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9.xml"/>
  <Override ContentType="application/vnd.openxmlformats-officedocument.presentationml.slide+xml" PartName="/ppt/slides/slide5.xml"/>
  <Override ContentType="application/vnd.openxmlformats-officedocument.presentationml.slide+xml" PartName="/ppt/slides/slide8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702" r:id="rId4"/>
    <p:sldMasterId id="2147483703" r:id="rId5"/>
    <p:sldMasterId id="2147483704" r:id="rId6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</p:sldIdLst>
  <p:sldSz cy="5143500" cx="9144000"/>
  <p:notesSz cx="6858000" cy="9144000"/>
  <p:embeddedFontLst>
    <p:embeddedFont>
      <p:font typeface="Alef"/>
      <p:regular r:id="rId17"/>
      <p:bold r:id="rId18"/>
    </p:embeddedFont>
    <p:embeddedFont>
      <p:font typeface="Playfair Display"/>
      <p:regular r:id="rId19"/>
      <p:bold r:id="rId20"/>
      <p:italic r:id="rId21"/>
      <p:boldItalic r:id="rId22"/>
    </p:embeddedFont>
    <p:embeddedFont>
      <p:font typeface="Montserrat"/>
      <p:regular r:id="rId23"/>
      <p:bold r:id="rId24"/>
      <p:italic r:id="rId25"/>
      <p:boldItalic r:id="rId26"/>
    </p:embeddedFont>
    <p:embeddedFont>
      <p:font typeface="Comfortaa Regular"/>
      <p:regular r:id="rId27"/>
      <p:bold r:id="rId28"/>
    </p:embeddedFont>
    <p:embeddedFont>
      <p:font typeface="Chicle"/>
      <p:regular r:id="rId29"/>
    </p:embeddedFont>
    <p:embeddedFont>
      <p:font typeface="Pacifico"/>
      <p:regular r:id="rId30"/>
    </p:embeddedFont>
    <p:embeddedFont>
      <p:font typeface="Quicksand"/>
      <p:regular r:id="rId31"/>
      <p:bold r:id="rId32"/>
    </p:embeddedFont>
    <p:embeddedFont>
      <p:font typeface="Oswald"/>
      <p:regular r:id="rId33"/>
      <p:bold r:id="rId34"/>
    </p:embeddedFont>
    <p:embeddedFont>
      <p:font typeface="Comfortaa"/>
      <p:regular r:id="rId35"/>
      <p:bold r:id="rId36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PlayfairDisplay-bold.fntdata"/><Relationship Id="rId22" Type="http://schemas.openxmlformats.org/officeDocument/2006/relationships/font" Target="fonts/PlayfairDisplay-boldItalic.fntdata"/><Relationship Id="rId21" Type="http://schemas.openxmlformats.org/officeDocument/2006/relationships/font" Target="fonts/PlayfairDisplay-italic.fntdata"/><Relationship Id="rId24" Type="http://schemas.openxmlformats.org/officeDocument/2006/relationships/font" Target="fonts/Montserrat-bold.fntdata"/><Relationship Id="rId23" Type="http://schemas.openxmlformats.org/officeDocument/2006/relationships/font" Target="fonts/Montserrat-regular.fntdata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26" Type="http://schemas.openxmlformats.org/officeDocument/2006/relationships/font" Target="fonts/Montserrat-boldItalic.fntdata"/><Relationship Id="rId25" Type="http://schemas.openxmlformats.org/officeDocument/2006/relationships/font" Target="fonts/Montserrat-italic.fntdata"/><Relationship Id="rId28" Type="http://schemas.openxmlformats.org/officeDocument/2006/relationships/font" Target="fonts/ComfortaaRegular-bold.fntdata"/><Relationship Id="rId27" Type="http://schemas.openxmlformats.org/officeDocument/2006/relationships/font" Target="fonts/ComfortaaRegular-regular.fntdata"/><Relationship Id="rId5" Type="http://schemas.openxmlformats.org/officeDocument/2006/relationships/slideMaster" Target="slideMasters/slideMaster2.xml"/><Relationship Id="rId6" Type="http://schemas.openxmlformats.org/officeDocument/2006/relationships/slideMaster" Target="slideMasters/slideMaster3.xml"/><Relationship Id="rId29" Type="http://schemas.openxmlformats.org/officeDocument/2006/relationships/font" Target="fonts/Chicle-regular.fntdata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31" Type="http://schemas.openxmlformats.org/officeDocument/2006/relationships/font" Target="fonts/Quicksand-regular.fntdata"/><Relationship Id="rId30" Type="http://schemas.openxmlformats.org/officeDocument/2006/relationships/font" Target="fonts/Pacifico-regular.fntdata"/><Relationship Id="rId11" Type="http://schemas.openxmlformats.org/officeDocument/2006/relationships/slide" Target="slides/slide4.xml"/><Relationship Id="rId33" Type="http://schemas.openxmlformats.org/officeDocument/2006/relationships/font" Target="fonts/Oswald-regular.fntdata"/><Relationship Id="rId10" Type="http://schemas.openxmlformats.org/officeDocument/2006/relationships/slide" Target="slides/slide3.xml"/><Relationship Id="rId32" Type="http://schemas.openxmlformats.org/officeDocument/2006/relationships/font" Target="fonts/Quicksand-bold.fntdata"/><Relationship Id="rId13" Type="http://schemas.openxmlformats.org/officeDocument/2006/relationships/slide" Target="slides/slide6.xml"/><Relationship Id="rId35" Type="http://schemas.openxmlformats.org/officeDocument/2006/relationships/font" Target="fonts/Comfortaa-regular.fntdata"/><Relationship Id="rId12" Type="http://schemas.openxmlformats.org/officeDocument/2006/relationships/slide" Target="slides/slide5.xml"/><Relationship Id="rId34" Type="http://schemas.openxmlformats.org/officeDocument/2006/relationships/font" Target="fonts/Oswald-bold.fntdata"/><Relationship Id="rId15" Type="http://schemas.openxmlformats.org/officeDocument/2006/relationships/slide" Target="slides/slide8.xml"/><Relationship Id="rId14" Type="http://schemas.openxmlformats.org/officeDocument/2006/relationships/slide" Target="slides/slide7.xml"/><Relationship Id="rId36" Type="http://schemas.openxmlformats.org/officeDocument/2006/relationships/font" Target="fonts/Comfortaa-bold.fntdata"/><Relationship Id="rId17" Type="http://schemas.openxmlformats.org/officeDocument/2006/relationships/font" Target="fonts/Alef-regular.fntdata"/><Relationship Id="rId16" Type="http://schemas.openxmlformats.org/officeDocument/2006/relationships/slide" Target="slides/slide9.xml"/><Relationship Id="rId19" Type="http://schemas.openxmlformats.org/officeDocument/2006/relationships/font" Target="fonts/PlayfairDisplay-regular.fntdata"/><Relationship Id="rId18" Type="http://schemas.openxmlformats.org/officeDocument/2006/relationships/font" Target="fonts/Alef-bold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479" name="Shape 3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0" name="Google Shape;3480;gdf877b1f8a_0_102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81" name="Google Shape;3481;gdf877b1f8a_0_102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484" name="Shape 3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5" name="Google Shape;3485;gdf877b1f8a_0_1027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86" name="Google Shape;3486;gdf877b1f8a_0_1027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499" name="Shape 3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0" name="Google Shape;3500;gdf877b1f8a_0_102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01" name="Google Shape;3501;gdf877b1f8a_0_102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Subliminal Messages- parties and fun associated with drinking is a must. You can have fun without alcohol. Little kids are influenced from a young age (youtube, ads on games, cartoons). 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17" name="Shape 3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8" name="Google Shape;3518;gdf877b1f8a_0_1030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9" name="Google Shape;3519;gdf877b1f8a_0_103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31" name="Shape 3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" name="Google Shape;3532;gdf877b1f8a_0_1032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33" name="Google Shape;3533;gdf877b1f8a_0_103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38" name="Shape 3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9" name="Google Shape;3539;gdf877b1f8a_0_103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0" name="Google Shape;3540;gdf877b1f8a_0_103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44" name="Shape 3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5" name="Google Shape;3545;gdf877b1f8a_0_103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6" name="Google Shape;3546;gdf877b1f8a_0_103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50" name="Shape 3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1" name="Google Shape;3551;gdf877b1f8a_0_103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52" name="Google Shape;3552;gdf877b1f8a_0_103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56" name="Shape 3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7" name="Google Shape;3557;gdf877b1f8a_0_103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58" name="Google Shape;3558;gdf877b1f8a_0_103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" name="Google Shape;12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7" name="Google Shape;47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4"/>
          <p:cNvSpPr txBox="1"/>
          <p:nvPr>
            <p:ph type="ctrTitle"/>
          </p:nvPr>
        </p:nvSpPr>
        <p:spPr>
          <a:xfrm>
            <a:off x="3918600" y="1271142"/>
            <a:ext cx="4528800" cy="1828800"/>
          </a:xfrm>
          <a:prstGeom prst="rect">
            <a:avLst/>
          </a:prstGeom>
          <a:effectLst>
            <a:outerShdw rotWithShape="0" algn="bl" dir="3600000" dist="95250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0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55" name="Google Shape;55;p14"/>
          <p:cNvSpPr txBox="1"/>
          <p:nvPr>
            <p:ph idx="1" type="subTitle"/>
          </p:nvPr>
        </p:nvSpPr>
        <p:spPr>
          <a:xfrm>
            <a:off x="3919800" y="3335065"/>
            <a:ext cx="4526400" cy="18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1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6" name="Google Shape;56;p14"/>
          <p:cNvSpPr/>
          <p:nvPr/>
        </p:nvSpPr>
        <p:spPr>
          <a:xfrm>
            <a:off x="8358100" y="32174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" name="Google Shape;57;p14"/>
          <p:cNvSpPr/>
          <p:nvPr/>
        </p:nvSpPr>
        <p:spPr>
          <a:xfrm>
            <a:off x="3204700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" name="Google Shape;58;p14"/>
          <p:cNvSpPr/>
          <p:nvPr/>
        </p:nvSpPr>
        <p:spPr>
          <a:xfrm>
            <a:off x="-212750" y="183260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" name="Google Shape;59;p14"/>
          <p:cNvSpPr/>
          <p:nvPr/>
        </p:nvSpPr>
        <p:spPr>
          <a:xfrm>
            <a:off x="4956475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" name="Google Shape;60;p14"/>
          <p:cNvSpPr/>
          <p:nvPr/>
        </p:nvSpPr>
        <p:spPr>
          <a:xfrm>
            <a:off x="0" y="314112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" name="Google Shape;61;p14"/>
          <p:cNvSpPr/>
          <p:nvPr/>
        </p:nvSpPr>
        <p:spPr>
          <a:xfrm>
            <a:off x="3127775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" name="Google Shape;62;p14"/>
          <p:cNvSpPr/>
          <p:nvPr/>
        </p:nvSpPr>
        <p:spPr>
          <a:xfrm>
            <a:off x="168117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" name="Google Shape;63;p14"/>
          <p:cNvSpPr/>
          <p:nvPr/>
        </p:nvSpPr>
        <p:spPr>
          <a:xfrm>
            <a:off x="4956475" y="452350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" name="Google Shape;64;p14"/>
          <p:cNvSpPr/>
          <p:nvPr/>
        </p:nvSpPr>
        <p:spPr>
          <a:xfrm>
            <a:off x="8692050" y="2214275"/>
            <a:ext cx="643950" cy="614175"/>
          </a:xfrm>
          <a:custGeom>
            <a:rect b="b" l="l" r="r" t="t"/>
            <a:pathLst>
              <a:path extrusionOk="0" h="24567" w="25758">
                <a:moveTo>
                  <a:pt x="11528" y="1890"/>
                </a:moveTo>
                <a:lnTo>
                  <a:pt x="12189" y="1909"/>
                </a:lnTo>
                <a:lnTo>
                  <a:pt x="12832" y="1965"/>
                </a:lnTo>
                <a:lnTo>
                  <a:pt x="13493" y="2060"/>
                </a:lnTo>
                <a:lnTo>
                  <a:pt x="14135" y="2192"/>
                </a:lnTo>
                <a:lnTo>
                  <a:pt x="14778" y="2362"/>
                </a:lnTo>
                <a:lnTo>
                  <a:pt x="15420" y="2551"/>
                </a:lnTo>
                <a:lnTo>
                  <a:pt x="16044" y="2778"/>
                </a:lnTo>
                <a:lnTo>
                  <a:pt x="16668" y="3043"/>
                </a:lnTo>
                <a:lnTo>
                  <a:pt x="17272" y="3326"/>
                </a:lnTo>
                <a:lnTo>
                  <a:pt x="17858" y="3647"/>
                </a:lnTo>
                <a:lnTo>
                  <a:pt x="18425" y="4006"/>
                </a:lnTo>
                <a:lnTo>
                  <a:pt x="18992" y="4365"/>
                </a:lnTo>
                <a:lnTo>
                  <a:pt x="19521" y="4762"/>
                </a:lnTo>
                <a:lnTo>
                  <a:pt x="20031" y="5197"/>
                </a:lnTo>
                <a:lnTo>
                  <a:pt x="20523" y="5650"/>
                </a:lnTo>
                <a:lnTo>
                  <a:pt x="20976" y="6123"/>
                </a:lnTo>
                <a:lnTo>
                  <a:pt x="21411" y="6614"/>
                </a:lnTo>
                <a:lnTo>
                  <a:pt x="21808" y="7124"/>
                </a:lnTo>
                <a:lnTo>
                  <a:pt x="22186" y="7653"/>
                </a:lnTo>
                <a:lnTo>
                  <a:pt x="22526" y="8202"/>
                </a:lnTo>
                <a:lnTo>
                  <a:pt x="22828" y="8768"/>
                </a:lnTo>
                <a:lnTo>
                  <a:pt x="23074" y="9354"/>
                </a:lnTo>
                <a:lnTo>
                  <a:pt x="22923" y="9373"/>
                </a:lnTo>
                <a:lnTo>
                  <a:pt x="21864" y="9543"/>
                </a:lnTo>
                <a:lnTo>
                  <a:pt x="20825" y="9675"/>
                </a:lnTo>
                <a:lnTo>
                  <a:pt x="19767" y="9808"/>
                </a:lnTo>
                <a:lnTo>
                  <a:pt x="18727" y="9921"/>
                </a:lnTo>
                <a:lnTo>
                  <a:pt x="17669" y="10016"/>
                </a:lnTo>
                <a:lnTo>
                  <a:pt x="16611" y="10091"/>
                </a:lnTo>
                <a:lnTo>
                  <a:pt x="15553" y="10148"/>
                </a:lnTo>
                <a:lnTo>
                  <a:pt x="14494" y="10167"/>
                </a:lnTo>
                <a:lnTo>
                  <a:pt x="14173" y="10167"/>
                </a:lnTo>
                <a:lnTo>
                  <a:pt x="13833" y="10129"/>
                </a:lnTo>
                <a:lnTo>
                  <a:pt x="13058" y="10053"/>
                </a:lnTo>
                <a:lnTo>
                  <a:pt x="12227" y="9978"/>
                </a:lnTo>
                <a:lnTo>
                  <a:pt x="11811" y="9959"/>
                </a:lnTo>
                <a:lnTo>
                  <a:pt x="11395" y="9959"/>
                </a:lnTo>
                <a:lnTo>
                  <a:pt x="7181" y="7162"/>
                </a:lnTo>
                <a:lnTo>
                  <a:pt x="6898" y="6992"/>
                </a:lnTo>
                <a:lnTo>
                  <a:pt x="6558" y="6803"/>
                </a:lnTo>
                <a:lnTo>
                  <a:pt x="5764" y="6368"/>
                </a:lnTo>
                <a:lnTo>
                  <a:pt x="5386" y="6142"/>
                </a:lnTo>
                <a:lnTo>
                  <a:pt x="5027" y="5896"/>
                </a:lnTo>
                <a:lnTo>
                  <a:pt x="4876" y="5783"/>
                </a:lnTo>
                <a:lnTo>
                  <a:pt x="4744" y="5650"/>
                </a:lnTo>
                <a:lnTo>
                  <a:pt x="4630" y="5537"/>
                </a:lnTo>
                <a:lnTo>
                  <a:pt x="4536" y="5405"/>
                </a:lnTo>
                <a:lnTo>
                  <a:pt x="4385" y="5348"/>
                </a:lnTo>
                <a:lnTo>
                  <a:pt x="4271" y="5291"/>
                </a:lnTo>
                <a:lnTo>
                  <a:pt x="4196" y="5216"/>
                </a:lnTo>
                <a:lnTo>
                  <a:pt x="4158" y="5140"/>
                </a:lnTo>
                <a:lnTo>
                  <a:pt x="4196" y="5083"/>
                </a:lnTo>
                <a:lnTo>
                  <a:pt x="4252" y="5008"/>
                </a:lnTo>
                <a:lnTo>
                  <a:pt x="4385" y="4932"/>
                </a:lnTo>
                <a:lnTo>
                  <a:pt x="4536" y="4838"/>
                </a:lnTo>
                <a:lnTo>
                  <a:pt x="4744" y="4611"/>
                </a:lnTo>
                <a:lnTo>
                  <a:pt x="4970" y="4384"/>
                </a:lnTo>
                <a:lnTo>
                  <a:pt x="5197" y="4176"/>
                </a:lnTo>
                <a:lnTo>
                  <a:pt x="5443" y="3969"/>
                </a:lnTo>
                <a:lnTo>
                  <a:pt x="5707" y="3742"/>
                </a:lnTo>
                <a:lnTo>
                  <a:pt x="5991" y="3553"/>
                </a:lnTo>
                <a:lnTo>
                  <a:pt x="6274" y="3364"/>
                </a:lnTo>
                <a:lnTo>
                  <a:pt x="6558" y="3194"/>
                </a:lnTo>
                <a:lnTo>
                  <a:pt x="6841" y="3024"/>
                </a:lnTo>
                <a:lnTo>
                  <a:pt x="7125" y="2873"/>
                </a:lnTo>
                <a:lnTo>
                  <a:pt x="7427" y="2740"/>
                </a:lnTo>
                <a:lnTo>
                  <a:pt x="7729" y="2608"/>
                </a:lnTo>
                <a:lnTo>
                  <a:pt x="8032" y="2495"/>
                </a:lnTo>
                <a:lnTo>
                  <a:pt x="8334" y="2381"/>
                </a:lnTo>
                <a:lnTo>
                  <a:pt x="8958" y="2192"/>
                </a:lnTo>
                <a:lnTo>
                  <a:pt x="9581" y="2060"/>
                </a:lnTo>
                <a:lnTo>
                  <a:pt x="10224" y="1965"/>
                </a:lnTo>
                <a:lnTo>
                  <a:pt x="10885" y="1909"/>
                </a:lnTo>
                <a:lnTo>
                  <a:pt x="11528" y="1890"/>
                </a:lnTo>
                <a:close/>
                <a:moveTo>
                  <a:pt x="23584" y="10942"/>
                </a:moveTo>
                <a:lnTo>
                  <a:pt x="23678" y="11376"/>
                </a:lnTo>
                <a:lnTo>
                  <a:pt x="23735" y="11792"/>
                </a:lnTo>
                <a:lnTo>
                  <a:pt x="23792" y="12227"/>
                </a:lnTo>
                <a:lnTo>
                  <a:pt x="23811" y="12642"/>
                </a:lnTo>
                <a:lnTo>
                  <a:pt x="23830" y="13077"/>
                </a:lnTo>
                <a:lnTo>
                  <a:pt x="23830" y="13512"/>
                </a:lnTo>
                <a:lnTo>
                  <a:pt x="23811" y="13927"/>
                </a:lnTo>
                <a:lnTo>
                  <a:pt x="23773" y="14362"/>
                </a:lnTo>
                <a:lnTo>
                  <a:pt x="23716" y="14797"/>
                </a:lnTo>
                <a:lnTo>
                  <a:pt x="23641" y="15212"/>
                </a:lnTo>
                <a:lnTo>
                  <a:pt x="23546" y="15628"/>
                </a:lnTo>
                <a:lnTo>
                  <a:pt x="23433" y="16044"/>
                </a:lnTo>
                <a:lnTo>
                  <a:pt x="23301" y="16460"/>
                </a:lnTo>
                <a:lnTo>
                  <a:pt x="23149" y="16856"/>
                </a:lnTo>
                <a:lnTo>
                  <a:pt x="22998" y="17253"/>
                </a:lnTo>
                <a:lnTo>
                  <a:pt x="22809" y="17631"/>
                </a:lnTo>
                <a:lnTo>
                  <a:pt x="20655" y="16138"/>
                </a:lnTo>
                <a:lnTo>
                  <a:pt x="18482" y="14664"/>
                </a:lnTo>
                <a:lnTo>
                  <a:pt x="16309" y="13209"/>
                </a:lnTo>
                <a:lnTo>
                  <a:pt x="14117" y="11773"/>
                </a:lnTo>
                <a:lnTo>
                  <a:pt x="14494" y="11792"/>
                </a:lnTo>
                <a:lnTo>
                  <a:pt x="15364" y="11773"/>
                </a:lnTo>
                <a:lnTo>
                  <a:pt x="16233" y="11754"/>
                </a:lnTo>
                <a:lnTo>
                  <a:pt x="17102" y="11716"/>
                </a:lnTo>
                <a:lnTo>
                  <a:pt x="17972" y="11660"/>
                </a:lnTo>
                <a:lnTo>
                  <a:pt x="19332" y="11546"/>
                </a:lnTo>
                <a:lnTo>
                  <a:pt x="20674" y="11414"/>
                </a:lnTo>
                <a:lnTo>
                  <a:pt x="22034" y="11225"/>
                </a:lnTo>
                <a:lnTo>
                  <a:pt x="23376" y="11017"/>
                </a:lnTo>
                <a:lnTo>
                  <a:pt x="23489" y="10998"/>
                </a:lnTo>
                <a:lnTo>
                  <a:pt x="23584" y="10942"/>
                </a:lnTo>
                <a:close/>
                <a:moveTo>
                  <a:pt x="2911" y="6520"/>
                </a:moveTo>
                <a:lnTo>
                  <a:pt x="3118" y="6765"/>
                </a:lnTo>
                <a:lnTo>
                  <a:pt x="3345" y="7011"/>
                </a:lnTo>
                <a:lnTo>
                  <a:pt x="3629" y="7238"/>
                </a:lnTo>
                <a:lnTo>
                  <a:pt x="3912" y="7483"/>
                </a:lnTo>
                <a:lnTo>
                  <a:pt x="4214" y="7691"/>
                </a:lnTo>
                <a:lnTo>
                  <a:pt x="4536" y="7918"/>
                </a:lnTo>
                <a:lnTo>
                  <a:pt x="5197" y="8334"/>
                </a:lnTo>
                <a:lnTo>
                  <a:pt x="5896" y="8712"/>
                </a:lnTo>
                <a:lnTo>
                  <a:pt x="6558" y="9090"/>
                </a:lnTo>
                <a:lnTo>
                  <a:pt x="7181" y="9449"/>
                </a:lnTo>
                <a:lnTo>
                  <a:pt x="7748" y="9789"/>
                </a:lnTo>
                <a:lnTo>
                  <a:pt x="9411" y="10885"/>
                </a:lnTo>
                <a:lnTo>
                  <a:pt x="9336" y="11093"/>
                </a:lnTo>
                <a:lnTo>
                  <a:pt x="9279" y="11301"/>
                </a:lnTo>
                <a:lnTo>
                  <a:pt x="9260" y="11509"/>
                </a:lnTo>
                <a:lnTo>
                  <a:pt x="9241" y="11735"/>
                </a:lnTo>
                <a:lnTo>
                  <a:pt x="9260" y="11981"/>
                </a:lnTo>
                <a:lnTo>
                  <a:pt x="9279" y="12227"/>
                </a:lnTo>
                <a:lnTo>
                  <a:pt x="9373" y="12699"/>
                </a:lnTo>
                <a:lnTo>
                  <a:pt x="9487" y="13190"/>
                </a:lnTo>
                <a:lnTo>
                  <a:pt x="9600" y="13644"/>
                </a:lnTo>
                <a:lnTo>
                  <a:pt x="9732" y="14079"/>
                </a:lnTo>
                <a:lnTo>
                  <a:pt x="9827" y="14438"/>
                </a:lnTo>
                <a:lnTo>
                  <a:pt x="10262" y="16478"/>
                </a:lnTo>
                <a:lnTo>
                  <a:pt x="10696" y="18538"/>
                </a:lnTo>
                <a:lnTo>
                  <a:pt x="10923" y="19559"/>
                </a:lnTo>
                <a:lnTo>
                  <a:pt x="11187" y="20579"/>
                </a:lnTo>
                <a:lnTo>
                  <a:pt x="11452" y="21600"/>
                </a:lnTo>
                <a:lnTo>
                  <a:pt x="11754" y="22601"/>
                </a:lnTo>
                <a:lnTo>
                  <a:pt x="11225" y="22526"/>
                </a:lnTo>
                <a:lnTo>
                  <a:pt x="10696" y="22412"/>
                </a:lnTo>
                <a:lnTo>
                  <a:pt x="9997" y="22242"/>
                </a:lnTo>
                <a:lnTo>
                  <a:pt x="9317" y="22053"/>
                </a:lnTo>
                <a:lnTo>
                  <a:pt x="8655" y="21807"/>
                </a:lnTo>
                <a:lnTo>
                  <a:pt x="8032" y="21543"/>
                </a:lnTo>
                <a:lnTo>
                  <a:pt x="7427" y="21241"/>
                </a:lnTo>
                <a:lnTo>
                  <a:pt x="6860" y="20919"/>
                </a:lnTo>
                <a:lnTo>
                  <a:pt x="6312" y="20560"/>
                </a:lnTo>
                <a:lnTo>
                  <a:pt x="5783" y="20182"/>
                </a:lnTo>
                <a:lnTo>
                  <a:pt x="5292" y="19785"/>
                </a:lnTo>
                <a:lnTo>
                  <a:pt x="4838" y="19351"/>
                </a:lnTo>
                <a:lnTo>
                  <a:pt x="4403" y="18897"/>
                </a:lnTo>
                <a:lnTo>
                  <a:pt x="3988" y="18425"/>
                </a:lnTo>
                <a:lnTo>
                  <a:pt x="3610" y="17934"/>
                </a:lnTo>
                <a:lnTo>
                  <a:pt x="3270" y="17423"/>
                </a:lnTo>
                <a:lnTo>
                  <a:pt x="2967" y="16894"/>
                </a:lnTo>
                <a:lnTo>
                  <a:pt x="2684" y="16346"/>
                </a:lnTo>
                <a:lnTo>
                  <a:pt x="2419" y="15798"/>
                </a:lnTo>
                <a:lnTo>
                  <a:pt x="2211" y="15212"/>
                </a:lnTo>
                <a:lnTo>
                  <a:pt x="2022" y="14645"/>
                </a:lnTo>
                <a:lnTo>
                  <a:pt x="1871" y="14041"/>
                </a:lnTo>
                <a:lnTo>
                  <a:pt x="1758" y="13436"/>
                </a:lnTo>
                <a:lnTo>
                  <a:pt x="1682" y="12831"/>
                </a:lnTo>
                <a:lnTo>
                  <a:pt x="1626" y="12208"/>
                </a:lnTo>
                <a:lnTo>
                  <a:pt x="1626" y="11584"/>
                </a:lnTo>
                <a:lnTo>
                  <a:pt x="1644" y="10942"/>
                </a:lnTo>
                <a:lnTo>
                  <a:pt x="1720" y="10318"/>
                </a:lnTo>
                <a:lnTo>
                  <a:pt x="1815" y="9675"/>
                </a:lnTo>
                <a:lnTo>
                  <a:pt x="1947" y="9033"/>
                </a:lnTo>
                <a:lnTo>
                  <a:pt x="2136" y="8409"/>
                </a:lnTo>
                <a:lnTo>
                  <a:pt x="2344" y="7767"/>
                </a:lnTo>
                <a:lnTo>
                  <a:pt x="2608" y="7143"/>
                </a:lnTo>
                <a:lnTo>
                  <a:pt x="2911" y="6520"/>
                </a:lnTo>
                <a:close/>
                <a:moveTo>
                  <a:pt x="10885" y="11868"/>
                </a:moveTo>
                <a:lnTo>
                  <a:pt x="13644" y="13701"/>
                </a:lnTo>
                <a:lnTo>
                  <a:pt x="16384" y="15496"/>
                </a:lnTo>
                <a:lnTo>
                  <a:pt x="19143" y="17291"/>
                </a:lnTo>
                <a:lnTo>
                  <a:pt x="20523" y="18179"/>
                </a:lnTo>
                <a:lnTo>
                  <a:pt x="21921" y="19048"/>
                </a:lnTo>
                <a:lnTo>
                  <a:pt x="21675" y="19370"/>
                </a:lnTo>
                <a:lnTo>
                  <a:pt x="21468" y="19596"/>
                </a:lnTo>
                <a:lnTo>
                  <a:pt x="21260" y="19823"/>
                </a:lnTo>
                <a:lnTo>
                  <a:pt x="21033" y="20031"/>
                </a:lnTo>
                <a:lnTo>
                  <a:pt x="20806" y="20239"/>
                </a:lnTo>
                <a:lnTo>
                  <a:pt x="20334" y="20636"/>
                </a:lnTo>
                <a:lnTo>
                  <a:pt x="19842" y="20976"/>
                </a:lnTo>
                <a:lnTo>
                  <a:pt x="19313" y="21297"/>
                </a:lnTo>
                <a:lnTo>
                  <a:pt x="18784" y="21581"/>
                </a:lnTo>
                <a:lnTo>
                  <a:pt x="18217" y="21826"/>
                </a:lnTo>
                <a:lnTo>
                  <a:pt x="17650" y="22053"/>
                </a:lnTo>
                <a:lnTo>
                  <a:pt x="17064" y="22242"/>
                </a:lnTo>
                <a:lnTo>
                  <a:pt x="16460" y="22393"/>
                </a:lnTo>
                <a:lnTo>
                  <a:pt x="15855" y="22507"/>
                </a:lnTo>
                <a:lnTo>
                  <a:pt x="15231" y="22601"/>
                </a:lnTo>
                <a:lnTo>
                  <a:pt x="14627" y="22677"/>
                </a:lnTo>
                <a:lnTo>
                  <a:pt x="14003" y="22714"/>
                </a:lnTo>
                <a:lnTo>
                  <a:pt x="13380" y="22714"/>
                </a:lnTo>
                <a:lnTo>
                  <a:pt x="12756" y="22696"/>
                </a:lnTo>
                <a:lnTo>
                  <a:pt x="12775" y="22620"/>
                </a:lnTo>
                <a:lnTo>
                  <a:pt x="12699" y="21921"/>
                </a:lnTo>
                <a:lnTo>
                  <a:pt x="12605" y="21241"/>
                </a:lnTo>
                <a:lnTo>
                  <a:pt x="12491" y="20560"/>
                </a:lnTo>
                <a:lnTo>
                  <a:pt x="12378" y="19861"/>
                </a:lnTo>
                <a:lnTo>
                  <a:pt x="12113" y="18500"/>
                </a:lnTo>
                <a:lnTo>
                  <a:pt x="11849" y="17140"/>
                </a:lnTo>
                <a:lnTo>
                  <a:pt x="11263" y="14041"/>
                </a:lnTo>
                <a:lnTo>
                  <a:pt x="10999" y="12718"/>
                </a:lnTo>
                <a:lnTo>
                  <a:pt x="10923" y="12453"/>
                </a:lnTo>
                <a:lnTo>
                  <a:pt x="10885" y="12227"/>
                </a:lnTo>
                <a:lnTo>
                  <a:pt x="10866" y="12038"/>
                </a:lnTo>
                <a:lnTo>
                  <a:pt x="10885" y="11868"/>
                </a:lnTo>
                <a:close/>
                <a:moveTo>
                  <a:pt x="11169" y="0"/>
                </a:moveTo>
                <a:lnTo>
                  <a:pt x="10564" y="38"/>
                </a:lnTo>
                <a:lnTo>
                  <a:pt x="9978" y="76"/>
                </a:lnTo>
                <a:lnTo>
                  <a:pt x="9373" y="170"/>
                </a:lnTo>
                <a:lnTo>
                  <a:pt x="8806" y="265"/>
                </a:lnTo>
                <a:lnTo>
                  <a:pt x="8221" y="397"/>
                </a:lnTo>
                <a:lnTo>
                  <a:pt x="7654" y="567"/>
                </a:lnTo>
                <a:lnTo>
                  <a:pt x="7106" y="775"/>
                </a:lnTo>
                <a:lnTo>
                  <a:pt x="6558" y="1002"/>
                </a:lnTo>
                <a:lnTo>
                  <a:pt x="6029" y="1247"/>
                </a:lnTo>
                <a:lnTo>
                  <a:pt x="5499" y="1550"/>
                </a:lnTo>
                <a:lnTo>
                  <a:pt x="5008" y="1871"/>
                </a:lnTo>
                <a:lnTo>
                  <a:pt x="4517" y="2211"/>
                </a:lnTo>
                <a:lnTo>
                  <a:pt x="4063" y="2608"/>
                </a:lnTo>
                <a:lnTo>
                  <a:pt x="3610" y="3024"/>
                </a:lnTo>
                <a:lnTo>
                  <a:pt x="3194" y="3496"/>
                </a:lnTo>
                <a:lnTo>
                  <a:pt x="2948" y="3780"/>
                </a:lnTo>
                <a:lnTo>
                  <a:pt x="2759" y="4063"/>
                </a:lnTo>
                <a:lnTo>
                  <a:pt x="2608" y="4347"/>
                </a:lnTo>
                <a:lnTo>
                  <a:pt x="2514" y="4611"/>
                </a:lnTo>
                <a:lnTo>
                  <a:pt x="2438" y="4876"/>
                </a:lnTo>
                <a:lnTo>
                  <a:pt x="2419" y="5140"/>
                </a:lnTo>
                <a:lnTo>
                  <a:pt x="2419" y="5386"/>
                </a:lnTo>
                <a:lnTo>
                  <a:pt x="2457" y="5632"/>
                </a:lnTo>
                <a:lnTo>
                  <a:pt x="2060" y="6066"/>
                </a:lnTo>
                <a:lnTo>
                  <a:pt x="1701" y="6520"/>
                </a:lnTo>
                <a:lnTo>
                  <a:pt x="1380" y="6992"/>
                </a:lnTo>
                <a:lnTo>
                  <a:pt x="1096" y="7483"/>
                </a:lnTo>
                <a:lnTo>
                  <a:pt x="851" y="7994"/>
                </a:lnTo>
                <a:lnTo>
                  <a:pt x="624" y="8504"/>
                </a:lnTo>
                <a:lnTo>
                  <a:pt x="435" y="9033"/>
                </a:lnTo>
                <a:lnTo>
                  <a:pt x="284" y="9562"/>
                </a:lnTo>
                <a:lnTo>
                  <a:pt x="171" y="10110"/>
                </a:lnTo>
                <a:lnTo>
                  <a:pt x="76" y="10658"/>
                </a:lnTo>
                <a:lnTo>
                  <a:pt x="19" y="11225"/>
                </a:lnTo>
                <a:lnTo>
                  <a:pt x="0" y="11773"/>
                </a:lnTo>
                <a:lnTo>
                  <a:pt x="0" y="12340"/>
                </a:lnTo>
                <a:lnTo>
                  <a:pt x="38" y="12907"/>
                </a:lnTo>
                <a:lnTo>
                  <a:pt x="95" y="13474"/>
                </a:lnTo>
                <a:lnTo>
                  <a:pt x="189" y="14022"/>
                </a:lnTo>
                <a:lnTo>
                  <a:pt x="303" y="14589"/>
                </a:lnTo>
                <a:lnTo>
                  <a:pt x="435" y="15137"/>
                </a:lnTo>
                <a:lnTo>
                  <a:pt x="605" y="15685"/>
                </a:lnTo>
                <a:lnTo>
                  <a:pt x="794" y="16233"/>
                </a:lnTo>
                <a:lnTo>
                  <a:pt x="1002" y="16762"/>
                </a:lnTo>
                <a:lnTo>
                  <a:pt x="1248" y="17291"/>
                </a:lnTo>
                <a:lnTo>
                  <a:pt x="1512" y="17801"/>
                </a:lnTo>
                <a:lnTo>
                  <a:pt x="1796" y="18311"/>
                </a:lnTo>
                <a:lnTo>
                  <a:pt x="2098" y="18784"/>
                </a:lnTo>
                <a:lnTo>
                  <a:pt x="2438" y="19256"/>
                </a:lnTo>
                <a:lnTo>
                  <a:pt x="2778" y="19710"/>
                </a:lnTo>
                <a:lnTo>
                  <a:pt x="3156" y="20144"/>
                </a:lnTo>
                <a:lnTo>
                  <a:pt x="3534" y="20560"/>
                </a:lnTo>
                <a:lnTo>
                  <a:pt x="3950" y="20957"/>
                </a:lnTo>
                <a:lnTo>
                  <a:pt x="4366" y="21335"/>
                </a:lnTo>
                <a:lnTo>
                  <a:pt x="4819" y="21675"/>
                </a:lnTo>
                <a:lnTo>
                  <a:pt x="5329" y="22034"/>
                </a:lnTo>
                <a:lnTo>
                  <a:pt x="5859" y="22374"/>
                </a:lnTo>
                <a:lnTo>
                  <a:pt x="6407" y="22696"/>
                </a:lnTo>
                <a:lnTo>
                  <a:pt x="6973" y="22998"/>
                </a:lnTo>
                <a:lnTo>
                  <a:pt x="7540" y="23263"/>
                </a:lnTo>
                <a:lnTo>
                  <a:pt x="8145" y="23508"/>
                </a:lnTo>
                <a:lnTo>
                  <a:pt x="8750" y="23735"/>
                </a:lnTo>
                <a:lnTo>
                  <a:pt x="9354" y="23924"/>
                </a:lnTo>
                <a:lnTo>
                  <a:pt x="9997" y="24094"/>
                </a:lnTo>
                <a:lnTo>
                  <a:pt x="10621" y="24245"/>
                </a:lnTo>
                <a:lnTo>
                  <a:pt x="11263" y="24359"/>
                </a:lnTo>
                <a:lnTo>
                  <a:pt x="11906" y="24453"/>
                </a:lnTo>
                <a:lnTo>
                  <a:pt x="12548" y="24510"/>
                </a:lnTo>
                <a:lnTo>
                  <a:pt x="13191" y="24548"/>
                </a:lnTo>
                <a:lnTo>
                  <a:pt x="13852" y="24566"/>
                </a:lnTo>
                <a:lnTo>
                  <a:pt x="14494" y="24548"/>
                </a:lnTo>
                <a:lnTo>
                  <a:pt x="15137" y="24510"/>
                </a:lnTo>
                <a:lnTo>
                  <a:pt x="15779" y="24434"/>
                </a:lnTo>
                <a:lnTo>
                  <a:pt x="16403" y="24321"/>
                </a:lnTo>
                <a:lnTo>
                  <a:pt x="17027" y="24188"/>
                </a:lnTo>
                <a:lnTo>
                  <a:pt x="17650" y="24037"/>
                </a:lnTo>
                <a:lnTo>
                  <a:pt x="18255" y="23848"/>
                </a:lnTo>
                <a:lnTo>
                  <a:pt x="18860" y="23622"/>
                </a:lnTo>
                <a:lnTo>
                  <a:pt x="19427" y="23376"/>
                </a:lnTo>
                <a:lnTo>
                  <a:pt x="19994" y="23092"/>
                </a:lnTo>
                <a:lnTo>
                  <a:pt x="20542" y="22771"/>
                </a:lnTo>
                <a:lnTo>
                  <a:pt x="21090" y="22431"/>
                </a:lnTo>
                <a:lnTo>
                  <a:pt x="21600" y="22053"/>
                </a:lnTo>
                <a:lnTo>
                  <a:pt x="22091" y="21637"/>
                </a:lnTo>
                <a:lnTo>
                  <a:pt x="22564" y="21203"/>
                </a:lnTo>
                <a:lnTo>
                  <a:pt x="22998" y="20711"/>
                </a:lnTo>
                <a:lnTo>
                  <a:pt x="23414" y="20220"/>
                </a:lnTo>
                <a:lnTo>
                  <a:pt x="23792" y="19710"/>
                </a:lnTo>
                <a:lnTo>
                  <a:pt x="24132" y="19181"/>
                </a:lnTo>
                <a:lnTo>
                  <a:pt x="24434" y="18652"/>
                </a:lnTo>
                <a:lnTo>
                  <a:pt x="24718" y="18104"/>
                </a:lnTo>
                <a:lnTo>
                  <a:pt x="24963" y="17537"/>
                </a:lnTo>
                <a:lnTo>
                  <a:pt x="25171" y="16989"/>
                </a:lnTo>
                <a:lnTo>
                  <a:pt x="25341" y="16422"/>
                </a:lnTo>
                <a:lnTo>
                  <a:pt x="25474" y="15836"/>
                </a:lnTo>
                <a:lnTo>
                  <a:pt x="25587" y="15269"/>
                </a:lnTo>
                <a:lnTo>
                  <a:pt x="25682" y="14683"/>
                </a:lnTo>
                <a:lnTo>
                  <a:pt x="25738" y="14097"/>
                </a:lnTo>
                <a:lnTo>
                  <a:pt x="25757" y="13512"/>
                </a:lnTo>
                <a:lnTo>
                  <a:pt x="25738" y="12926"/>
                </a:lnTo>
                <a:lnTo>
                  <a:pt x="25719" y="12340"/>
                </a:lnTo>
                <a:lnTo>
                  <a:pt x="25644" y="11773"/>
                </a:lnTo>
                <a:lnTo>
                  <a:pt x="25549" y="11187"/>
                </a:lnTo>
                <a:lnTo>
                  <a:pt x="25436" y="10601"/>
                </a:lnTo>
                <a:lnTo>
                  <a:pt x="25285" y="10035"/>
                </a:lnTo>
                <a:lnTo>
                  <a:pt x="25115" y="9468"/>
                </a:lnTo>
                <a:lnTo>
                  <a:pt x="24926" y="8920"/>
                </a:lnTo>
                <a:lnTo>
                  <a:pt x="24699" y="8372"/>
                </a:lnTo>
                <a:lnTo>
                  <a:pt x="24453" y="7824"/>
                </a:lnTo>
                <a:lnTo>
                  <a:pt x="24170" y="7294"/>
                </a:lnTo>
                <a:lnTo>
                  <a:pt x="23886" y="6784"/>
                </a:lnTo>
                <a:lnTo>
                  <a:pt x="23565" y="6274"/>
                </a:lnTo>
                <a:lnTo>
                  <a:pt x="23225" y="5783"/>
                </a:lnTo>
                <a:lnTo>
                  <a:pt x="22847" y="5310"/>
                </a:lnTo>
                <a:lnTo>
                  <a:pt x="22469" y="4857"/>
                </a:lnTo>
                <a:lnTo>
                  <a:pt x="22053" y="4403"/>
                </a:lnTo>
                <a:lnTo>
                  <a:pt x="21619" y="3987"/>
                </a:lnTo>
                <a:lnTo>
                  <a:pt x="21165" y="3572"/>
                </a:lnTo>
                <a:lnTo>
                  <a:pt x="20693" y="3194"/>
                </a:lnTo>
                <a:lnTo>
                  <a:pt x="20239" y="2835"/>
                </a:lnTo>
                <a:lnTo>
                  <a:pt x="19748" y="2513"/>
                </a:lnTo>
                <a:lnTo>
                  <a:pt x="19257" y="2192"/>
                </a:lnTo>
                <a:lnTo>
                  <a:pt x="18727" y="1909"/>
                </a:lnTo>
                <a:lnTo>
                  <a:pt x="18198" y="1625"/>
                </a:lnTo>
                <a:lnTo>
                  <a:pt x="17650" y="1361"/>
                </a:lnTo>
                <a:lnTo>
                  <a:pt x="17102" y="1134"/>
                </a:lnTo>
                <a:lnTo>
                  <a:pt x="16535" y="926"/>
                </a:lnTo>
                <a:lnTo>
                  <a:pt x="15950" y="718"/>
                </a:lnTo>
                <a:lnTo>
                  <a:pt x="15364" y="548"/>
                </a:lnTo>
                <a:lnTo>
                  <a:pt x="14778" y="397"/>
                </a:lnTo>
                <a:lnTo>
                  <a:pt x="14192" y="284"/>
                </a:lnTo>
                <a:lnTo>
                  <a:pt x="13587" y="170"/>
                </a:lnTo>
                <a:lnTo>
                  <a:pt x="12983" y="95"/>
                </a:lnTo>
                <a:lnTo>
                  <a:pt x="12378" y="38"/>
                </a:lnTo>
                <a:lnTo>
                  <a:pt x="11773" y="19"/>
                </a:lnTo>
                <a:lnTo>
                  <a:pt x="1116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" name="Google Shape;65;p14"/>
          <p:cNvSpPr/>
          <p:nvPr/>
        </p:nvSpPr>
        <p:spPr>
          <a:xfrm>
            <a:off x="158125" y="4430775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" name="Google Shape;66;p14"/>
          <p:cNvSpPr/>
          <p:nvPr/>
        </p:nvSpPr>
        <p:spPr>
          <a:xfrm>
            <a:off x="6680425" y="1121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" name="Google Shape;67;p14"/>
          <p:cNvSpPr/>
          <p:nvPr/>
        </p:nvSpPr>
        <p:spPr>
          <a:xfrm>
            <a:off x="3968888" y="298600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" name="Google Shape;68;p14"/>
          <p:cNvSpPr/>
          <p:nvPr/>
        </p:nvSpPr>
        <p:spPr>
          <a:xfrm>
            <a:off x="1530875" y="66910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" name="Google Shape;69;p14"/>
          <p:cNvGrpSpPr/>
          <p:nvPr/>
        </p:nvGrpSpPr>
        <p:grpSpPr>
          <a:xfrm>
            <a:off x="0" y="-9737"/>
            <a:ext cx="1918150" cy="900450"/>
            <a:chOff x="0" y="-9737"/>
            <a:chExt cx="1918150" cy="900450"/>
          </a:xfrm>
        </p:grpSpPr>
        <p:sp>
          <p:nvSpPr>
            <p:cNvPr id="70" name="Google Shape;70;p14"/>
            <p:cNvSpPr/>
            <p:nvPr/>
          </p:nvSpPr>
          <p:spPr>
            <a:xfrm>
              <a:off x="0" y="-9737"/>
              <a:ext cx="1601475" cy="507075"/>
            </a:xfrm>
            <a:custGeom>
              <a:rect b="b" l="l" r="r" t="t"/>
              <a:pathLst>
                <a:path extrusionOk="0" h="20283" w="64059">
                  <a:moveTo>
                    <a:pt x="1" y="1"/>
                  </a:moveTo>
                  <a:lnTo>
                    <a:pt x="1" y="12758"/>
                  </a:lnTo>
                  <a:lnTo>
                    <a:pt x="1011" y="13354"/>
                  </a:lnTo>
                  <a:lnTo>
                    <a:pt x="2040" y="13931"/>
                  </a:lnTo>
                  <a:lnTo>
                    <a:pt x="3068" y="14472"/>
                  </a:lnTo>
                  <a:lnTo>
                    <a:pt x="4097" y="15014"/>
                  </a:lnTo>
                  <a:lnTo>
                    <a:pt x="5161" y="15537"/>
                  </a:lnTo>
                  <a:lnTo>
                    <a:pt x="6208" y="16042"/>
                  </a:lnTo>
                  <a:lnTo>
                    <a:pt x="7273" y="16530"/>
                  </a:lnTo>
                  <a:lnTo>
                    <a:pt x="8355" y="16999"/>
                  </a:lnTo>
                  <a:lnTo>
                    <a:pt x="9438" y="17432"/>
                  </a:lnTo>
                  <a:lnTo>
                    <a:pt x="10539" y="17829"/>
                  </a:lnTo>
                  <a:lnTo>
                    <a:pt x="11639" y="18226"/>
                  </a:lnTo>
                  <a:lnTo>
                    <a:pt x="12758" y="18587"/>
                  </a:lnTo>
                  <a:lnTo>
                    <a:pt x="13877" y="18911"/>
                  </a:lnTo>
                  <a:lnTo>
                    <a:pt x="15014" y="19200"/>
                  </a:lnTo>
                  <a:lnTo>
                    <a:pt x="16150" y="19471"/>
                  </a:lnTo>
                  <a:lnTo>
                    <a:pt x="17305" y="19705"/>
                  </a:lnTo>
                  <a:lnTo>
                    <a:pt x="17937" y="19814"/>
                  </a:lnTo>
                  <a:lnTo>
                    <a:pt x="18550" y="19904"/>
                  </a:lnTo>
                  <a:lnTo>
                    <a:pt x="19182" y="19994"/>
                  </a:lnTo>
                  <a:lnTo>
                    <a:pt x="19813" y="20066"/>
                  </a:lnTo>
                  <a:lnTo>
                    <a:pt x="20445" y="20138"/>
                  </a:lnTo>
                  <a:lnTo>
                    <a:pt x="21095" y="20193"/>
                  </a:lnTo>
                  <a:lnTo>
                    <a:pt x="21726" y="20229"/>
                  </a:lnTo>
                  <a:lnTo>
                    <a:pt x="22358" y="20265"/>
                  </a:lnTo>
                  <a:lnTo>
                    <a:pt x="22989" y="20283"/>
                  </a:lnTo>
                  <a:lnTo>
                    <a:pt x="24252" y="20283"/>
                  </a:lnTo>
                  <a:lnTo>
                    <a:pt x="24866" y="20265"/>
                  </a:lnTo>
                  <a:lnTo>
                    <a:pt x="25497" y="20229"/>
                  </a:lnTo>
                  <a:lnTo>
                    <a:pt x="26129" y="20193"/>
                  </a:lnTo>
                  <a:lnTo>
                    <a:pt x="26760" y="20138"/>
                  </a:lnTo>
                  <a:lnTo>
                    <a:pt x="27392" y="20084"/>
                  </a:lnTo>
                  <a:lnTo>
                    <a:pt x="28006" y="20012"/>
                  </a:lnTo>
                  <a:lnTo>
                    <a:pt x="28637" y="19922"/>
                  </a:lnTo>
                  <a:lnTo>
                    <a:pt x="29269" y="19832"/>
                  </a:lnTo>
                  <a:lnTo>
                    <a:pt x="29882" y="19723"/>
                  </a:lnTo>
                  <a:lnTo>
                    <a:pt x="30496" y="19597"/>
                  </a:lnTo>
                  <a:lnTo>
                    <a:pt x="31127" y="19471"/>
                  </a:lnTo>
                  <a:lnTo>
                    <a:pt x="31741" y="19326"/>
                  </a:lnTo>
                  <a:lnTo>
                    <a:pt x="32354" y="19182"/>
                  </a:lnTo>
                  <a:lnTo>
                    <a:pt x="32968" y="19020"/>
                  </a:lnTo>
                  <a:lnTo>
                    <a:pt x="33563" y="18839"/>
                  </a:lnTo>
                  <a:lnTo>
                    <a:pt x="34177" y="18659"/>
                  </a:lnTo>
                  <a:lnTo>
                    <a:pt x="34790" y="18460"/>
                  </a:lnTo>
                  <a:lnTo>
                    <a:pt x="35386" y="18262"/>
                  </a:lnTo>
                  <a:lnTo>
                    <a:pt x="35981" y="18045"/>
                  </a:lnTo>
                  <a:lnTo>
                    <a:pt x="36577" y="17811"/>
                  </a:lnTo>
                  <a:lnTo>
                    <a:pt x="37172" y="17576"/>
                  </a:lnTo>
                  <a:lnTo>
                    <a:pt x="37768" y="17323"/>
                  </a:lnTo>
                  <a:lnTo>
                    <a:pt x="38363" y="17053"/>
                  </a:lnTo>
                  <a:lnTo>
                    <a:pt x="38958" y="16782"/>
                  </a:lnTo>
                  <a:lnTo>
                    <a:pt x="39536" y="16493"/>
                  </a:lnTo>
                  <a:lnTo>
                    <a:pt x="40113" y="16205"/>
                  </a:lnTo>
                  <a:lnTo>
                    <a:pt x="40673" y="15898"/>
                  </a:lnTo>
                  <a:lnTo>
                    <a:pt x="41791" y="15266"/>
                  </a:lnTo>
                  <a:lnTo>
                    <a:pt x="42892" y="14599"/>
                  </a:lnTo>
                  <a:lnTo>
                    <a:pt x="43975" y="13895"/>
                  </a:lnTo>
                  <a:lnTo>
                    <a:pt x="45039" y="13191"/>
                  </a:lnTo>
                  <a:lnTo>
                    <a:pt x="46086" y="12451"/>
                  </a:lnTo>
                  <a:lnTo>
                    <a:pt x="47133" y="11694"/>
                  </a:lnTo>
                  <a:lnTo>
                    <a:pt x="48161" y="10918"/>
                  </a:lnTo>
                  <a:lnTo>
                    <a:pt x="50200" y="9348"/>
                  </a:lnTo>
                  <a:lnTo>
                    <a:pt x="52239" y="7760"/>
                  </a:lnTo>
                  <a:lnTo>
                    <a:pt x="54278" y="6190"/>
                  </a:lnTo>
                  <a:lnTo>
                    <a:pt x="55433" y="5324"/>
                  </a:lnTo>
                  <a:lnTo>
                    <a:pt x="56624" y="4494"/>
                  </a:lnTo>
                  <a:lnTo>
                    <a:pt x="57815" y="3682"/>
                  </a:lnTo>
                  <a:lnTo>
                    <a:pt x="59024" y="2888"/>
                  </a:lnTo>
                  <a:lnTo>
                    <a:pt x="60251" y="2112"/>
                  </a:lnTo>
                  <a:lnTo>
                    <a:pt x="61514" y="1372"/>
                  </a:lnTo>
                  <a:lnTo>
                    <a:pt x="62777" y="668"/>
                  </a:lnTo>
                  <a:lnTo>
                    <a:pt x="640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14"/>
            <p:cNvSpPr/>
            <p:nvPr/>
          </p:nvSpPr>
          <p:spPr>
            <a:xfrm>
              <a:off x="0" y="-9737"/>
              <a:ext cx="1918150" cy="900450"/>
            </a:xfrm>
            <a:custGeom>
              <a:rect b="b" l="l" r="r" t="t"/>
              <a:pathLst>
                <a:path extrusionOk="0" h="36018" w="76726">
                  <a:moveTo>
                    <a:pt x="64058" y="1"/>
                  </a:moveTo>
                  <a:lnTo>
                    <a:pt x="62777" y="668"/>
                  </a:lnTo>
                  <a:lnTo>
                    <a:pt x="61514" y="1372"/>
                  </a:lnTo>
                  <a:lnTo>
                    <a:pt x="60251" y="2112"/>
                  </a:lnTo>
                  <a:lnTo>
                    <a:pt x="59024" y="2888"/>
                  </a:lnTo>
                  <a:lnTo>
                    <a:pt x="57815" y="3682"/>
                  </a:lnTo>
                  <a:lnTo>
                    <a:pt x="56624" y="4494"/>
                  </a:lnTo>
                  <a:lnTo>
                    <a:pt x="55433" y="5324"/>
                  </a:lnTo>
                  <a:lnTo>
                    <a:pt x="54278" y="6190"/>
                  </a:lnTo>
                  <a:lnTo>
                    <a:pt x="52239" y="7760"/>
                  </a:lnTo>
                  <a:lnTo>
                    <a:pt x="50200" y="9348"/>
                  </a:lnTo>
                  <a:lnTo>
                    <a:pt x="48161" y="10918"/>
                  </a:lnTo>
                  <a:lnTo>
                    <a:pt x="47133" y="11694"/>
                  </a:lnTo>
                  <a:lnTo>
                    <a:pt x="46086" y="12451"/>
                  </a:lnTo>
                  <a:lnTo>
                    <a:pt x="45039" y="13191"/>
                  </a:lnTo>
                  <a:lnTo>
                    <a:pt x="43975" y="13895"/>
                  </a:lnTo>
                  <a:lnTo>
                    <a:pt x="42892" y="14599"/>
                  </a:lnTo>
                  <a:lnTo>
                    <a:pt x="41791" y="15266"/>
                  </a:lnTo>
                  <a:lnTo>
                    <a:pt x="40673" y="15898"/>
                  </a:lnTo>
                  <a:lnTo>
                    <a:pt x="40113" y="16205"/>
                  </a:lnTo>
                  <a:lnTo>
                    <a:pt x="39536" y="16493"/>
                  </a:lnTo>
                  <a:lnTo>
                    <a:pt x="38958" y="16782"/>
                  </a:lnTo>
                  <a:lnTo>
                    <a:pt x="38363" y="17053"/>
                  </a:lnTo>
                  <a:lnTo>
                    <a:pt x="37768" y="17323"/>
                  </a:lnTo>
                  <a:lnTo>
                    <a:pt x="37172" y="17576"/>
                  </a:lnTo>
                  <a:lnTo>
                    <a:pt x="36577" y="17811"/>
                  </a:lnTo>
                  <a:lnTo>
                    <a:pt x="35981" y="18045"/>
                  </a:lnTo>
                  <a:lnTo>
                    <a:pt x="35386" y="18262"/>
                  </a:lnTo>
                  <a:lnTo>
                    <a:pt x="34790" y="18460"/>
                  </a:lnTo>
                  <a:lnTo>
                    <a:pt x="34177" y="18659"/>
                  </a:lnTo>
                  <a:lnTo>
                    <a:pt x="33563" y="18839"/>
                  </a:lnTo>
                  <a:lnTo>
                    <a:pt x="32968" y="19020"/>
                  </a:lnTo>
                  <a:lnTo>
                    <a:pt x="32354" y="19182"/>
                  </a:lnTo>
                  <a:lnTo>
                    <a:pt x="31741" y="19326"/>
                  </a:lnTo>
                  <a:lnTo>
                    <a:pt x="31127" y="19471"/>
                  </a:lnTo>
                  <a:lnTo>
                    <a:pt x="30496" y="19597"/>
                  </a:lnTo>
                  <a:lnTo>
                    <a:pt x="29882" y="19723"/>
                  </a:lnTo>
                  <a:lnTo>
                    <a:pt x="29269" y="19832"/>
                  </a:lnTo>
                  <a:lnTo>
                    <a:pt x="28637" y="19922"/>
                  </a:lnTo>
                  <a:lnTo>
                    <a:pt x="28006" y="20012"/>
                  </a:lnTo>
                  <a:lnTo>
                    <a:pt x="27392" y="20084"/>
                  </a:lnTo>
                  <a:lnTo>
                    <a:pt x="26760" y="20138"/>
                  </a:lnTo>
                  <a:lnTo>
                    <a:pt x="26129" y="20193"/>
                  </a:lnTo>
                  <a:lnTo>
                    <a:pt x="25497" y="20229"/>
                  </a:lnTo>
                  <a:lnTo>
                    <a:pt x="24866" y="20265"/>
                  </a:lnTo>
                  <a:lnTo>
                    <a:pt x="24252" y="20283"/>
                  </a:lnTo>
                  <a:lnTo>
                    <a:pt x="22989" y="20283"/>
                  </a:lnTo>
                  <a:lnTo>
                    <a:pt x="22358" y="20265"/>
                  </a:lnTo>
                  <a:lnTo>
                    <a:pt x="21726" y="20229"/>
                  </a:lnTo>
                  <a:lnTo>
                    <a:pt x="21095" y="20193"/>
                  </a:lnTo>
                  <a:lnTo>
                    <a:pt x="20445" y="20138"/>
                  </a:lnTo>
                  <a:lnTo>
                    <a:pt x="19813" y="20066"/>
                  </a:lnTo>
                  <a:lnTo>
                    <a:pt x="19182" y="19994"/>
                  </a:lnTo>
                  <a:lnTo>
                    <a:pt x="18550" y="19904"/>
                  </a:lnTo>
                  <a:lnTo>
                    <a:pt x="17937" y="19814"/>
                  </a:lnTo>
                  <a:lnTo>
                    <a:pt x="17305" y="19705"/>
                  </a:lnTo>
                  <a:lnTo>
                    <a:pt x="16150" y="19471"/>
                  </a:lnTo>
                  <a:lnTo>
                    <a:pt x="15014" y="19200"/>
                  </a:lnTo>
                  <a:lnTo>
                    <a:pt x="13877" y="18911"/>
                  </a:lnTo>
                  <a:lnTo>
                    <a:pt x="12758" y="18587"/>
                  </a:lnTo>
                  <a:lnTo>
                    <a:pt x="11639" y="18226"/>
                  </a:lnTo>
                  <a:lnTo>
                    <a:pt x="10539" y="17829"/>
                  </a:lnTo>
                  <a:lnTo>
                    <a:pt x="9438" y="17432"/>
                  </a:lnTo>
                  <a:lnTo>
                    <a:pt x="8355" y="16999"/>
                  </a:lnTo>
                  <a:lnTo>
                    <a:pt x="7273" y="16530"/>
                  </a:lnTo>
                  <a:lnTo>
                    <a:pt x="6208" y="16042"/>
                  </a:lnTo>
                  <a:lnTo>
                    <a:pt x="5161" y="15537"/>
                  </a:lnTo>
                  <a:lnTo>
                    <a:pt x="4097" y="15014"/>
                  </a:lnTo>
                  <a:lnTo>
                    <a:pt x="3068" y="14472"/>
                  </a:lnTo>
                  <a:lnTo>
                    <a:pt x="2040" y="13931"/>
                  </a:lnTo>
                  <a:lnTo>
                    <a:pt x="1011" y="13354"/>
                  </a:lnTo>
                  <a:lnTo>
                    <a:pt x="1" y="12758"/>
                  </a:lnTo>
                  <a:lnTo>
                    <a:pt x="1" y="31524"/>
                  </a:lnTo>
                  <a:lnTo>
                    <a:pt x="686" y="31903"/>
                  </a:lnTo>
                  <a:lnTo>
                    <a:pt x="1390" y="32264"/>
                  </a:lnTo>
                  <a:lnTo>
                    <a:pt x="1967" y="32553"/>
                  </a:lnTo>
                  <a:lnTo>
                    <a:pt x="2545" y="32824"/>
                  </a:lnTo>
                  <a:lnTo>
                    <a:pt x="3140" y="33076"/>
                  </a:lnTo>
                  <a:lnTo>
                    <a:pt x="3718" y="33329"/>
                  </a:lnTo>
                  <a:lnTo>
                    <a:pt x="4313" y="33563"/>
                  </a:lnTo>
                  <a:lnTo>
                    <a:pt x="4909" y="33780"/>
                  </a:lnTo>
                  <a:lnTo>
                    <a:pt x="5504" y="33997"/>
                  </a:lnTo>
                  <a:lnTo>
                    <a:pt x="6118" y="34195"/>
                  </a:lnTo>
                  <a:lnTo>
                    <a:pt x="6713" y="34394"/>
                  </a:lnTo>
                  <a:lnTo>
                    <a:pt x="7327" y="34574"/>
                  </a:lnTo>
                  <a:lnTo>
                    <a:pt x="7940" y="34736"/>
                  </a:lnTo>
                  <a:lnTo>
                    <a:pt x="8554" y="34899"/>
                  </a:lnTo>
                  <a:lnTo>
                    <a:pt x="9167" y="35043"/>
                  </a:lnTo>
                  <a:lnTo>
                    <a:pt x="9781" y="35169"/>
                  </a:lnTo>
                  <a:lnTo>
                    <a:pt x="11026" y="35404"/>
                  </a:lnTo>
                  <a:lnTo>
                    <a:pt x="12289" y="35602"/>
                  </a:lnTo>
                  <a:lnTo>
                    <a:pt x="13552" y="35765"/>
                  </a:lnTo>
                  <a:lnTo>
                    <a:pt x="14815" y="35891"/>
                  </a:lnTo>
                  <a:lnTo>
                    <a:pt x="16078" y="35963"/>
                  </a:lnTo>
                  <a:lnTo>
                    <a:pt x="17359" y="36018"/>
                  </a:lnTo>
                  <a:lnTo>
                    <a:pt x="18622" y="36018"/>
                  </a:lnTo>
                  <a:lnTo>
                    <a:pt x="19904" y="35999"/>
                  </a:lnTo>
                  <a:lnTo>
                    <a:pt x="21185" y="35927"/>
                  </a:lnTo>
                  <a:lnTo>
                    <a:pt x="21943" y="35873"/>
                  </a:lnTo>
                  <a:lnTo>
                    <a:pt x="22700" y="35819"/>
                  </a:lnTo>
                  <a:lnTo>
                    <a:pt x="23458" y="35729"/>
                  </a:lnTo>
                  <a:lnTo>
                    <a:pt x="24198" y="35639"/>
                  </a:lnTo>
                  <a:lnTo>
                    <a:pt x="24956" y="35530"/>
                  </a:lnTo>
                  <a:lnTo>
                    <a:pt x="25696" y="35404"/>
                  </a:lnTo>
                  <a:lnTo>
                    <a:pt x="26454" y="35278"/>
                  </a:lnTo>
                  <a:lnTo>
                    <a:pt x="27194" y="35133"/>
                  </a:lnTo>
                  <a:lnTo>
                    <a:pt x="27933" y="34971"/>
                  </a:lnTo>
                  <a:lnTo>
                    <a:pt x="28673" y="34809"/>
                  </a:lnTo>
                  <a:lnTo>
                    <a:pt x="29395" y="34628"/>
                  </a:lnTo>
                  <a:lnTo>
                    <a:pt x="30135" y="34430"/>
                  </a:lnTo>
                  <a:lnTo>
                    <a:pt x="30857" y="34231"/>
                  </a:lnTo>
                  <a:lnTo>
                    <a:pt x="31578" y="34015"/>
                  </a:lnTo>
                  <a:lnTo>
                    <a:pt x="32300" y="33798"/>
                  </a:lnTo>
                  <a:lnTo>
                    <a:pt x="33022" y="33563"/>
                  </a:lnTo>
                  <a:lnTo>
                    <a:pt x="33744" y="33311"/>
                  </a:lnTo>
                  <a:lnTo>
                    <a:pt x="34447" y="33058"/>
                  </a:lnTo>
                  <a:lnTo>
                    <a:pt x="35855" y="32499"/>
                  </a:lnTo>
                  <a:lnTo>
                    <a:pt x="37262" y="31921"/>
                  </a:lnTo>
                  <a:lnTo>
                    <a:pt x="38634" y="31308"/>
                  </a:lnTo>
                  <a:lnTo>
                    <a:pt x="40005" y="30640"/>
                  </a:lnTo>
                  <a:lnTo>
                    <a:pt x="41358" y="29955"/>
                  </a:lnTo>
                  <a:lnTo>
                    <a:pt x="42676" y="29233"/>
                  </a:lnTo>
                  <a:lnTo>
                    <a:pt x="43993" y="28475"/>
                  </a:lnTo>
                  <a:lnTo>
                    <a:pt x="45274" y="27699"/>
                  </a:lnTo>
                  <a:lnTo>
                    <a:pt x="46537" y="26887"/>
                  </a:lnTo>
                  <a:lnTo>
                    <a:pt x="47782" y="26057"/>
                  </a:lnTo>
                  <a:lnTo>
                    <a:pt x="49027" y="25209"/>
                  </a:lnTo>
                  <a:lnTo>
                    <a:pt x="50236" y="24325"/>
                  </a:lnTo>
                  <a:lnTo>
                    <a:pt x="51427" y="23423"/>
                  </a:lnTo>
                  <a:lnTo>
                    <a:pt x="52600" y="22484"/>
                  </a:lnTo>
                  <a:lnTo>
                    <a:pt x="53773" y="21546"/>
                  </a:lnTo>
                  <a:lnTo>
                    <a:pt x="54801" y="20662"/>
                  </a:lnTo>
                  <a:lnTo>
                    <a:pt x="55812" y="19741"/>
                  </a:lnTo>
                  <a:lnTo>
                    <a:pt x="56804" y="18821"/>
                  </a:lnTo>
                  <a:lnTo>
                    <a:pt x="57779" y="17865"/>
                  </a:lnTo>
                  <a:lnTo>
                    <a:pt x="58735" y="16908"/>
                  </a:lnTo>
                  <a:lnTo>
                    <a:pt x="59673" y="15916"/>
                  </a:lnTo>
                  <a:lnTo>
                    <a:pt x="60612" y="14924"/>
                  </a:lnTo>
                  <a:lnTo>
                    <a:pt x="61532" y="13913"/>
                  </a:lnTo>
                  <a:lnTo>
                    <a:pt x="63246" y="12000"/>
                  </a:lnTo>
                  <a:lnTo>
                    <a:pt x="64978" y="10070"/>
                  </a:lnTo>
                  <a:lnTo>
                    <a:pt x="65863" y="9113"/>
                  </a:lnTo>
                  <a:lnTo>
                    <a:pt x="66747" y="8157"/>
                  </a:lnTo>
                  <a:lnTo>
                    <a:pt x="67649" y="7219"/>
                  </a:lnTo>
                  <a:lnTo>
                    <a:pt x="68569" y="6298"/>
                  </a:lnTo>
                  <a:lnTo>
                    <a:pt x="69490" y="5396"/>
                  </a:lnTo>
                  <a:lnTo>
                    <a:pt x="70446" y="4530"/>
                  </a:lnTo>
                  <a:lnTo>
                    <a:pt x="71438" y="3682"/>
                  </a:lnTo>
                  <a:lnTo>
                    <a:pt x="71926" y="3267"/>
                  </a:lnTo>
                  <a:lnTo>
                    <a:pt x="72431" y="2870"/>
                  </a:lnTo>
                  <a:lnTo>
                    <a:pt x="72936" y="2473"/>
                  </a:lnTo>
                  <a:lnTo>
                    <a:pt x="73459" y="2076"/>
                  </a:lnTo>
                  <a:lnTo>
                    <a:pt x="73983" y="1715"/>
                  </a:lnTo>
                  <a:lnTo>
                    <a:pt x="74524" y="1336"/>
                  </a:lnTo>
                  <a:lnTo>
                    <a:pt x="75065" y="993"/>
                  </a:lnTo>
                  <a:lnTo>
                    <a:pt x="75607" y="650"/>
                  </a:lnTo>
                  <a:lnTo>
                    <a:pt x="76166" y="308"/>
                  </a:lnTo>
                  <a:lnTo>
                    <a:pt x="767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" name="Google Shape;72;p14"/>
          <p:cNvGrpSpPr/>
          <p:nvPr/>
        </p:nvGrpSpPr>
        <p:grpSpPr>
          <a:xfrm>
            <a:off x="7131640" y="2391328"/>
            <a:ext cx="4285784" cy="3292815"/>
            <a:chOff x="7131640" y="2391328"/>
            <a:chExt cx="4285784" cy="3292815"/>
          </a:xfrm>
        </p:grpSpPr>
        <p:sp>
          <p:nvSpPr>
            <p:cNvPr id="73" name="Google Shape;73;p14"/>
            <p:cNvSpPr/>
            <p:nvPr/>
          </p:nvSpPr>
          <p:spPr>
            <a:xfrm rot="-1252032">
              <a:off x="7345842" y="3004813"/>
              <a:ext cx="3794715" cy="1901458"/>
            </a:xfrm>
            <a:custGeom>
              <a:rect b="b" l="l" r="r" t="t"/>
              <a:pathLst>
                <a:path extrusionOk="0" h="76059" w="151790">
                  <a:moveTo>
                    <a:pt x="85351" y="1"/>
                  </a:moveTo>
                  <a:lnTo>
                    <a:pt x="84575" y="542"/>
                  </a:lnTo>
                  <a:lnTo>
                    <a:pt x="83799" y="1120"/>
                  </a:lnTo>
                  <a:lnTo>
                    <a:pt x="83041" y="1697"/>
                  </a:lnTo>
                  <a:lnTo>
                    <a:pt x="82283" y="2292"/>
                  </a:lnTo>
                  <a:lnTo>
                    <a:pt x="81543" y="2906"/>
                  </a:lnTo>
                  <a:lnTo>
                    <a:pt x="80821" y="3538"/>
                  </a:lnTo>
                  <a:lnTo>
                    <a:pt x="80118" y="4187"/>
                  </a:lnTo>
                  <a:lnTo>
                    <a:pt x="79414" y="4855"/>
                  </a:lnTo>
                  <a:lnTo>
                    <a:pt x="78674" y="5595"/>
                  </a:lnTo>
                  <a:lnTo>
                    <a:pt x="77952" y="6352"/>
                  </a:lnTo>
                  <a:lnTo>
                    <a:pt x="77249" y="7110"/>
                  </a:lnTo>
                  <a:lnTo>
                    <a:pt x="76545" y="7886"/>
                  </a:lnTo>
                  <a:lnTo>
                    <a:pt x="75877" y="8662"/>
                  </a:lnTo>
                  <a:lnTo>
                    <a:pt x="75210" y="9474"/>
                  </a:lnTo>
                  <a:lnTo>
                    <a:pt x="74560" y="10268"/>
                  </a:lnTo>
                  <a:lnTo>
                    <a:pt x="73910" y="11080"/>
                  </a:lnTo>
                  <a:lnTo>
                    <a:pt x="73279" y="11910"/>
                  </a:lnTo>
                  <a:lnTo>
                    <a:pt x="72665" y="12740"/>
                  </a:lnTo>
                  <a:lnTo>
                    <a:pt x="72052" y="13570"/>
                  </a:lnTo>
                  <a:lnTo>
                    <a:pt x="71456" y="14418"/>
                  </a:lnTo>
                  <a:lnTo>
                    <a:pt x="70265" y="16133"/>
                  </a:lnTo>
                  <a:lnTo>
                    <a:pt x="69111" y="17847"/>
                  </a:lnTo>
                  <a:lnTo>
                    <a:pt x="67974" y="19579"/>
                  </a:lnTo>
                  <a:lnTo>
                    <a:pt x="66837" y="21329"/>
                  </a:lnTo>
                  <a:lnTo>
                    <a:pt x="64581" y="24830"/>
                  </a:lnTo>
                  <a:lnTo>
                    <a:pt x="63445" y="26562"/>
                  </a:lnTo>
                  <a:lnTo>
                    <a:pt x="62290" y="28294"/>
                  </a:lnTo>
                  <a:lnTo>
                    <a:pt x="61117" y="30009"/>
                  </a:lnTo>
                  <a:lnTo>
                    <a:pt x="59926" y="31705"/>
                  </a:lnTo>
                  <a:lnTo>
                    <a:pt x="59294" y="32553"/>
                  </a:lnTo>
                  <a:lnTo>
                    <a:pt x="58663" y="33401"/>
                  </a:lnTo>
                  <a:lnTo>
                    <a:pt x="58013" y="34231"/>
                  </a:lnTo>
                  <a:lnTo>
                    <a:pt x="57346" y="35079"/>
                  </a:lnTo>
                  <a:lnTo>
                    <a:pt x="56678" y="35891"/>
                  </a:lnTo>
                  <a:lnTo>
                    <a:pt x="56010" y="36721"/>
                  </a:lnTo>
                  <a:lnTo>
                    <a:pt x="55307" y="37533"/>
                  </a:lnTo>
                  <a:lnTo>
                    <a:pt x="54621" y="38327"/>
                  </a:lnTo>
                  <a:lnTo>
                    <a:pt x="53899" y="39139"/>
                  </a:lnTo>
                  <a:lnTo>
                    <a:pt x="53177" y="39915"/>
                  </a:lnTo>
                  <a:lnTo>
                    <a:pt x="52456" y="40691"/>
                  </a:lnTo>
                  <a:lnTo>
                    <a:pt x="51716" y="41467"/>
                  </a:lnTo>
                  <a:lnTo>
                    <a:pt x="50976" y="42225"/>
                  </a:lnTo>
                  <a:lnTo>
                    <a:pt x="50218" y="42983"/>
                  </a:lnTo>
                  <a:lnTo>
                    <a:pt x="49442" y="43722"/>
                  </a:lnTo>
                  <a:lnTo>
                    <a:pt x="48666" y="44462"/>
                  </a:lnTo>
                  <a:lnTo>
                    <a:pt x="47890" y="45184"/>
                  </a:lnTo>
                  <a:lnTo>
                    <a:pt x="47078" y="45888"/>
                  </a:lnTo>
                  <a:lnTo>
                    <a:pt x="46284" y="46592"/>
                  </a:lnTo>
                  <a:lnTo>
                    <a:pt x="45472" y="47295"/>
                  </a:lnTo>
                  <a:lnTo>
                    <a:pt x="44642" y="47963"/>
                  </a:lnTo>
                  <a:lnTo>
                    <a:pt x="43830" y="48631"/>
                  </a:lnTo>
                  <a:lnTo>
                    <a:pt x="42982" y="49298"/>
                  </a:lnTo>
                  <a:lnTo>
                    <a:pt x="42134" y="49948"/>
                  </a:lnTo>
                  <a:lnTo>
                    <a:pt x="41286" y="50579"/>
                  </a:lnTo>
                  <a:lnTo>
                    <a:pt x="40420" y="51211"/>
                  </a:lnTo>
                  <a:lnTo>
                    <a:pt x="39554" y="51806"/>
                  </a:lnTo>
                  <a:lnTo>
                    <a:pt x="38670" y="52420"/>
                  </a:lnTo>
                  <a:lnTo>
                    <a:pt x="37786" y="52997"/>
                  </a:lnTo>
                  <a:lnTo>
                    <a:pt x="36883" y="53575"/>
                  </a:lnTo>
                  <a:lnTo>
                    <a:pt x="35981" y="54134"/>
                  </a:lnTo>
                  <a:lnTo>
                    <a:pt x="35079" y="54675"/>
                  </a:lnTo>
                  <a:lnTo>
                    <a:pt x="34159" y="55199"/>
                  </a:lnTo>
                  <a:lnTo>
                    <a:pt x="33238" y="55722"/>
                  </a:lnTo>
                  <a:lnTo>
                    <a:pt x="32318" y="56209"/>
                  </a:lnTo>
                  <a:lnTo>
                    <a:pt x="31380" y="56696"/>
                  </a:lnTo>
                  <a:lnTo>
                    <a:pt x="30442" y="57166"/>
                  </a:lnTo>
                  <a:lnTo>
                    <a:pt x="29485" y="57617"/>
                  </a:lnTo>
                  <a:lnTo>
                    <a:pt x="28529" y="58050"/>
                  </a:lnTo>
                  <a:lnTo>
                    <a:pt x="27572" y="58465"/>
                  </a:lnTo>
                  <a:lnTo>
                    <a:pt x="26598" y="58862"/>
                  </a:lnTo>
                  <a:lnTo>
                    <a:pt x="25624" y="59259"/>
                  </a:lnTo>
                  <a:lnTo>
                    <a:pt x="24649" y="59620"/>
                  </a:lnTo>
                  <a:lnTo>
                    <a:pt x="23657" y="59962"/>
                  </a:lnTo>
                  <a:lnTo>
                    <a:pt x="22664" y="60305"/>
                  </a:lnTo>
                  <a:lnTo>
                    <a:pt x="21672" y="60612"/>
                  </a:lnTo>
                  <a:lnTo>
                    <a:pt x="20661" y="60919"/>
                  </a:lnTo>
                  <a:lnTo>
                    <a:pt x="19651" y="61189"/>
                  </a:lnTo>
                  <a:lnTo>
                    <a:pt x="18640" y="61442"/>
                  </a:lnTo>
                  <a:lnTo>
                    <a:pt x="17630" y="61695"/>
                  </a:lnTo>
                  <a:lnTo>
                    <a:pt x="16601" y="61911"/>
                  </a:lnTo>
                  <a:lnTo>
                    <a:pt x="15573" y="62110"/>
                  </a:lnTo>
                  <a:lnTo>
                    <a:pt x="14544" y="62290"/>
                  </a:lnTo>
                  <a:lnTo>
                    <a:pt x="13516" y="62453"/>
                  </a:lnTo>
                  <a:lnTo>
                    <a:pt x="12469" y="62597"/>
                  </a:lnTo>
                  <a:lnTo>
                    <a:pt x="11441" y="62723"/>
                  </a:lnTo>
                  <a:lnTo>
                    <a:pt x="10394" y="62813"/>
                  </a:lnTo>
                  <a:lnTo>
                    <a:pt x="9348" y="62904"/>
                  </a:lnTo>
                  <a:lnTo>
                    <a:pt x="8301" y="62958"/>
                  </a:lnTo>
                  <a:lnTo>
                    <a:pt x="7255" y="62994"/>
                  </a:lnTo>
                  <a:lnTo>
                    <a:pt x="6190" y="63012"/>
                  </a:lnTo>
                  <a:lnTo>
                    <a:pt x="5143" y="62994"/>
                  </a:lnTo>
                  <a:lnTo>
                    <a:pt x="4079" y="62958"/>
                  </a:lnTo>
                  <a:lnTo>
                    <a:pt x="3032" y="62922"/>
                  </a:lnTo>
                  <a:lnTo>
                    <a:pt x="2274" y="62868"/>
                  </a:lnTo>
                  <a:lnTo>
                    <a:pt x="1516" y="62795"/>
                  </a:lnTo>
                  <a:lnTo>
                    <a:pt x="1" y="62633"/>
                  </a:lnTo>
                  <a:lnTo>
                    <a:pt x="1" y="74236"/>
                  </a:lnTo>
                  <a:lnTo>
                    <a:pt x="1246" y="74524"/>
                  </a:lnTo>
                  <a:lnTo>
                    <a:pt x="2473" y="74777"/>
                  </a:lnTo>
                  <a:lnTo>
                    <a:pt x="3718" y="75012"/>
                  </a:lnTo>
                  <a:lnTo>
                    <a:pt x="4963" y="75210"/>
                  </a:lnTo>
                  <a:lnTo>
                    <a:pt x="6208" y="75409"/>
                  </a:lnTo>
                  <a:lnTo>
                    <a:pt x="7471" y="75571"/>
                  </a:lnTo>
                  <a:lnTo>
                    <a:pt x="8716" y="75697"/>
                  </a:lnTo>
                  <a:lnTo>
                    <a:pt x="9961" y="75824"/>
                  </a:lnTo>
                  <a:lnTo>
                    <a:pt x="11224" y="75914"/>
                  </a:lnTo>
                  <a:lnTo>
                    <a:pt x="12469" y="75986"/>
                  </a:lnTo>
                  <a:lnTo>
                    <a:pt x="13732" y="76022"/>
                  </a:lnTo>
                  <a:lnTo>
                    <a:pt x="14977" y="76058"/>
                  </a:lnTo>
                  <a:lnTo>
                    <a:pt x="16241" y="76058"/>
                  </a:lnTo>
                  <a:lnTo>
                    <a:pt x="17486" y="76040"/>
                  </a:lnTo>
                  <a:lnTo>
                    <a:pt x="18749" y="75986"/>
                  </a:lnTo>
                  <a:lnTo>
                    <a:pt x="19994" y="75932"/>
                  </a:lnTo>
                  <a:lnTo>
                    <a:pt x="21239" y="75842"/>
                  </a:lnTo>
                  <a:lnTo>
                    <a:pt x="22502" y="75733"/>
                  </a:lnTo>
                  <a:lnTo>
                    <a:pt x="23747" y="75607"/>
                  </a:lnTo>
                  <a:lnTo>
                    <a:pt x="24992" y="75463"/>
                  </a:lnTo>
                  <a:lnTo>
                    <a:pt x="26237" y="75282"/>
                  </a:lnTo>
                  <a:lnTo>
                    <a:pt x="27482" y="75084"/>
                  </a:lnTo>
                  <a:lnTo>
                    <a:pt x="28709" y="74867"/>
                  </a:lnTo>
                  <a:lnTo>
                    <a:pt x="29954" y="74633"/>
                  </a:lnTo>
                  <a:lnTo>
                    <a:pt x="31181" y="74380"/>
                  </a:lnTo>
                  <a:lnTo>
                    <a:pt x="32408" y="74091"/>
                  </a:lnTo>
                  <a:lnTo>
                    <a:pt x="33635" y="73803"/>
                  </a:lnTo>
                  <a:lnTo>
                    <a:pt x="34862" y="73478"/>
                  </a:lnTo>
                  <a:lnTo>
                    <a:pt x="36089" y="73135"/>
                  </a:lnTo>
                  <a:lnTo>
                    <a:pt x="37298" y="72774"/>
                  </a:lnTo>
                  <a:lnTo>
                    <a:pt x="38507" y="72395"/>
                  </a:lnTo>
                  <a:lnTo>
                    <a:pt x="39716" y="71998"/>
                  </a:lnTo>
                  <a:lnTo>
                    <a:pt x="40961" y="71565"/>
                  </a:lnTo>
                  <a:lnTo>
                    <a:pt x="42206" y="71096"/>
                  </a:lnTo>
                  <a:lnTo>
                    <a:pt x="43433" y="70627"/>
                  </a:lnTo>
                  <a:lnTo>
                    <a:pt x="44660" y="70140"/>
                  </a:lnTo>
                  <a:lnTo>
                    <a:pt x="45869" y="69634"/>
                  </a:lnTo>
                  <a:lnTo>
                    <a:pt x="47078" y="69111"/>
                  </a:lnTo>
                  <a:lnTo>
                    <a:pt x="48287" y="68570"/>
                  </a:lnTo>
                  <a:lnTo>
                    <a:pt x="49478" y="68010"/>
                  </a:lnTo>
                  <a:lnTo>
                    <a:pt x="50669" y="67433"/>
                  </a:lnTo>
                  <a:lnTo>
                    <a:pt x="51860" y="66855"/>
                  </a:lnTo>
                  <a:lnTo>
                    <a:pt x="53033" y="66242"/>
                  </a:lnTo>
                  <a:lnTo>
                    <a:pt x="54188" y="65628"/>
                  </a:lnTo>
                  <a:lnTo>
                    <a:pt x="55343" y="64997"/>
                  </a:lnTo>
                  <a:lnTo>
                    <a:pt x="56498" y="64347"/>
                  </a:lnTo>
                  <a:lnTo>
                    <a:pt x="57652" y="63698"/>
                  </a:lnTo>
                  <a:lnTo>
                    <a:pt x="58789" y="63030"/>
                  </a:lnTo>
                  <a:lnTo>
                    <a:pt x="59908" y="62344"/>
                  </a:lnTo>
                  <a:lnTo>
                    <a:pt x="61027" y="61641"/>
                  </a:lnTo>
                  <a:lnTo>
                    <a:pt x="62145" y="60937"/>
                  </a:lnTo>
                  <a:lnTo>
                    <a:pt x="63246" y="60215"/>
                  </a:lnTo>
                  <a:lnTo>
                    <a:pt x="64347" y="59475"/>
                  </a:lnTo>
                  <a:lnTo>
                    <a:pt x="65448" y="58735"/>
                  </a:lnTo>
                  <a:lnTo>
                    <a:pt x="66530" y="57978"/>
                  </a:lnTo>
                  <a:lnTo>
                    <a:pt x="67613" y="57220"/>
                  </a:lnTo>
                  <a:lnTo>
                    <a:pt x="68678" y="56444"/>
                  </a:lnTo>
                  <a:lnTo>
                    <a:pt x="69742" y="55668"/>
                  </a:lnTo>
                  <a:lnTo>
                    <a:pt x="70807" y="54874"/>
                  </a:lnTo>
                  <a:lnTo>
                    <a:pt x="71853" y="54080"/>
                  </a:lnTo>
                  <a:lnTo>
                    <a:pt x="73928" y="52456"/>
                  </a:lnTo>
                  <a:lnTo>
                    <a:pt x="75985" y="50796"/>
                  </a:lnTo>
                  <a:lnTo>
                    <a:pt x="77050" y="49912"/>
                  </a:lnTo>
                  <a:lnTo>
                    <a:pt x="78115" y="49010"/>
                  </a:lnTo>
                  <a:lnTo>
                    <a:pt x="80226" y="47187"/>
                  </a:lnTo>
                  <a:lnTo>
                    <a:pt x="82319" y="45346"/>
                  </a:lnTo>
                  <a:lnTo>
                    <a:pt x="84394" y="43488"/>
                  </a:lnTo>
                  <a:lnTo>
                    <a:pt x="86487" y="41647"/>
                  </a:lnTo>
                  <a:lnTo>
                    <a:pt x="88599" y="39825"/>
                  </a:lnTo>
                  <a:lnTo>
                    <a:pt x="89663" y="38923"/>
                  </a:lnTo>
                  <a:lnTo>
                    <a:pt x="90728" y="38020"/>
                  </a:lnTo>
                  <a:lnTo>
                    <a:pt x="91810" y="37154"/>
                  </a:lnTo>
                  <a:lnTo>
                    <a:pt x="92911" y="36288"/>
                  </a:lnTo>
                  <a:lnTo>
                    <a:pt x="94066" y="35386"/>
                  </a:lnTo>
                  <a:lnTo>
                    <a:pt x="95221" y="34520"/>
                  </a:lnTo>
                  <a:lnTo>
                    <a:pt x="96394" y="33654"/>
                  </a:lnTo>
                  <a:lnTo>
                    <a:pt x="97567" y="32806"/>
                  </a:lnTo>
                  <a:lnTo>
                    <a:pt x="98757" y="31958"/>
                  </a:lnTo>
                  <a:lnTo>
                    <a:pt x="99948" y="31146"/>
                  </a:lnTo>
                  <a:lnTo>
                    <a:pt x="101157" y="30315"/>
                  </a:lnTo>
                  <a:lnTo>
                    <a:pt x="102366" y="29522"/>
                  </a:lnTo>
                  <a:lnTo>
                    <a:pt x="103575" y="28728"/>
                  </a:lnTo>
                  <a:lnTo>
                    <a:pt x="104802" y="27952"/>
                  </a:lnTo>
                  <a:lnTo>
                    <a:pt x="106047" y="27194"/>
                  </a:lnTo>
                  <a:lnTo>
                    <a:pt x="107292" y="26454"/>
                  </a:lnTo>
                  <a:lnTo>
                    <a:pt x="108556" y="25714"/>
                  </a:lnTo>
                  <a:lnTo>
                    <a:pt x="109801" y="24992"/>
                  </a:lnTo>
                  <a:lnTo>
                    <a:pt x="111082" y="24289"/>
                  </a:lnTo>
                  <a:lnTo>
                    <a:pt x="112363" y="23585"/>
                  </a:lnTo>
                  <a:lnTo>
                    <a:pt x="113644" y="22917"/>
                  </a:lnTo>
                  <a:lnTo>
                    <a:pt x="114925" y="22250"/>
                  </a:lnTo>
                  <a:lnTo>
                    <a:pt x="116224" y="21600"/>
                  </a:lnTo>
                  <a:lnTo>
                    <a:pt x="117542" y="20968"/>
                  </a:lnTo>
                  <a:lnTo>
                    <a:pt x="118859" y="20337"/>
                  </a:lnTo>
                  <a:lnTo>
                    <a:pt x="120176" y="19741"/>
                  </a:lnTo>
                  <a:lnTo>
                    <a:pt x="121493" y="19146"/>
                  </a:lnTo>
                  <a:lnTo>
                    <a:pt x="122829" y="18587"/>
                  </a:lnTo>
                  <a:lnTo>
                    <a:pt x="124182" y="18027"/>
                  </a:lnTo>
                  <a:lnTo>
                    <a:pt x="125517" y="17486"/>
                  </a:lnTo>
                  <a:lnTo>
                    <a:pt x="126871" y="16963"/>
                  </a:lnTo>
                  <a:lnTo>
                    <a:pt x="128242" y="16457"/>
                  </a:lnTo>
                  <a:lnTo>
                    <a:pt x="129613" y="15970"/>
                  </a:lnTo>
                  <a:lnTo>
                    <a:pt x="130985" y="15501"/>
                  </a:lnTo>
                  <a:lnTo>
                    <a:pt x="132356" y="15050"/>
                  </a:lnTo>
                  <a:lnTo>
                    <a:pt x="133746" y="14599"/>
                  </a:lnTo>
                  <a:lnTo>
                    <a:pt x="135766" y="14003"/>
                  </a:lnTo>
                  <a:lnTo>
                    <a:pt x="137787" y="13426"/>
                  </a:lnTo>
                  <a:lnTo>
                    <a:pt x="139826" y="12885"/>
                  </a:lnTo>
                  <a:lnTo>
                    <a:pt x="141865" y="12379"/>
                  </a:lnTo>
                  <a:lnTo>
                    <a:pt x="142894" y="12145"/>
                  </a:lnTo>
                  <a:lnTo>
                    <a:pt x="143923" y="11910"/>
                  </a:lnTo>
                  <a:lnTo>
                    <a:pt x="144951" y="11694"/>
                  </a:lnTo>
                  <a:lnTo>
                    <a:pt x="145980" y="11495"/>
                  </a:lnTo>
                  <a:lnTo>
                    <a:pt x="147008" y="11297"/>
                  </a:lnTo>
                  <a:lnTo>
                    <a:pt x="148055" y="11116"/>
                  </a:lnTo>
                  <a:lnTo>
                    <a:pt x="149083" y="10954"/>
                  </a:lnTo>
                  <a:lnTo>
                    <a:pt x="150130" y="10809"/>
                  </a:lnTo>
                  <a:lnTo>
                    <a:pt x="151790" y="10593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14"/>
            <p:cNvSpPr/>
            <p:nvPr/>
          </p:nvSpPr>
          <p:spPr>
            <a:xfrm rot="-1252032">
              <a:off x="7424335" y="3255160"/>
              <a:ext cx="3794715" cy="1812584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" name="Google Shape;75;p14"/>
          <p:cNvGrpSpPr/>
          <p:nvPr/>
        </p:nvGrpSpPr>
        <p:grpSpPr>
          <a:xfrm>
            <a:off x="5852750" y="664100"/>
            <a:ext cx="811419" cy="387425"/>
            <a:chOff x="5852750" y="664100"/>
            <a:chExt cx="811419" cy="387425"/>
          </a:xfrm>
        </p:grpSpPr>
        <p:sp>
          <p:nvSpPr>
            <p:cNvPr id="76" name="Google Shape;76;p14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14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78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5"/>
          <p:cNvSpPr txBox="1"/>
          <p:nvPr>
            <p:ph type="title"/>
          </p:nvPr>
        </p:nvSpPr>
        <p:spPr>
          <a:xfrm>
            <a:off x="2853600" y="2694820"/>
            <a:ext cx="3436800" cy="411600"/>
          </a:xfrm>
          <a:prstGeom prst="rect">
            <a:avLst/>
          </a:prstGeom>
          <a:effectLst>
            <a:outerShdw rotWithShape="0" algn="bl" dir="3360000" dist="47625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0" name="Google Shape;80;p15"/>
          <p:cNvSpPr txBox="1"/>
          <p:nvPr>
            <p:ph idx="1" type="subTitle"/>
          </p:nvPr>
        </p:nvSpPr>
        <p:spPr>
          <a:xfrm>
            <a:off x="3037200" y="3353754"/>
            <a:ext cx="3069600" cy="3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81" name="Google Shape;81;p15"/>
          <p:cNvSpPr txBox="1"/>
          <p:nvPr>
            <p:ph hasCustomPrompt="1" idx="2" type="title"/>
          </p:nvPr>
        </p:nvSpPr>
        <p:spPr>
          <a:xfrm>
            <a:off x="4027950" y="1651583"/>
            <a:ext cx="1088100" cy="47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55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2" name="Google Shape;82;p15"/>
          <p:cNvSpPr/>
          <p:nvPr/>
        </p:nvSpPr>
        <p:spPr>
          <a:xfrm>
            <a:off x="8358100" y="32174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" name="Google Shape;83;p15"/>
          <p:cNvSpPr/>
          <p:nvPr/>
        </p:nvSpPr>
        <p:spPr>
          <a:xfrm>
            <a:off x="3204700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" name="Google Shape;84;p15"/>
          <p:cNvSpPr/>
          <p:nvPr/>
        </p:nvSpPr>
        <p:spPr>
          <a:xfrm>
            <a:off x="106150" y="330897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" name="Google Shape;85;p15"/>
          <p:cNvSpPr/>
          <p:nvPr/>
        </p:nvSpPr>
        <p:spPr>
          <a:xfrm>
            <a:off x="4956475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" name="Google Shape;86;p15"/>
          <p:cNvSpPr/>
          <p:nvPr/>
        </p:nvSpPr>
        <p:spPr>
          <a:xfrm>
            <a:off x="3127775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" name="Google Shape;87;p15"/>
          <p:cNvSpPr/>
          <p:nvPr/>
        </p:nvSpPr>
        <p:spPr>
          <a:xfrm>
            <a:off x="168117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" name="Google Shape;88;p15"/>
          <p:cNvSpPr/>
          <p:nvPr/>
        </p:nvSpPr>
        <p:spPr>
          <a:xfrm>
            <a:off x="4956475" y="452350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" name="Google Shape;89;p15"/>
          <p:cNvSpPr/>
          <p:nvPr/>
        </p:nvSpPr>
        <p:spPr>
          <a:xfrm>
            <a:off x="6680425" y="1121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" name="Google Shape;90;p15"/>
          <p:cNvSpPr/>
          <p:nvPr/>
        </p:nvSpPr>
        <p:spPr>
          <a:xfrm>
            <a:off x="3968888" y="298600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" name="Google Shape;91;p15"/>
          <p:cNvSpPr/>
          <p:nvPr/>
        </p:nvSpPr>
        <p:spPr>
          <a:xfrm>
            <a:off x="1530875" y="66910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" name="Google Shape;92;p15"/>
          <p:cNvGrpSpPr/>
          <p:nvPr/>
        </p:nvGrpSpPr>
        <p:grpSpPr>
          <a:xfrm>
            <a:off x="4157975" y="772163"/>
            <a:ext cx="811419" cy="387425"/>
            <a:chOff x="5852750" y="664100"/>
            <a:chExt cx="811419" cy="387425"/>
          </a:xfrm>
        </p:grpSpPr>
        <p:sp>
          <p:nvSpPr>
            <p:cNvPr id="93" name="Google Shape;93;p15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" name="Google Shape;95;p15"/>
          <p:cNvGrpSpPr/>
          <p:nvPr/>
        </p:nvGrpSpPr>
        <p:grpSpPr>
          <a:xfrm>
            <a:off x="0" y="3689863"/>
            <a:ext cx="3794750" cy="1974550"/>
            <a:chOff x="0" y="3691375"/>
            <a:chExt cx="3794750" cy="1974550"/>
          </a:xfrm>
        </p:grpSpPr>
        <p:sp>
          <p:nvSpPr>
            <p:cNvPr id="96" name="Google Shape;96;p15"/>
            <p:cNvSpPr/>
            <p:nvPr/>
          </p:nvSpPr>
          <p:spPr>
            <a:xfrm flipH="1">
              <a:off x="0" y="3691375"/>
              <a:ext cx="3794750" cy="1812600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15"/>
            <p:cNvSpPr/>
            <p:nvPr/>
          </p:nvSpPr>
          <p:spPr>
            <a:xfrm flipH="1">
              <a:off x="0" y="4494375"/>
              <a:ext cx="3794750" cy="1171550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" name="Google Shape;98;p15"/>
          <p:cNvGrpSpPr/>
          <p:nvPr/>
        </p:nvGrpSpPr>
        <p:grpSpPr>
          <a:xfrm>
            <a:off x="5388400" y="3689863"/>
            <a:ext cx="3794750" cy="1974550"/>
            <a:chOff x="5388400" y="3535950"/>
            <a:chExt cx="3794750" cy="1974550"/>
          </a:xfrm>
        </p:grpSpPr>
        <p:sp>
          <p:nvSpPr>
            <p:cNvPr id="99" name="Google Shape;99;p15"/>
            <p:cNvSpPr/>
            <p:nvPr/>
          </p:nvSpPr>
          <p:spPr>
            <a:xfrm>
              <a:off x="5388400" y="3535950"/>
              <a:ext cx="3794750" cy="1812600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5388400" y="4338950"/>
              <a:ext cx="3794750" cy="1171550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" name="Google Shape;101;p15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102" name="Google Shape;102;p15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03" name="Google Shape;103;p15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104" name="Google Shape;104;p15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" name="Google Shape;105;p15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" name="Google Shape;106;p15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" name="Google Shape;107;p15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" name="Google Shape;108;p15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" name="Google Shape;109;p15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" name="Google Shape;110;p15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" name="Google Shape;111;p15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" name="Google Shape;112;p15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" name="Google Shape;113;p15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" name="Google Shape;114;p15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" name="Google Shape;115;p15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" name="Google Shape;116;p15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" name="Google Shape;117;p15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" name="Google Shape;118;p15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" name="Google Shape;119;p15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" name="Google Shape;120;p15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" name="Google Shape;121;p15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" name="Google Shape;122;p15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" name="Google Shape;123;p15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" name="Google Shape;124;p15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" name="Google Shape;125;p15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" name="Google Shape;126;p15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" name="Google Shape;127;p15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" name="Google Shape;128;p15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" name="Google Shape;129;p15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" name="Google Shape;130;p15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" name="Google Shape;131;p15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" name="Google Shape;132;p15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" name="Google Shape;133;p15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" name="Google Shape;134;p15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" name="Google Shape;135;p15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" name="Google Shape;136;p15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" name="Google Shape;137;p15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" name="Google Shape;138;p15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" name="Google Shape;139;p15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" name="Google Shape;140;p15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" name="Google Shape;141;p15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" name="Google Shape;142;p15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" name="Google Shape;143;p15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" name="Google Shape;144;p15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" name="Google Shape;145;p15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" name="Google Shape;146;p15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" name="Google Shape;147;p15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" name="Google Shape;148;p15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" name="Google Shape;149;p15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" name="Google Shape;150;p15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" name="Google Shape;151;p15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" name="Google Shape;152;p15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" name="Google Shape;153;p15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" name="Google Shape;154;p15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" name="Google Shape;155;p15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" name="Google Shape;156;p15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" name="Google Shape;157;p15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" name="Google Shape;158;p15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" name="Google Shape;159;p15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" name="Google Shape;160;p15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" name="Google Shape;161;p15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" name="Google Shape;162;p15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" name="Google Shape;163;p15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" name="Google Shape;164;p15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" name="Google Shape;165;p15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" name="Google Shape;166;p15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" name="Google Shape;167;p15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" name="Google Shape;168;p15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" name="Google Shape;169;p15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" name="Google Shape;170;p15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" name="Google Shape;171;p15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" name="Google Shape;172;p15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" name="Google Shape;173;p15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" name="Google Shape;174;p15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" name="Google Shape;175;p15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76" name="Google Shape;176;p15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177" name="Google Shape;177;p15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78" name="Google Shape;178;p15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179" name="Google Shape;179;p15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" name="Google Shape;180;p15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" name="Google Shape;181;p15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" name="Google Shape;182;p15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" name="Google Shape;183;p15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" name="Google Shape;184;p15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" name="Google Shape;185;p15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" name="Google Shape;186;p15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" name="Google Shape;187;p15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" name="Google Shape;188;p15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" name="Google Shape;189;p15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" name="Google Shape;190;p15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" name="Google Shape;191;p15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" name="Google Shape;192;p15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" name="Google Shape;193;p15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" name="Google Shape;194;p15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" name="Google Shape;195;p15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" name="Google Shape;196;p15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" name="Google Shape;197;p15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" name="Google Shape;198;p15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" name="Google Shape;199;p15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" name="Google Shape;200;p15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" name="Google Shape;201;p15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" name="Google Shape;202;p15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" name="Google Shape;203;p15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" name="Google Shape;204;p15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" name="Google Shape;205;p15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" name="Google Shape;206;p15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" name="Google Shape;207;p15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" name="Google Shape;208;p15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" name="Google Shape;209;p15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" name="Google Shape;210;p15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" name="Google Shape;211;p15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" name="Google Shape;212;p15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" name="Google Shape;213;p15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" name="Google Shape;214;p15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" name="Google Shape;215;p15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" name="Google Shape;216;p15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" name="Google Shape;217;p15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" name="Google Shape;218;p15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" name="Google Shape;219;p15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" name="Google Shape;220;p15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" name="Google Shape;221;p15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" name="Google Shape;222;p15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" name="Google Shape;223;p15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" name="Google Shape;224;p15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" name="Google Shape;225;p15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" name="Google Shape;226;p15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" name="Google Shape;227;p15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" name="Google Shape;228;p15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15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15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" name="Google Shape;231;p15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" name="Google Shape;232;p15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" name="Google Shape;233;p15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" name="Google Shape;234;p15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" name="Google Shape;235;p15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" name="Google Shape;236;p15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" name="Google Shape;237;p15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" name="Google Shape;238;p15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" name="Google Shape;239;p15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" name="Google Shape;240;p15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" name="Google Shape;241;p15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" name="Google Shape;242;p15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" name="Google Shape;250;p15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25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6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" name="Google Shape;253;p16"/>
          <p:cNvSpPr txBox="1"/>
          <p:nvPr>
            <p:ph type="title"/>
          </p:nvPr>
        </p:nvSpPr>
        <p:spPr>
          <a:xfrm>
            <a:off x="713250" y="650612"/>
            <a:ext cx="7717500" cy="294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54" name="Google Shape;254;p16"/>
          <p:cNvSpPr txBox="1"/>
          <p:nvPr>
            <p:ph idx="1" type="body"/>
          </p:nvPr>
        </p:nvSpPr>
        <p:spPr>
          <a:xfrm>
            <a:off x="713225" y="1149975"/>
            <a:ext cx="7717500" cy="345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indent="-330200" lvl="1" marL="914400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indent="-330200" lvl="2" marL="1371600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indent="-330200" lvl="3" marL="1828800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indent="-330200" lvl="4" marL="2286000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indent="-330200" lvl="5" marL="2743200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indent="-330200" lvl="6" marL="3200400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indent="-330200" lvl="7" marL="3657600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indent="-330200" lvl="8" marL="4114800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/>
        </p:txBody>
      </p:sp>
      <p:grpSp>
        <p:nvGrpSpPr>
          <p:cNvPr id="255" name="Google Shape;255;p16"/>
          <p:cNvGrpSpPr/>
          <p:nvPr/>
        </p:nvGrpSpPr>
        <p:grpSpPr>
          <a:xfrm rot="10800000">
            <a:off x="-2306410" y="-873472"/>
            <a:ext cx="4285784" cy="3292815"/>
            <a:chOff x="7131640" y="2391328"/>
            <a:chExt cx="4285784" cy="3292815"/>
          </a:xfrm>
        </p:grpSpPr>
        <p:sp>
          <p:nvSpPr>
            <p:cNvPr id="256" name="Google Shape;256;p16"/>
            <p:cNvSpPr/>
            <p:nvPr/>
          </p:nvSpPr>
          <p:spPr>
            <a:xfrm rot="-1252032">
              <a:off x="7345842" y="3004813"/>
              <a:ext cx="3794715" cy="1901458"/>
            </a:xfrm>
            <a:custGeom>
              <a:rect b="b" l="l" r="r" t="t"/>
              <a:pathLst>
                <a:path extrusionOk="0" h="76059" w="151790">
                  <a:moveTo>
                    <a:pt x="85351" y="1"/>
                  </a:moveTo>
                  <a:lnTo>
                    <a:pt x="84575" y="542"/>
                  </a:lnTo>
                  <a:lnTo>
                    <a:pt x="83799" y="1120"/>
                  </a:lnTo>
                  <a:lnTo>
                    <a:pt x="83041" y="1697"/>
                  </a:lnTo>
                  <a:lnTo>
                    <a:pt x="82283" y="2292"/>
                  </a:lnTo>
                  <a:lnTo>
                    <a:pt x="81543" y="2906"/>
                  </a:lnTo>
                  <a:lnTo>
                    <a:pt x="80821" y="3538"/>
                  </a:lnTo>
                  <a:lnTo>
                    <a:pt x="80118" y="4187"/>
                  </a:lnTo>
                  <a:lnTo>
                    <a:pt x="79414" y="4855"/>
                  </a:lnTo>
                  <a:lnTo>
                    <a:pt x="78674" y="5595"/>
                  </a:lnTo>
                  <a:lnTo>
                    <a:pt x="77952" y="6352"/>
                  </a:lnTo>
                  <a:lnTo>
                    <a:pt x="77249" y="7110"/>
                  </a:lnTo>
                  <a:lnTo>
                    <a:pt x="76545" y="7886"/>
                  </a:lnTo>
                  <a:lnTo>
                    <a:pt x="75877" y="8662"/>
                  </a:lnTo>
                  <a:lnTo>
                    <a:pt x="75210" y="9474"/>
                  </a:lnTo>
                  <a:lnTo>
                    <a:pt x="74560" y="10268"/>
                  </a:lnTo>
                  <a:lnTo>
                    <a:pt x="73910" y="11080"/>
                  </a:lnTo>
                  <a:lnTo>
                    <a:pt x="73279" y="11910"/>
                  </a:lnTo>
                  <a:lnTo>
                    <a:pt x="72665" y="12740"/>
                  </a:lnTo>
                  <a:lnTo>
                    <a:pt x="72052" y="13570"/>
                  </a:lnTo>
                  <a:lnTo>
                    <a:pt x="71456" y="14418"/>
                  </a:lnTo>
                  <a:lnTo>
                    <a:pt x="70265" y="16133"/>
                  </a:lnTo>
                  <a:lnTo>
                    <a:pt x="69111" y="17847"/>
                  </a:lnTo>
                  <a:lnTo>
                    <a:pt x="67974" y="19579"/>
                  </a:lnTo>
                  <a:lnTo>
                    <a:pt x="66837" y="21329"/>
                  </a:lnTo>
                  <a:lnTo>
                    <a:pt x="64581" y="24830"/>
                  </a:lnTo>
                  <a:lnTo>
                    <a:pt x="63445" y="26562"/>
                  </a:lnTo>
                  <a:lnTo>
                    <a:pt x="62290" y="28294"/>
                  </a:lnTo>
                  <a:lnTo>
                    <a:pt x="61117" y="30009"/>
                  </a:lnTo>
                  <a:lnTo>
                    <a:pt x="59926" y="31705"/>
                  </a:lnTo>
                  <a:lnTo>
                    <a:pt x="59294" y="32553"/>
                  </a:lnTo>
                  <a:lnTo>
                    <a:pt x="58663" y="33401"/>
                  </a:lnTo>
                  <a:lnTo>
                    <a:pt x="58013" y="34231"/>
                  </a:lnTo>
                  <a:lnTo>
                    <a:pt x="57346" y="35079"/>
                  </a:lnTo>
                  <a:lnTo>
                    <a:pt x="56678" y="35891"/>
                  </a:lnTo>
                  <a:lnTo>
                    <a:pt x="56010" y="36721"/>
                  </a:lnTo>
                  <a:lnTo>
                    <a:pt x="55307" y="37533"/>
                  </a:lnTo>
                  <a:lnTo>
                    <a:pt x="54621" y="38327"/>
                  </a:lnTo>
                  <a:lnTo>
                    <a:pt x="53899" y="39139"/>
                  </a:lnTo>
                  <a:lnTo>
                    <a:pt x="53177" y="39915"/>
                  </a:lnTo>
                  <a:lnTo>
                    <a:pt x="52456" y="40691"/>
                  </a:lnTo>
                  <a:lnTo>
                    <a:pt x="51716" y="41467"/>
                  </a:lnTo>
                  <a:lnTo>
                    <a:pt x="50976" y="42225"/>
                  </a:lnTo>
                  <a:lnTo>
                    <a:pt x="50218" y="42983"/>
                  </a:lnTo>
                  <a:lnTo>
                    <a:pt x="49442" y="43722"/>
                  </a:lnTo>
                  <a:lnTo>
                    <a:pt x="48666" y="44462"/>
                  </a:lnTo>
                  <a:lnTo>
                    <a:pt x="47890" y="45184"/>
                  </a:lnTo>
                  <a:lnTo>
                    <a:pt x="47078" y="45888"/>
                  </a:lnTo>
                  <a:lnTo>
                    <a:pt x="46284" y="46592"/>
                  </a:lnTo>
                  <a:lnTo>
                    <a:pt x="45472" y="47295"/>
                  </a:lnTo>
                  <a:lnTo>
                    <a:pt x="44642" y="47963"/>
                  </a:lnTo>
                  <a:lnTo>
                    <a:pt x="43830" y="48631"/>
                  </a:lnTo>
                  <a:lnTo>
                    <a:pt x="42982" y="49298"/>
                  </a:lnTo>
                  <a:lnTo>
                    <a:pt x="42134" y="49948"/>
                  </a:lnTo>
                  <a:lnTo>
                    <a:pt x="41286" y="50579"/>
                  </a:lnTo>
                  <a:lnTo>
                    <a:pt x="40420" y="51211"/>
                  </a:lnTo>
                  <a:lnTo>
                    <a:pt x="39554" y="51806"/>
                  </a:lnTo>
                  <a:lnTo>
                    <a:pt x="38670" y="52420"/>
                  </a:lnTo>
                  <a:lnTo>
                    <a:pt x="37786" y="52997"/>
                  </a:lnTo>
                  <a:lnTo>
                    <a:pt x="36883" y="53575"/>
                  </a:lnTo>
                  <a:lnTo>
                    <a:pt x="35981" y="54134"/>
                  </a:lnTo>
                  <a:lnTo>
                    <a:pt x="35079" y="54675"/>
                  </a:lnTo>
                  <a:lnTo>
                    <a:pt x="34159" y="55199"/>
                  </a:lnTo>
                  <a:lnTo>
                    <a:pt x="33238" y="55722"/>
                  </a:lnTo>
                  <a:lnTo>
                    <a:pt x="32318" y="56209"/>
                  </a:lnTo>
                  <a:lnTo>
                    <a:pt x="31380" y="56696"/>
                  </a:lnTo>
                  <a:lnTo>
                    <a:pt x="30442" y="57166"/>
                  </a:lnTo>
                  <a:lnTo>
                    <a:pt x="29485" y="57617"/>
                  </a:lnTo>
                  <a:lnTo>
                    <a:pt x="28529" y="58050"/>
                  </a:lnTo>
                  <a:lnTo>
                    <a:pt x="27572" y="58465"/>
                  </a:lnTo>
                  <a:lnTo>
                    <a:pt x="26598" y="58862"/>
                  </a:lnTo>
                  <a:lnTo>
                    <a:pt x="25624" y="59259"/>
                  </a:lnTo>
                  <a:lnTo>
                    <a:pt x="24649" y="59620"/>
                  </a:lnTo>
                  <a:lnTo>
                    <a:pt x="23657" y="59962"/>
                  </a:lnTo>
                  <a:lnTo>
                    <a:pt x="22664" y="60305"/>
                  </a:lnTo>
                  <a:lnTo>
                    <a:pt x="21672" y="60612"/>
                  </a:lnTo>
                  <a:lnTo>
                    <a:pt x="20661" y="60919"/>
                  </a:lnTo>
                  <a:lnTo>
                    <a:pt x="19651" y="61189"/>
                  </a:lnTo>
                  <a:lnTo>
                    <a:pt x="18640" y="61442"/>
                  </a:lnTo>
                  <a:lnTo>
                    <a:pt x="17630" y="61695"/>
                  </a:lnTo>
                  <a:lnTo>
                    <a:pt x="16601" y="61911"/>
                  </a:lnTo>
                  <a:lnTo>
                    <a:pt x="15573" y="62110"/>
                  </a:lnTo>
                  <a:lnTo>
                    <a:pt x="14544" y="62290"/>
                  </a:lnTo>
                  <a:lnTo>
                    <a:pt x="13516" y="62453"/>
                  </a:lnTo>
                  <a:lnTo>
                    <a:pt x="12469" y="62597"/>
                  </a:lnTo>
                  <a:lnTo>
                    <a:pt x="11441" y="62723"/>
                  </a:lnTo>
                  <a:lnTo>
                    <a:pt x="10394" y="62813"/>
                  </a:lnTo>
                  <a:lnTo>
                    <a:pt x="9348" y="62904"/>
                  </a:lnTo>
                  <a:lnTo>
                    <a:pt x="8301" y="62958"/>
                  </a:lnTo>
                  <a:lnTo>
                    <a:pt x="7255" y="62994"/>
                  </a:lnTo>
                  <a:lnTo>
                    <a:pt x="6190" y="63012"/>
                  </a:lnTo>
                  <a:lnTo>
                    <a:pt x="5143" y="62994"/>
                  </a:lnTo>
                  <a:lnTo>
                    <a:pt x="4079" y="62958"/>
                  </a:lnTo>
                  <a:lnTo>
                    <a:pt x="3032" y="62922"/>
                  </a:lnTo>
                  <a:lnTo>
                    <a:pt x="2274" y="62868"/>
                  </a:lnTo>
                  <a:lnTo>
                    <a:pt x="1516" y="62795"/>
                  </a:lnTo>
                  <a:lnTo>
                    <a:pt x="1" y="62633"/>
                  </a:lnTo>
                  <a:lnTo>
                    <a:pt x="1" y="74236"/>
                  </a:lnTo>
                  <a:lnTo>
                    <a:pt x="1246" y="74524"/>
                  </a:lnTo>
                  <a:lnTo>
                    <a:pt x="2473" y="74777"/>
                  </a:lnTo>
                  <a:lnTo>
                    <a:pt x="3718" y="75012"/>
                  </a:lnTo>
                  <a:lnTo>
                    <a:pt x="4963" y="75210"/>
                  </a:lnTo>
                  <a:lnTo>
                    <a:pt x="6208" y="75409"/>
                  </a:lnTo>
                  <a:lnTo>
                    <a:pt x="7471" y="75571"/>
                  </a:lnTo>
                  <a:lnTo>
                    <a:pt x="8716" y="75697"/>
                  </a:lnTo>
                  <a:lnTo>
                    <a:pt x="9961" y="75824"/>
                  </a:lnTo>
                  <a:lnTo>
                    <a:pt x="11224" y="75914"/>
                  </a:lnTo>
                  <a:lnTo>
                    <a:pt x="12469" y="75986"/>
                  </a:lnTo>
                  <a:lnTo>
                    <a:pt x="13732" y="76022"/>
                  </a:lnTo>
                  <a:lnTo>
                    <a:pt x="14977" y="76058"/>
                  </a:lnTo>
                  <a:lnTo>
                    <a:pt x="16241" y="76058"/>
                  </a:lnTo>
                  <a:lnTo>
                    <a:pt x="17486" y="76040"/>
                  </a:lnTo>
                  <a:lnTo>
                    <a:pt x="18749" y="75986"/>
                  </a:lnTo>
                  <a:lnTo>
                    <a:pt x="19994" y="75932"/>
                  </a:lnTo>
                  <a:lnTo>
                    <a:pt x="21239" y="75842"/>
                  </a:lnTo>
                  <a:lnTo>
                    <a:pt x="22502" y="75733"/>
                  </a:lnTo>
                  <a:lnTo>
                    <a:pt x="23747" y="75607"/>
                  </a:lnTo>
                  <a:lnTo>
                    <a:pt x="24992" y="75463"/>
                  </a:lnTo>
                  <a:lnTo>
                    <a:pt x="26237" y="75282"/>
                  </a:lnTo>
                  <a:lnTo>
                    <a:pt x="27482" y="75084"/>
                  </a:lnTo>
                  <a:lnTo>
                    <a:pt x="28709" y="74867"/>
                  </a:lnTo>
                  <a:lnTo>
                    <a:pt x="29954" y="74633"/>
                  </a:lnTo>
                  <a:lnTo>
                    <a:pt x="31181" y="74380"/>
                  </a:lnTo>
                  <a:lnTo>
                    <a:pt x="32408" y="74091"/>
                  </a:lnTo>
                  <a:lnTo>
                    <a:pt x="33635" y="73803"/>
                  </a:lnTo>
                  <a:lnTo>
                    <a:pt x="34862" y="73478"/>
                  </a:lnTo>
                  <a:lnTo>
                    <a:pt x="36089" y="73135"/>
                  </a:lnTo>
                  <a:lnTo>
                    <a:pt x="37298" y="72774"/>
                  </a:lnTo>
                  <a:lnTo>
                    <a:pt x="38507" y="72395"/>
                  </a:lnTo>
                  <a:lnTo>
                    <a:pt x="39716" y="71998"/>
                  </a:lnTo>
                  <a:lnTo>
                    <a:pt x="40961" y="71565"/>
                  </a:lnTo>
                  <a:lnTo>
                    <a:pt x="42206" y="71096"/>
                  </a:lnTo>
                  <a:lnTo>
                    <a:pt x="43433" y="70627"/>
                  </a:lnTo>
                  <a:lnTo>
                    <a:pt x="44660" y="70140"/>
                  </a:lnTo>
                  <a:lnTo>
                    <a:pt x="45869" y="69634"/>
                  </a:lnTo>
                  <a:lnTo>
                    <a:pt x="47078" y="69111"/>
                  </a:lnTo>
                  <a:lnTo>
                    <a:pt x="48287" y="68570"/>
                  </a:lnTo>
                  <a:lnTo>
                    <a:pt x="49478" y="68010"/>
                  </a:lnTo>
                  <a:lnTo>
                    <a:pt x="50669" y="67433"/>
                  </a:lnTo>
                  <a:lnTo>
                    <a:pt x="51860" y="66855"/>
                  </a:lnTo>
                  <a:lnTo>
                    <a:pt x="53033" y="66242"/>
                  </a:lnTo>
                  <a:lnTo>
                    <a:pt x="54188" y="65628"/>
                  </a:lnTo>
                  <a:lnTo>
                    <a:pt x="55343" y="64997"/>
                  </a:lnTo>
                  <a:lnTo>
                    <a:pt x="56498" y="64347"/>
                  </a:lnTo>
                  <a:lnTo>
                    <a:pt x="57652" y="63698"/>
                  </a:lnTo>
                  <a:lnTo>
                    <a:pt x="58789" y="63030"/>
                  </a:lnTo>
                  <a:lnTo>
                    <a:pt x="59908" y="62344"/>
                  </a:lnTo>
                  <a:lnTo>
                    <a:pt x="61027" y="61641"/>
                  </a:lnTo>
                  <a:lnTo>
                    <a:pt x="62145" y="60937"/>
                  </a:lnTo>
                  <a:lnTo>
                    <a:pt x="63246" y="60215"/>
                  </a:lnTo>
                  <a:lnTo>
                    <a:pt x="64347" y="59475"/>
                  </a:lnTo>
                  <a:lnTo>
                    <a:pt x="65448" y="58735"/>
                  </a:lnTo>
                  <a:lnTo>
                    <a:pt x="66530" y="57978"/>
                  </a:lnTo>
                  <a:lnTo>
                    <a:pt x="67613" y="57220"/>
                  </a:lnTo>
                  <a:lnTo>
                    <a:pt x="68678" y="56444"/>
                  </a:lnTo>
                  <a:lnTo>
                    <a:pt x="69742" y="55668"/>
                  </a:lnTo>
                  <a:lnTo>
                    <a:pt x="70807" y="54874"/>
                  </a:lnTo>
                  <a:lnTo>
                    <a:pt x="71853" y="54080"/>
                  </a:lnTo>
                  <a:lnTo>
                    <a:pt x="73928" y="52456"/>
                  </a:lnTo>
                  <a:lnTo>
                    <a:pt x="75985" y="50796"/>
                  </a:lnTo>
                  <a:lnTo>
                    <a:pt x="77050" y="49912"/>
                  </a:lnTo>
                  <a:lnTo>
                    <a:pt x="78115" y="49010"/>
                  </a:lnTo>
                  <a:lnTo>
                    <a:pt x="80226" y="47187"/>
                  </a:lnTo>
                  <a:lnTo>
                    <a:pt x="82319" y="45346"/>
                  </a:lnTo>
                  <a:lnTo>
                    <a:pt x="84394" y="43488"/>
                  </a:lnTo>
                  <a:lnTo>
                    <a:pt x="86487" y="41647"/>
                  </a:lnTo>
                  <a:lnTo>
                    <a:pt x="88599" y="39825"/>
                  </a:lnTo>
                  <a:lnTo>
                    <a:pt x="89663" y="38923"/>
                  </a:lnTo>
                  <a:lnTo>
                    <a:pt x="90728" y="38020"/>
                  </a:lnTo>
                  <a:lnTo>
                    <a:pt x="91810" y="37154"/>
                  </a:lnTo>
                  <a:lnTo>
                    <a:pt x="92911" y="36288"/>
                  </a:lnTo>
                  <a:lnTo>
                    <a:pt x="94066" y="35386"/>
                  </a:lnTo>
                  <a:lnTo>
                    <a:pt x="95221" y="34520"/>
                  </a:lnTo>
                  <a:lnTo>
                    <a:pt x="96394" y="33654"/>
                  </a:lnTo>
                  <a:lnTo>
                    <a:pt x="97567" y="32806"/>
                  </a:lnTo>
                  <a:lnTo>
                    <a:pt x="98757" y="31958"/>
                  </a:lnTo>
                  <a:lnTo>
                    <a:pt x="99948" y="31146"/>
                  </a:lnTo>
                  <a:lnTo>
                    <a:pt x="101157" y="30315"/>
                  </a:lnTo>
                  <a:lnTo>
                    <a:pt x="102366" y="29522"/>
                  </a:lnTo>
                  <a:lnTo>
                    <a:pt x="103575" y="28728"/>
                  </a:lnTo>
                  <a:lnTo>
                    <a:pt x="104802" y="27952"/>
                  </a:lnTo>
                  <a:lnTo>
                    <a:pt x="106047" y="27194"/>
                  </a:lnTo>
                  <a:lnTo>
                    <a:pt x="107292" y="26454"/>
                  </a:lnTo>
                  <a:lnTo>
                    <a:pt x="108556" y="25714"/>
                  </a:lnTo>
                  <a:lnTo>
                    <a:pt x="109801" y="24992"/>
                  </a:lnTo>
                  <a:lnTo>
                    <a:pt x="111082" y="24289"/>
                  </a:lnTo>
                  <a:lnTo>
                    <a:pt x="112363" y="23585"/>
                  </a:lnTo>
                  <a:lnTo>
                    <a:pt x="113644" y="22917"/>
                  </a:lnTo>
                  <a:lnTo>
                    <a:pt x="114925" y="22250"/>
                  </a:lnTo>
                  <a:lnTo>
                    <a:pt x="116224" y="21600"/>
                  </a:lnTo>
                  <a:lnTo>
                    <a:pt x="117542" y="20968"/>
                  </a:lnTo>
                  <a:lnTo>
                    <a:pt x="118859" y="20337"/>
                  </a:lnTo>
                  <a:lnTo>
                    <a:pt x="120176" y="19741"/>
                  </a:lnTo>
                  <a:lnTo>
                    <a:pt x="121493" y="19146"/>
                  </a:lnTo>
                  <a:lnTo>
                    <a:pt x="122829" y="18587"/>
                  </a:lnTo>
                  <a:lnTo>
                    <a:pt x="124182" y="18027"/>
                  </a:lnTo>
                  <a:lnTo>
                    <a:pt x="125517" y="17486"/>
                  </a:lnTo>
                  <a:lnTo>
                    <a:pt x="126871" y="16963"/>
                  </a:lnTo>
                  <a:lnTo>
                    <a:pt x="128242" y="16457"/>
                  </a:lnTo>
                  <a:lnTo>
                    <a:pt x="129613" y="15970"/>
                  </a:lnTo>
                  <a:lnTo>
                    <a:pt x="130985" y="15501"/>
                  </a:lnTo>
                  <a:lnTo>
                    <a:pt x="132356" y="15050"/>
                  </a:lnTo>
                  <a:lnTo>
                    <a:pt x="133746" y="14599"/>
                  </a:lnTo>
                  <a:lnTo>
                    <a:pt x="135766" y="14003"/>
                  </a:lnTo>
                  <a:lnTo>
                    <a:pt x="137787" y="13426"/>
                  </a:lnTo>
                  <a:lnTo>
                    <a:pt x="139826" y="12885"/>
                  </a:lnTo>
                  <a:lnTo>
                    <a:pt x="141865" y="12379"/>
                  </a:lnTo>
                  <a:lnTo>
                    <a:pt x="142894" y="12145"/>
                  </a:lnTo>
                  <a:lnTo>
                    <a:pt x="143923" y="11910"/>
                  </a:lnTo>
                  <a:lnTo>
                    <a:pt x="144951" y="11694"/>
                  </a:lnTo>
                  <a:lnTo>
                    <a:pt x="145980" y="11495"/>
                  </a:lnTo>
                  <a:lnTo>
                    <a:pt x="147008" y="11297"/>
                  </a:lnTo>
                  <a:lnTo>
                    <a:pt x="148055" y="11116"/>
                  </a:lnTo>
                  <a:lnTo>
                    <a:pt x="149083" y="10954"/>
                  </a:lnTo>
                  <a:lnTo>
                    <a:pt x="150130" y="10809"/>
                  </a:lnTo>
                  <a:lnTo>
                    <a:pt x="151790" y="10593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16"/>
            <p:cNvSpPr/>
            <p:nvPr/>
          </p:nvSpPr>
          <p:spPr>
            <a:xfrm rot="-1252032">
              <a:off x="7424335" y="3255160"/>
              <a:ext cx="3794715" cy="1812584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" name="Google Shape;258;p16"/>
          <p:cNvGrpSpPr/>
          <p:nvPr/>
        </p:nvGrpSpPr>
        <p:grpSpPr>
          <a:xfrm>
            <a:off x="8038790" y="4172075"/>
            <a:ext cx="783969" cy="854691"/>
            <a:chOff x="6999200" y="3242225"/>
            <a:chExt cx="304975" cy="332500"/>
          </a:xfrm>
        </p:grpSpPr>
        <p:sp>
          <p:nvSpPr>
            <p:cNvPr id="259" name="Google Shape;259;p16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16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16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" name="Google Shape;262;p16"/>
          <p:cNvGrpSpPr/>
          <p:nvPr/>
        </p:nvGrpSpPr>
        <p:grpSpPr>
          <a:xfrm>
            <a:off x="7908875" y="186420"/>
            <a:ext cx="783957" cy="985127"/>
            <a:chOff x="4251275" y="1307082"/>
            <a:chExt cx="783957" cy="985127"/>
          </a:xfrm>
        </p:grpSpPr>
        <p:sp>
          <p:nvSpPr>
            <p:cNvPr id="263" name="Google Shape;263;p16"/>
            <p:cNvSpPr/>
            <p:nvPr/>
          </p:nvSpPr>
          <p:spPr>
            <a:xfrm>
              <a:off x="4759758" y="2077106"/>
              <a:ext cx="123550" cy="204684"/>
            </a:xfrm>
            <a:custGeom>
              <a:rect b="b" l="l" r="r" t="t"/>
              <a:pathLst>
                <a:path extrusionOk="0" h="5482" w="3309">
                  <a:moveTo>
                    <a:pt x="2323" y="1"/>
                  </a:moveTo>
                  <a:lnTo>
                    <a:pt x="2323" y="19"/>
                  </a:lnTo>
                  <a:lnTo>
                    <a:pt x="2156" y="670"/>
                  </a:lnTo>
                  <a:lnTo>
                    <a:pt x="1952" y="1376"/>
                  </a:lnTo>
                  <a:lnTo>
                    <a:pt x="1692" y="2212"/>
                  </a:lnTo>
                  <a:lnTo>
                    <a:pt x="1524" y="2658"/>
                  </a:lnTo>
                  <a:lnTo>
                    <a:pt x="1357" y="3122"/>
                  </a:lnTo>
                  <a:lnTo>
                    <a:pt x="1153" y="3568"/>
                  </a:lnTo>
                  <a:lnTo>
                    <a:pt x="948" y="4014"/>
                  </a:lnTo>
                  <a:lnTo>
                    <a:pt x="725" y="4423"/>
                  </a:lnTo>
                  <a:lnTo>
                    <a:pt x="502" y="4813"/>
                  </a:lnTo>
                  <a:lnTo>
                    <a:pt x="261" y="5147"/>
                  </a:lnTo>
                  <a:lnTo>
                    <a:pt x="131" y="5296"/>
                  </a:lnTo>
                  <a:lnTo>
                    <a:pt x="1" y="5426"/>
                  </a:lnTo>
                  <a:lnTo>
                    <a:pt x="1" y="5482"/>
                  </a:lnTo>
                  <a:lnTo>
                    <a:pt x="781" y="5296"/>
                  </a:lnTo>
                  <a:lnTo>
                    <a:pt x="1543" y="5092"/>
                  </a:lnTo>
                  <a:lnTo>
                    <a:pt x="1524" y="5036"/>
                  </a:lnTo>
                  <a:lnTo>
                    <a:pt x="1729" y="4720"/>
                  </a:lnTo>
                  <a:lnTo>
                    <a:pt x="1933" y="4367"/>
                  </a:lnTo>
                  <a:lnTo>
                    <a:pt x="2138" y="4014"/>
                  </a:lnTo>
                  <a:lnTo>
                    <a:pt x="2305" y="3624"/>
                  </a:lnTo>
                  <a:lnTo>
                    <a:pt x="2472" y="3234"/>
                  </a:lnTo>
                  <a:lnTo>
                    <a:pt x="2602" y="2844"/>
                  </a:lnTo>
                  <a:lnTo>
                    <a:pt x="2862" y="2100"/>
                  </a:lnTo>
                  <a:lnTo>
                    <a:pt x="3048" y="1413"/>
                  </a:lnTo>
                  <a:lnTo>
                    <a:pt x="3197" y="855"/>
                  </a:lnTo>
                  <a:lnTo>
                    <a:pt x="3308" y="354"/>
                  </a:lnTo>
                  <a:lnTo>
                    <a:pt x="3308" y="279"/>
                  </a:lnTo>
                  <a:lnTo>
                    <a:pt x="2825" y="149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16"/>
            <p:cNvSpPr/>
            <p:nvPr/>
          </p:nvSpPr>
          <p:spPr>
            <a:xfrm>
              <a:off x="4565535" y="2024387"/>
              <a:ext cx="281002" cy="267822"/>
            </a:xfrm>
            <a:custGeom>
              <a:rect b="b" l="l" r="r" t="t"/>
              <a:pathLst>
                <a:path extrusionOk="0" h="7173" w="7526">
                  <a:moveTo>
                    <a:pt x="4701" y="1"/>
                  </a:moveTo>
                  <a:lnTo>
                    <a:pt x="4683" y="19"/>
                  </a:lnTo>
                  <a:lnTo>
                    <a:pt x="5686" y="1431"/>
                  </a:lnTo>
                  <a:lnTo>
                    <a:pt x="6411" y="2416"/>
                  </a:lnTo>
                  <a:lnTo>
                    <a:pt x="6652" y="2750"/>
                  </a:lnTo>
                  <a:lnTo>
                    <a:pt x="6764" y="2881"/>
                  </a:lnTo>
                  <a:lnTo>
                    <a:pt x="6596" y="2881"/>
                  </a:lnTo>
                  <a:lnTo>
                    <a:pt x="6132" y="2843"/>
                  </a:lnTo>
                  <a:lnTo>
                    <a:pt x="4720" y="2732"/>
                  </a:lnTo>
                  <a:lnTo>
                    <a:pt x="2620" y="2565"/>
                  </a:lnTo>
                  <a:lnTo>
                    <a:pt x="4534" y="5538"/>
                  </a:lnTo>
                  <a:lnTo>
                    <a:pt x="4534" y="5538"/>
                  </a:lnTo>
                  <a:lnTo>
                    <a:pt x="0" y="4850"/>
                  </a:lnTo>
                  <a:lnTo>
                    <a:pt x="353" y="7024"/>
                  </a:lnTo>
                  <a:lnTo>
                    <a:pt x="353" y="7061"/>
                  </a:lnTo>
                  <a:lnTo>
                    <a:pt x="911" y="7117"/>
                  </a:lnTo>
                  <a:lnTo>
                    <a:pt x="1468" y="7154"/>
                  </a:lnTo>
                  <a:lnTo>
                    <a:pt x="2026" y="7173"/>
                  </a:lnTo>
                  <a:lnTo>
                    <a:pt x="2583" y="7173"/>
                  </a:lnTo>
                  <a:lnTo>
                    <a:pt x="3252" y="7154"/>
                  </a:lnTo>
                  <a:lnTo>
                    <a:pt x="3902" y="7098"/>
                  </a:lnTo>
                  <a:lnTo>
                    <a:pt x="4571" y="7005"/>
                  </a:lnTo>
                  <a:lnTo>
                    <a:pt x="5203" y="6894"/>
                  </a:lnTo>
                  <a:lnTo>
                    <a:pt x="5203" y="6838"/>
                  </a:lnTo>
                  <a:lnTo>
                    <a:pt x="5333" y="6708"/>
                  </a:lnTo>
                  <a:lnTo>
                    <a:pt x="5463" y="6559"/>
                  </a:lnTo>
                  <a:lnTo>
                    <a:pt x="5704" y="6225"/>
                  </a:lnTo>
                  <a:lnTo>
                    <a:pt x="5927" y="5835"/>
                  </a:lnTo>
                  <a:lnTo>
                    <a:pt x="6150" y="5426"/>
                  </a:lnTo>
                  <a:lnTo>
                    <a:pt x="6355" y="4980"/>
                  </a:lnTo>
                  <a:lnTo>
                    <a:pt x="6559" y="4534"/>
                  </a:lnTo>
                  <a:lnTo>
                    <a:pt x="6726" y="4070"/>
                  </a:lnTo>
                  <a:lnTo>
                    <a:pt x="6894" y="3624"/>
                  </a:lnTo>
                  <a:lnTo>
                    <a:pt x="7154" y="2788"/>
                  </a:lnTo>
                  <a:lnTo>
                    <a:pt x="7358" y="2082"/>
                  </a:lnTo>
                  <a:lnTo>
                    <a:pt x="7525" y="1431"/>
                  </a:lnTo>
                  <a:lnTo>
                    <a:pt x="7525" y="1413"/>
                  </a:lnTo>
                  <a:lnTo>
                    <a:pt x="6894" y="1208"/>
                  </a:lnTo>
                  <a:lnTo>
                    <a:pt x="6559" y="1078"/>
                  </a:lnTo>
                  <a:lnTo>
                    <a:pt x="6243" y="948"/>
                  </a:lnTo>
                  <a:lnTo>
                    <a:pt x="5946" y="800"/>
                  </a:lnTo>
                  <a:lnTo>
                    <a:pt x="5667" y="651"/>
                  </a:lnTo>
                  <a:lnTo>
                    <a:pt x="5407" y="484"/>
                  </a:lnTo>
                  <a:lnTo>
                    <a:pt x="5147" y="335"/>
                  </a:lnTo>
                  <a:lnTo>
                    <a:pt x="4924" y="168"/>
                  </a:lnTo>
                  <a:lnTo>
                    <a:pt x="47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16"/>
            <p:cNvSpPr/>
            <p:nvPr/>
          </p:nvSpPr>
          <p:spPr>
            <a:xfrm>
              <a:off x="4381691" y="2007735"/>
              <a:ext cx="436401" cy="280330"/>
            </a:xfrm>
            <a:custGeom>
              <a:rect b="b" l="l" r="r" t="t"/>
              <a:pathLst>
                <a:path extrusionOk="0" h="7508" w="11688">
                  <a:moveTo>
                    <a:pt x="9123" y="1"/>
                  </a:moveTo>
                  <a:lnTo>
                    <a:pt x="9105" y="19"/>
                  </a:lnTo>
                  <a:lnTo>
                    <a:pt x="8919" y="224"/>
                  </a:lnTo>
                  <a:lnTo>
                    <a:pt x="8380" y="781"/>
                  </a:lnTo>
                  <a:lnTo>
                    <a:pt x="8009" y="1153"/>
                  </a:lnTo>
                  <a:lnTo>
                    <a:pt x="7544" y="1561"/>
                  </a:lnTo>
                  <a:lnTo>
                    <a:pt x="7024" y="2026"/>
                  </a:lnTo>
                  <a:lnTo>
                    <a:pt x="6429" y="2490"/>
                  </a:lnTo>
                  <a:lnTo>
                    <a:pt x="5798" y="2992"/>
                  </a:lnTo>
                  <a:lnTo>
                    <a:pt x="5092" y="3475"/>
                  </a:lnTo>
                  <a:lnTo>
                    <a:pt x="4348" y="3940"/>
                  </a:lnTo>
                  <a:lnTo>
                    <a:pt x="3958" y="4181"/>
                  </a:lnTo>
                  <a:lnTo>
                    <a:pt x="3549" y="4386"/>
                  </a:lnTo>
                  <a:lnTo>
                    <a:pt x="3141" y="4609"/>
                  </a:lnTo>
                  <a:lnTo>
                    <a:pt x="2713" y="4794"/>
                  </a:lnTo>
                  <a:lnTo>
                    <a:pt x="2286" y="4980"/>
                  </a:lnTo>
                  <a:lnTo>
                    <a:pt x="1840" y="5166"/>
                  </a:lnTo>
                  <a:lnTo>
                    <a:pt x="1394" y="5315"/>
                  </a:lnTo>
                  <a:lnTo>
                    <a:pt x="930" y="5445"/>
                  </a:lnTo>
                  <a:lnTo>
                    <a:pt x="484" y="5575"/>
                  </a:lnTo>
                  <a:lnTo>
                    <a:pt x="0" y="5668"/>
                  </a:lnTo>
                  <a:lnTo>
                    <a:pt x="298" y="5853"/>
                  </a:lnTo>
                  <a:lnTo>
                    <a:pt x="576" y="6039"/>
                  </a:lnTo>
                  <a:lnTo>
                    <a:pt x="892" y="6207"/>
                  </a:lnTo>
                  <a:lnTo>
                    <a:pt x="1190" y="6355"/>
                  </a:lnTo>
                  <a:lnTo>
                    <a:pt x="1506" y="6504"/>
                  </a:lnTo>
                  <a:lnTo>
                    <a:pt x="1821" y="6652"/>
                  </a:lnTo>
                  <a:lnTo>
                    <a:pt x="2490" y="6894"/>
                  </a:lnTo>
                  <a:lnTo>
                    <a:pt x="3159" y="7098"/>
                  </a:lnTo>
                  <a:lnTo>
                    <a:pt x="3847" y="7266"/>
                  </a:lnTo>
                  <a:lnTo>
                    <a:pt x="4571" y="7396"/>
                  </a:lnTo>
                  <a:lnTo>
                    <a:pt x="5277" y="7507"/>
                  </a:lnTo>
                  <a:lnTo>
                    <a:pt x="5277" y="7470"/>
                  </a:lnTo>
                  <a:lnTo>
                    <a:pt x="4924" y="5296"/>
                  </a:lnTo>
                  <a:lnTo>
                    <a:pt x="9458" y="5984"/>
                  </a:lnTo>
                  <a:lnTo>
                    <a:pt x="9458" y="5984"/>
                  </a:lnTo>
                  <a:lnTo>
                    <a:pt x="7544" y="3011"/>
                  </a:lnTo>
                  <a:lnTo>
                    <a:pt x="9644" y="3178"/>
                  </a:lnTo>
                  <a:lnTo>
                    <a:pt x="11056" y="3289"/>
                  </a:lnTo>
                  <a:lnTo>
                    <a:pt x="11520" y="3327"/>
                  </a:lnTo>
                  <a:lnTo>
                    <a:pt x="11688" y="3327"/>
                  </a:lnTo>
                  <a:lnTo>
                    <a:pt x="11576" y="3196"/>
                  </a:lnTo>
                  <a:lnTo>
                    <a:pt x="11335" y="2862"/>
                  </a:lnTo>
                  <a:lnTo>
                    <a:pt x="10610" y="1877"/>
                  </a:lnTo>
                  <a:lnTo>
                    <a:pt x="9607" y="465"/>
                  </a:lnTo>
                  <a:lnTo>
                    <a:pt x="9625" y="447"/>
                  </a:lnTo>
                  <a:lnTo>
                    <a:pt x="9365" y="224"/>
                  </a:lnTo>
                  <a:lnTo>
                    <a:pt x="91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16"/>
            <p:cNvSpPr/>
            <p:nvPr/>
          </p:nvSpPr>
          <p:spPr>
            <a:xfrm>
              <a:off x="4816658" y="2087522"/>
              <a:ext cx="218574" cy="179705"/>
            </a:xfrm>
            <a:custGeom>
              <a:rect b="b" l="l" r="r" t="t"/>
              <a:pathLst>
                <a:path extrusionOk="0" h="4813" w="5854">
                  <a:moveTo>
                    <a:pt x="1784" y="0"/>
                  </a:moveTo>
                  <a:lnTo>
                    <a:pt x="1784" y="75"/>
                  </a:lnTo>
                  <a:lnTo>
                    <a:pt x="1673" y="576"/>
                  </a:lnTo>
                  <a:lnTo>
                    <a:pt x="1524" y="1134"/>
                  </a:lnTo>
                  <a:lnTo>
                    <a:pt x="1338" y="1821"/>
                  </a:lnTo>
                  <a:lnTo>
                    <a:pt x="1078" y="2565"/>
                  </a:lnTo>
                  <a:lnTo>
                    <a:pt x="948" y="2955"/>
                  </a:lnTo>
                  <a:lnTo>
                    <a:pt x="781" y="3345"/>
                  </a:lnTo>
                  <a:lnTo>
                    <a:pt x="614" y="3735"/>
                  </a:lnTo>
                  <a:lnTo>
                    <a:pt x="409" y="4088"/>
                  </a:lnTo>
                  <a:lnTo>
                    <a:pt x="205" y="4441"/>
                  </a:lnTo>
                  <a:lnTo>
                    <a:pt x="0" y="4757"/>
                  </a:lnTo>
                  <a:lnTo>
                    <a:pt x="19" y="4813"/>
                  </a:lnTo>
                  <a:lnTo>
                    <a:pt x="651" y="4608"/>
                  </a:lnTo>
                  <a:lnTo>
                    <a:pt x="1282" y="4367"/>
                  </a:lnTo>
                  <a:lnTo>
                    <a:pt x="1877" y="4125"/>
                  </a:lnTo>
                  <a:lnTo>
                    <a:pt x="2434" y="3865"/>
                  </a:lnTo>
                  <a:lnTo>
                    <a:pt x="2955" y="3586"/>
                  </a:lnTo>
                  <a:lnTo>
                    <a:pt x="3456" y="3308"/>
                  </a:lnTo>
                  <a:lnTo>
                    <a:pt x="3902" y="3029"/>
                  </a:lnTo>
                  <a:lnTo>
                    <a:pt x="4311" y="2750"/>
                  </a:lnTo>
                  <a:lnTo>
                    <a:pt x="4683" y="2472"/>
                  </a:lnTo>
                  <a:lnTo>
                    <a:pt x="5017" y="2193"/>
                  </a:lnTo>
                  <a:lnTo>
                    <a:pt x="5296" y="1933"/>
                  </a:lnTo>
                  <a:lnTo>
                    <a:pt x="5519" y="1691"/>
                  </a:lnTo>
                  <a:lnTo>
                    <a:pt x="5686" y="1468"/>
                  </a:lnTo>
                  <a:lnTo>
                    <a:pt x="5797" y="1245"/>
                  </a:lnTo>
                  <a:lnTo>
                    <a:pt x="5835" y="1152"/>
                  </a:lnTo>
                  <a:lnTo>
                    <a:pt x="5853" y="1059"/>
                  </a:lnTo>
                  <a:lnTo>
                    <a:pt x="5853" y="985"/>
                  </a:lnTo>
                  <a:lnTo>
                    <a:pt x="5853" y="911"/>
                  </a:lnTo>
                  <a:lnTo>
                    <a:pt x="5797" y="837"/>
                  </a:lnTo>
                  <a:lnTo>
                    <a:pt x="5723" y="781"/>
                  </a:lnTo>
                  <a:lnTo>
                    <a:pt x="5612" y="706"/>
                  </a:lnTo>
                  <a:lnTo>
                    <a:pt x="5463" y="669"/>
                  </a:lnTo>
                  <a:lnTo>
                    <a:pt x="5054" y="576"/>
                  </a:lnTo>
                  <a:lnTo>
                    <a:pt x="4553" y="483"/>
                  </a:lnTo>
                  <a:lnTo>
                    <a:pt x="3271" y="279"/>
                  </a:lnTo>
                  <a:lnTo>
                    <a:pt x="2546" y="149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16"/>
            <p:cNvSpPr/>
            <p:nvPr/>
          </p:nvSpPr>
          <p:spPr>
            <a:xfrm>
              <a:off x="4533612" y="1480509"/>
              <a:ext cx="368409" cy="201212"/>
            </a:xfrm>
            <a:custGeom>
              <a:rect b="b" l="l" r="r" t="t"/>
              <a:pathLst>
                <a:path extrusionOk="0" h="5389" w="9867">
                  <a:moveTo>
                    <a:pt x="4367" y="1"/>
                  </a:moveTo>
                  <a:lnTo>
                    <a:pt x="3512" y="38"/>
                  </a:lnTo>
                  <a:lnTo>
                    <a:pt x="3085" y="75"/>
                  </a:lnTo>
                  <a:lnTo>
                    <a:pt x="2658" y="131"/>
                  </a:lnTo>
                  <a:lnTo>
                    <a:pt x="2212" y="186"/>
                  </a:lnTo>
                  <a:lnTo>
                    <a:pt x="1766" y="261"/>
                  </a:lnTo>
                  <a:lnTo>
                    <a:pt x="1320" y="354"/>
                  </a:lnTo>
                  <a:lnTo>
                    <a:pt x="874" y="446"/>
                  </a:lnTo>
                  <a:lnTo>
                    <a:pt x="428" y="577"/>
                  </a:lnTo>
                  <a:lnTo>
                    <a:pt x="1" y="707"/>
                  </a:lnTo>
                  <a:lnTo>
                    <a:pt x="94" y="948"/>
                  </a:lnTo>
                  <a:lnTo>
                    <a:pt x="261" y="1357"/>
                  </a:lnTo>
                  <a:lnTo>
                    <a:pt x="391" y="1617"/>
                  </a:lnTo>
                  <a:lnTo>
                    <a:pt x="558" y="1896"/>
                  </a:lnTo>
                  <a:lnTo>
                    <a:pt x="744" y="2212"/>
                  </a:lnTo>
                  <a:lnTo>
                    <a:pt x="967" y="2546"/>
                  </a:lnTo>
                  <a:lnTo>
                    <a:pt x="1208" y="2881"/>
                  </a:lnTo>
                  <a:lnTo>
                    <a:pt x="1506" y="3234"/>
                  </a:lnTo>
                  <a:lnTo>
                    <a:pt x="1821" y="3605"/>
                  </a:lnTo>
                  <a:lnTo>
                    <a:pt x="2193" y="3977"/>
                  </a:lnTo>
                  <a:lnTo>
                    <a:pt x="2583" y="4330"/>
                  </a:lnTo>
                  <a:lnTo>
                    <a:pt x="3029" y="4683"/>
                  </a:lnTo>
                  <a:lnTo>
                    <a:pt x="3512" y="5017"/>
                  </a:lnTo>
                  <a:lnTo>
                    <a:pt x="4051" y="5352"/>
                  </a:lnTo>
                  <a:lnTo>
                    <a:pt x="4088" y="5389"/>
                  </a:lnTo>
                  <a:lnTo>
                    <a:pt x="4274" y="5166"/>
                  </a:lnTo>
                  <a:lnTo>
                    <a:pt x="4460" y="4980"/>
                  </a:lnTo>
                  <a:lnTo>
                    <a:pt x="4869" y="4590"/>
                  </a:lnTo>
                  <a:lnTo>
                    <a:pt x="5315" y="4200"/>
                  </a:lnTo>
                  <a:lnTo>
                    <a:pt x="5779" y="3847"/>
                  </a:lnTo>
                  <a:lnTo>
                    <a:pt x="6262" y="3512"/>
                  </a:lnTo>
                  <a:lnTo>
                    <a:pt x="6745" y="3178"/>
                  </a:lnTo>
                  <a:lnTo>
                    <a:pt x="7693" y="2583"/>
                  </a:lnTo>
                  <a:lnTo>
                    <a:pt x="8548" y="2044"/>
                  </a:lnTo>
                  <a:lnTo>
                    <a:pt x="8919" y="1803"/>
                  </a:lnTo>
                  <a:lnTo>
                    <a:pt x="9254" y="1580"/>
                  </a:lnTo>
                  <a:lnTo>
                    <a:pt x="9514" y="1375"/>
                  </a:lnTo>
                  <a:lnTo>
                    <a:pt x="9700" y="1190"/>
                  </a:lnTo>
                  <a:lnTo>
                    <a:pt x="9774" y="1115"/>
                  </a:lnTo>
                  <a:lnTo>
                    <a:pt x="9830" y="1022"/>
                  </a:lnTo>
                  <a:lnTo>
                    <a:pt x="9867" y="948"/>
                  </a:lnTo>
                  <a:lnTo>
                    <a:pt x="9867" y="874"/>
                  </a:lnTo>
                  <a:lnTo>
                    <a:pt x="9848" y="837"/>
                  </a:lnTo>
                  <a:lnTo>
                    <a:pt x="9811" y="799"/>
                  </a:lnTo>
                  <a:lnTo>
                    <a:pt x="9625" y="707"/>
                  </a:lnTo>
                  <a:lnTo>
                    <a:pt x="9347" y="614"/>
                  </a:lnTo>
                  <a:lnTo>
                    <a:pt x="8975" y="502"/>
                  </a:lnTo>
                  <a:lnTo>
                    <a:pt x="8510" y="391"/>
                  </a:lnTo>
                  <a:lnTo>
                    <a:pt x="7972" y="279"/>
                  </a:lnTo>
                  <a:lnTo>
                    <a:pt x="7358" y="186"/>
                  </a:lnTo>
                  <a:lnTo>
                    <a:pt x="6690" y="93"/>
                  </a:lnTo>
                  <a:lnTo>
                    <a:pt x="5946" y="38"/>
                  </a:lnTo>
                  <a:lnTo>
                    <a:pt x="51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16"/>
            <p:cNvSpPr/>
            <p:nvPr/>
          </p:nvSpPr>
          <p:spPr>
            <a:xfrm>
              <a:off x="4297759" y="1989701"/>
              <a:ext cx="424602" cy="229663"/>
            </a:xfrm>
            <a:custGeom>
              <a:rect b="b" l="l" r="r" t="t"/>
              <a:pathLst>
                <a:path extrusionOk="0" h="6151" w="11372">
                  <a:moveTo>
                    <a:pt x="10907" y="1"/>
                  </a:moveTo>
                  <a:lnTo>
                    <a:pt x="10777" y="149"/>
                  </a:lnTo>
                  <a:lnTo>
                    <a:pt x="10591" y="316"/>
                  </a:lnTo>
                  <a:lnTo>
                    <a:pt x="10312" y="539"/>
                  </a:lnTo>
                  <a:lnTo>
                    <a:pt x="9978" y="800"/>
                  </a:lnTo>
                  <a:lnTo>
                    <a:pt x="9551" y="1078"/>
                  </a:lnTo>
                  <a:lnTo>
                    <a:pt x="9030" y="1394"/>
                  </a:lnTo>
                  <a:lnTo>
                    <a:pt x="8417" y="1729"/>
                  </a:lnTo>
                  <a:lnTo>
                    <a:pt x="7711" y="2063"/>
                  </a:lnTo>
                  <a:lnTo>
                    <a:pt x="7340" y="2230"/>
                  </a:lnTo>
                  <a:lnTo>
                    <a:pt x="6931" y="2397"/>
                  </a:lnTo>
                  <a:lnTo>
                    <a:pt x="6485" y="2546"/>
                  </a:lnTo>
                  <a:lnTo>
                    <a:pt x="6020" y="2713"/>
                  </a:lnTo>
                  <a:lnTo>
                    <a:pt x="5537" y="2862"/>
                  </a:lnTo>
                  <a:lnTo>
                    <a:pt x="5036" y="2992"/>
                  </a:lnTo>
                  <a:lnTo>
                    <a:pt x="4497" y="3141"/>
                  </a:lnTo>
                  <a:lnTo>
                    <a:pt x="3939" y="3252"/>
                  </a:lnTo>
                  <a:lnTo>
                    <a:pt x="3345" y="3364"/>
                  </a:lnTo>
                  <a:lnTo>
                    <a:pt x="2732" y="3475"/>
                  </a:lnTo>
                  <a:lnTo>
                    <a:pt x="2081" y="3568"/>
                  </a:lnTo>
                  <a:lnTo>
                    <a:pt x="1412" y="3642"/>
                  </a:lnTo>
                  <a:lnTo>
                    <a:pt x="725" y="3698"/>
                  </a:lnTo>
                  <a:lnTo>
                    <a:pt x="0" y="3735"/>
                  </a:lnTo>
                  <a:lnTo>
                    <a:pt x="223" y="4107"/>
                  </a:lnTo>
                  <a:lnTo>
                    <a:pt x="465" y="4441"/>
                  </a:lnTo>
                  <a:lnTo>
                    <a:pt x="725" y="4776"/>
                  </a:lnTo>
                  <a:lnTo>
                    <a:pt x="1004" y="5092"/>
                  </a:lnTo>
                  <a:lnTo>
                    <a:pt x="1301" y="5370"/>
                  </a:lnTo>
                  <a:lnTo>
                    <a:pt x="1598" y="5649"/>
                  </a:lnTo>
                  <a:lnTo>
                    <a:pt x="1914" y="5909"/>
                  </a:lnTo>
                  <a:lnTo>
                    <a:pt x="2248" y="6151"/>
                  </a:lnTo>
                  <a:lnTo>
                    <a:pt x="2732" y="6058"/>
                  </a:lnTo>
                  <a:lnTo>
                    <a:pt x="3178" y="5928"/>
                  </a:lnTo>
                  <a:lnTo>
                    <a:pt x="3642" y="5798"/>
                  </a:lnTo>
                  <a:lnTo>
                    <a:pt x="4088" y="5649"/>
                  </a:lnTo>
                  <a:lnTo>
                    <a:pt x="4534" y="5463"/>
                  </a:lnTo>
                  <a:lnTo>
                    <a:pt x="4961" y="5277"/>
                  </a:lnTo>
                  <a:lnTo>
                    <a:pt x="5389" y="5092"/>
                  </a:lnTo>
                  <a:lnTo>
                    <a:pt x="5797" y="4869"/>
                  </a:lnTo>
                  <a:lnTo>
                    <a:pt x="6206" y="4664"/>
                  </a:lnTo>
                  <a:lnTo>
                    <a:pt x="6596" y="4423"/>
                  </a:lnTo>
                  <a:lnTo>
                    <a:pt x="7340" y="3958"/>
                  </a:lnTo>
                  <a:lnTo>
                    <a:pt x="8046" y="3475"/>
                  </a:lnTo>
                  <a:lnTo>
                    <a:pt x="8677" y="2973"/>
                  </a:lnTo>
                  <a:lnTo>
                    <a:pt x="9272" y="2509"/>
                  </a:lnTo>
                  <a:lnTo>
                    <a:pt x="9792" y="2044"/>
                  </a:lnTo>
                  <a:lnTo>
                    <a:pt x="10257" y="1636"/>
                  </a:lnTo>
                  <a:lnTo>
                    <a:pt x="10628" y="1264"/>
                  </a:lnTo>
                  <a:lnTo>
                    <a:pt x="11167" y="707"/>
                  </a:lnTo>
                  <a:lnTo>
                    <a:pt x="11353" y="502"/>
                  </a:lnTo>
                  <a:lnTo>
                    <a:pt x="11371" y="484"/>
                  </a:lnTo>
                  <a:lnTo>
                    <a:pt x="11130" y="242"/>
                  </a:lnTo>
                  <a:lnTo>
                    <a:pt x="109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16"/>
            <p:cNvSpPr/>
            <p:nvPr/>
          </p:nvSpPr>
          <p:spPr>
            <a:xfrm>
              <a:off x="4443445" y="1506869"/>
              <a:ext cx="242843" cy="197777"/>
            </a:xfrm>
            <a:custGeom>
              <a:rect b="b" l="l" r="r" t="t"/>
              <a:pathLst>
                <a:path extrusionOk="0" h="5297" w="6504">
                  <a:moveTo>
                    <a:pt x="2416" y="1"/>
                  </a:moveTo>
                  <a:lnTo>
                    <a:pt x="1784" y="224"/>
                  </a:lnTo>
                  <a:lnTo>
                    <a:pt x="1189" y="465"/>
                  </a:lnTo>
                  <a:lnTo>
                    <a:pt x="576" y="762"/>
                  </a:lnTo>
                  <a:lnTo>
                    <a:pt x="0" y="1097"/>
                  </a:lnTo>
                  <a:lnTo>
                    <a:pt x="37" y="1153"/>
                  </a:lnTo>
                  <a:lnTo>
                    <a:pt x="130" y="1283"/>
                  </a:lnTo>
                  <a:lnTo>
                    <a:pt x="427" y="1617"/>
                  </a:lnTo>
                  <a:lnTo>
                    <a:pt x="632" y="1859"/>
                  </a:lnTo>
                  <a:lnTo>
                    <a:pt x="911" y="2119"/>
                  </a:lnTo>
                  <a:lnTo>
                    <a:pt x="1208" y="2416"/>
                  </a:lnTo>
                  <a:lnTo>
                    <a:pt x="1561" y="2732"/>
                  </a:lnTo>
                  <a:lnTo>
                    <a:pt x="1970" y="3066"/>
                  </a:lnTo>
                  <a:lnTo>
                    <a:pt x="2416" y="3401"/>
                  </a:lnTo>
                  <a:lnTo>
                    <a:pt x="2899" y="3754"/>
                  </a:lnTo>
                  <a:lnTo>
                    <a:pt x="3438" y="4088"/>
                  </a:lnTo>
                  <a:lnTo>
                    <a:pt x="4014" y="4404"/>
                  </a:lnTo>
                  <a:lnTo>
                    <a:pt x="4627" y="4720"/>
                  </a:lnTo>
                  <a:lnTo>
                    <a:pt x="5296" y="4999"/>
                  </a:lnTo>
                  <a:lnTo>
                    <a:pt x="5630" y="5147"/>
                  </a:lnTo>
                  <a:lnTo>
                    <a:pt x="5983" y="5259"/>
                  </a:lnTo>
                  <a:lnTo>
                    <a:pt x="6039" y="5296"/>
                  </a:lnTo>
                  <a:lnTo>
                    <a:pt x="6262" y="4980"/>
                  </a:lnTo>
                  <a:lnTo>
                    <a:pt x="6503" y="4683"/>
                  </a:lnTo>
                  <a:lnTo>
                    <a:pt x="6466" y="4646"/>
                  </a:lnTo>
                  <a:lnTo>
                    <a:pt x="5927" y="4311"/>
                  </a:lnTo>
                  <a:lnTo>
                    <a:pt x="5444" y="3977"/>
                  </a:lnTo>
                  <a:lnTo>
                    <a:pt x="4998" y="3624"/>
                  </a:lnTo>
                  <a:lnTo>
                    <a:pt x="4608" y="3271"/>
                  </a:lnTo>
                  <a:lnTo>
                    <a:pt x="4236" y="2899"/>
                  </a:lnTo>
                  <a:lnTo>
                    <a:pt x="3921" y="2528"/>
                  </a:lnTo>
                  <a:lnTo>
                    <a:pt x="3623" y="2175"/>
                  </a:lnTo>
                  <a:lnTo>
                    <a:pt x="3382" y="1840"/>
                  </a:lnTo>
                  <a:lnTo>
                    <a:pt x="3159" y="1506"/>
                  </a:lnTo>
                  <a:lnTo>
                    <a:pt x="2973" y="1190"/>
                  </a:lnTo>
                  <a:lnTo>
                    <a:pt x="2806" y="911"/>
                  </a:lnTo>
                  <a:lnTo>
                    <a:pt x="2676" y="651"/>
                  </a:lnTo>
                  <a:lnTo>
                    <a:pt x="2509" y="242"/>
                  </a:lnTo>
                  <a:lnTo>
                    <a:pt x="24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16"/>
            <p:cNvSpPr/>
            <p:nvPr/>
          </p:nvSpPr>
          <p:spPr>
            <a:xfrm>
              <a:off x="4251275" y="1547789"/>
              <a:ext cx="475232" cy="581420"/>
            </a:xfrm>
            <a:custGeom>
              <a:rect b="b" l="l" r="r" t="t"/>
              <a:pathLst>
                <a:path extrusionOk="0" h="15572" w="12728">
                  <a:moveTo>
                    <a:pt x="5147" y="1"/>
                  </a:moveTo>
                  <a:lnTo>
                    <a:pt x="4683" y="298"/>
                  </a:lnTo>
                  <a:lnTo>
                    <a:pt x="4237" y="614"/>
                  </a:lnTo>
                  <a:lnTo>
                    <a:pt x="3809" y="967"/>
                  </a:lnTo>
                  <a:lnTo>
                    <a:pt x="3401" y="1357"/>
                  </a:lnTo>
                  <a:lnTo>
                    <a:pt x="3010" y="1766"/>
                  </a:lnTo>
                  <a:lnTo>
                    <a:pt x="2620" y="2212"/>
                  </a:lnTo>
                  <a:lnTo>
                    <a:pt x="2267" y="2676"/>
                  </a:lnTo>
                  <a:lnTo>
                    <a:pt x="1914" y="3197"/>
                  </a:lnTo>
                  <a:lnTo>
                    <a:pt x="1598" y="3736"/>
                  </a:lnTo>
                  <a:lnTo>
                    <a:pt x="1301" y="4311"/>
                  </a:lnTo>
                  <a:lnTo>
                    <a:pt x="1041" y="4925"/>
                  </a:lnTo>
                  <a:lnTo>
                    <a:pt x="799" y="5575"/>
                  </a:lnTo>
                  <a:lnTo>
                    <a:pt x="576" y="6281"/>
                  </a:lnTo>
                  <a:lnTo>
                    <a:pt x="409" y="7006"/>
                  </a:lnTo>
                  <a:lnTo>
                    <a:pt x="242" y="7786"/>
                  </a:lnTo>
                  <a:lnTo>
                    <a:pt x="130" y="8604"/>
                  </a:lnTo>
                  <a:lnTo>
                    <a:pt x="75" y="9161"/>
                  </a:lnTo>
                  <a:lnTo>
                    <a:pt x="19" y="9681"/>
                  </a:lnTo>
                  <a:lnTo>
                    <a:pt x="0" y="10220"/>
                  </a:lnTo>
                  <a:lnTo>
                    <a:pt x="0" y="10722"/>
                  </a:lnTo>
                  <a:lnTo>
                    <a:pt x="19" y="11205"/>
                  </a:lnTo>
                  <a:lnTo>
                    <a:pt x="56" y="11669"/>
                  </a:lnTo>
                  <a:lnTo>
                    <a:pt x="93" y="12134"/>
                  </a:lnTo>
                  <a:lnTo>
                    <a:pt x="168" y="12580"/>
                  </a:lnTo>
                  <a:lnTo>
                    <a:pt x="242" y="13007"/>
                  </a:lnTo>
                  <a:lnTo>
                    <a:pt x="335" y="13416"/>
                  </a:lnTo>
                  <a:lnTo>
                    <a:pt x="465" y="13806"/>
                  </a:lnTo>
                  <a:lnTo>
                    <a:pt x="576" y="14196"/>
                  </a:lnTo>
                  <a:lnTo>
                    <a:pt x="725" y="14549"/>
                  </a:lnTo>
                  <a:lnTo>
                    <a:pt x="892" y="14902"/>
                  </a:lnTo>
                  <a:lnTo>
                    <a:pt x="1059" y="15255"/>
                  </a:lnTo>
                  <a:lnTo>
                    <a:pt x="1245" y="15571"/>
                  </a:lnTo>
                  <a:lnTo>
                    <a:pt x="1970" y="15534"/>
                  </a:lnTo>
                  <a:lnTo>
                    <a:pt x="2657" y="15478"/>
                  </a:lnTo>
                  <a:lnTo>
                    <a:pt x="3326" y="15404"/>
                  </a:lnTo>
                  <a:lnTo>
                    <a:pt x="3977" y="15311"/>
                  </a:lnTo>
                  <a:lnTo>
                    <a:pt x="4590" y="15200"/>
                  </a:lnTo>
                  <a:lnTo>
                    <a:pt x="5184" y="15088"/>
                  </a:lnTo>
                  <a:lnTo>
                    <a:pt x="5742" y="14977"/>
                  </a:lnTo>
                  <a:lnTo>
                    <a:pt x="6281" y="14828"/>
                  </a:lnTo>
                  <a:lnTo>
                    <a:pt x="6782" y="14698"/>
                  </a:lnTo>
                  <a:lnTo>
                    <a:pt x="7265" y="14549"/>
                  </a:lnTo>
                  <a:lnTo>
                    <a:pt x="7730" y="14382"/>
                  </a:lnTo>
                  <a:lnTo>
                    <a:pt x="8176" y="14233"/>
                  </a:lnTo>
                  <a:lnTo>
                    <a:pt x="8585" y="14066"/>
                  </a:lnTo>
                  <a:lnTo>
                    <a:pt x="8956" y="13899"/>
                  </a:lnTo>
                  <a:lnTo>
                    <a:pt x="9662" y="13565"/>
                  </a:lnTo>
                  <a:lnTo>
                    <a:pt x="10275" y="13230"/>
                  </a:lnTo>
                  <a:lnTo>
                    <a:pt x="10796" y="12914"/>
                  </a:lnTo>
                  <a:lnTo>
                    <a:pt x="11223" y="12636"/>
                  </a:lnTo>
                  <a:lnTo>
                    <a:pt x="11557" y="12375"/>
                  </a:lnTo>
                  <a:lnTo>
                    <a:pt x="11836" y="12152"/>
                  </a:lnTo>
                  <a:lnTo>
                    <a:pt x="12022" y="11985"/>
                  </a:lnTo>
                  <a:lnTo>
                    <a:pt x="12152" y="11837"/>
                  </a:lnTo>
                  <a:lnTo>
                    <a:pt x="12171" y="11837"/>
                  </a:lnTo>
                  <a:lnTo>
                    <a:pt x="12003" y="11614"/>
                  </a:lnTo>
                  <a:lnTo>
                    <a:pt x="11855" y="11409"/>
                  </a:lnTo>
                  <a:lnTo>
                    <a:pt x="11595" y="11000"/>
                  </a:lnTo>
                  <a:lnTo>
                    <a:pt x="11409" y="10629"/>
                  </a:lnTo>
                  <a:lnTo>
                    <a:pt x="11279" y="10294"/>
                  </a:lnTo>
                  <a:lnTo>
                    <a:pt x="11186" y="10016"/>
                  </a:lnTo>
                  <a:lnTo>
                    <a:pt x="11130" y="9793"/>
                  </a:lnTo>
                  <a:lnTo>
                    <a:pt x="11111" y="9625"/>
                  </a:lnTo>
                  <a:lnTo>
                    <a:pt x="11316" y="9533"/>
                  </a:lnTo>
                  <a:lnTo>
                    <a:pt x="11557" y="9440"/>
                  </a:lnTo>
                  <a:lnTo>
                    <a:pt x="11818" y="9310"/>
                  </a:lnTo>
                  <a:lnTo>
                    <a:pt x="12096" y="9142"/>
                  </a:lnTo>
                  <a:lnTo>
                    <a:pt x="12226" y="9050"/>
                  </a:lnTo>
                  <a:lnTo>
                    <a:pt x="12356" y="8938"/>
                  </a:lnTo>
                  <a:lnTo>
                    <a:pt x="12468" y="8827"/>
                  </a:lnTo>
                  <a:lnTo>
                    <a:pt x="12579" y="8715"/>
                  </a:lnTo>
                  <a:lnTo>
                    <a:pt x="12654" y="8585"/>
                  </a:lnTo>
                  <a:lnTo>
                    <a:pt x="12709" y="8455"/>
                  </a:lnTo>
                  <a:lnTo>
                    <a:pt x="12728" y="8343"/>
                  </a:lnTo>
                  <a:lnTo>
                    <a:pt x="12709" y="8288"/>
                  </a:lnTo>
                  <a:lnTo>
                    <a:pt x="12691" y="8251"/>
                  </a:lnTo>
                  <a:lnTo>
                    <a:pt x="12635" y="8195"/>
                  </a:lnTo>
                  <a:lnTo>
                    <a:pt x="12542" y="8139"/>
                  </a:lnTo>
                  <a:lnTo>
                    <a:pt x="12282" y="8065"/>
                  </a:lnTo>
                  <a:lnTo>
                    <a:pt x="11966" y="7972"/>
                  </a:lnTo>
                  <a:lnTo>
                    <a:pt x="11780" y="7916"/>
                  </a:lnTo>
                  <a:lnTo>
                    <a:pt x="11613" y="7805"/>
                  </a:lnTo>
                  <a:lnTo>
                    <a:pt x="11427" y="7675"/>
                  </a:lnTo>
                  <a:lnTo>
                    <a:pt x="11260" y="7507"/>
                  </a:lnTo>
                  <a:lnTo>
                    <a:pt x="11093" y="7284"/>
                  </a:lnTo>
                  <a:lnTo>
                    <a:pt x="11019" y="7154"/>
                  </a:lnTo>
                  <a:lnTo>
                    <a:pt x="10963" y="7024"/>
                  </a:lnTo>
                  <a:lnTo>
                    <a:pt x="10888" y="6857"/>
                  </a:lnTo>
                  <a:lnTo>
                    <a:pt x="10833" y="6671"/>
                  </a:lnTo>
                  <a:lnTo>
                    <a:pt x="10777" y="6485"/>
                  </a:lnTo>
                  <a:lnTo>
                    <a:pt x="10740" y="6281"/>
                  </a:lnTo>
                  <a:lnTo>
                    <a:pt x="10703" y="6002"/>
                  </a:lnTo>
                  <a:lnTo>
                    <a:pt x="10703" y="5724"/>
                  </a:lnTo>
                  <a:lnTo>
                    <a:pt x="10721" y="5463"/>
                  </a:lnTo>
                  <a:lnTo>
                    <a:pt x="10777" y="5203"/>
                  </a:lnTo>
                  <a:lnTo>
                    <a:pt x="10833" y="4943"/>
                  </a:lnTo>
                  <a:lnTo>
                    <a:pt x="10944" y="4683"/>
                  </a:lnTo>
                  <a:lnTo>
                    <a:pt x="11056" y="4442"/>
                  </a:lnTo>
                  <a:lnTo>
                    <a:pt x="11186" y="4200"/>
                  </a:lnTo>
                  <a:lnTo>
                    <a:pt x="11130" y="4163"/>
                  </a:lnTo>
                  <a:lnTo>
                    <a:pt x="10777" y="4051"/>
                  </a:lnTo>
                  <a:lnTo>
                    <a:pt x="10443" y="3903"/>
                  </a:lnTo>
                  <a:lnTo>
                    <a:pt x="9774" y="3624"/>
                  </a:lnTo>
                  <a:lnTo>
                    <a:pt x="9161" y="3308"/>
                  </a:lnTo>
                  <a:lnTo>
                    <a:pt x="8585" y="2992"/>
                  </a:lnTo>
                  <a:lnTo>
                    <a:pt x="8046" y="2658"/>
                  </a:lnTo>
                  <a:lnTo>
                    <a:pt x="7563" y="2305"/>
                  </a:lnTo>
                  <a:lnTo>
                    <a:pt x="7117" y="1970"/>
                  </a:lnTo>
                  <a:lnTo>
                    <a:pt x="6708" y="1636"/>
                  </a:lnTo>
                  <a:lnTo>
                    <a:pt x="6355" y="1320"/>
                  </a:lnTo>
                  <a:lnTo>
                    <a:pt x="6058" y="1023"/>
                  </a:lnTo>
                  <a:lnTo>
                    <a:pt x="5779" y="763"/>
                  </a:lnTo>
                  <a:lnTo>
                    <a:pt x="5574" y="521"/>
                  </a:lnTo>
                  <a:lnTo>
                    <a:pt x="5277" y="187"/>
                  </a:lnTo>
                  <a:lnTo>
                    <a:pt x="5184" y="57"/>
                  </a:lnTo>
                  <a:lnTo>
                    <a:pt x="51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16"/>
            <p:cNvSpPr/>
            <p:nvPr/>
          </p:nvSpPr>
          <p:spPr>
            <a:xfrm>
              <a:off x="4437882" y="1778117"/>
              <a:ext cx="123512" cy="73592"/>
            </a:xfrm>
            <a:custGeom>
              <a:rect b="b" l="l" r="r" t="t"/>
              <a:pathLst>
                <a:path extrusionOk="0" h="1971" w="3308">
                  <a:moveTo>
                    <a:pt x="3233" y="1"/>
                  </a:moveTo>
                  <a:lnTo>
                    <a:pt x="3196" y="19"/>
                  </a:lnTo>
                  <a:lnTo>
                    <a:pt x="3159" y="19"/>
                  </a:lnTo>
                  <a:lnTo>
                    <a:pt x="3141" y="56"/>
                  </a:lnTo>
                  <a:lnTo>
                    <a:pt x="2843" y="539"/>
                  </a:lnTo>
                  <a:lnTo>
                    <a:pt x="2695" y="744"/>
                  </a:lnTo>
                  <a:lnTo>
                    <a:pt x="2546" y="948"/>
                  </a:lnTo>
                  <a:lnTo>
                    <a:pt x="2360" y="1115"/>
                  </a:lnTo>
                  <a:lnTo>
                    <a:pt x="2286" y="1171"/>
                  </a:lnTo>
                  <a:lnTo>
                    <a:pt x="2193" y="1227"/>
                  </a:lnTo>
                  <a:lnTo>
                    <a:pt x="2100" y="1264"/>
                  </a:lnTo>
                  <a:lnTo>
                    <a:pt x="2007" y="1283"/>
                  </a:lnTo>
                  <a:lnTo>
                    <a:pt x="1914" y="1283"/>
                  </a:lnTo>
                  <a:lnTo>
                    <a:pt x="1803" y="1301"/>
                  </a:lnTo>
                  <a:lnTo>
                    <a:pt x="1580" y="1283"/>
                  </a:lnTo>
                  <a:lnTo>
                    <a:pt x="1375" y="1227"/>
                  </a:lnTo>
                  <a:lnTo>
                    <a:pt x="1171" y="1134"/>
                  </a:lnTo>
                  <a:lnTo>
                    <a:pt x="967" y="1004"/>
                  </a:lnTo>
                  <a:lnTo>
                    <a:pt x="762" y="837"/>
                  </a:lnTo>
                  <a:lnTo>
                    <a:pt x="576" y="651"/>
                  </a:lnTo>
                  <a:lnTo>
                    <a:pt x="391" y="465"/>
                  </a:lnTo>
                  <a:lnTo>
                    <a:pt x="223" y="242"/>
                  </a:lnTo>
                  <a:lnTo>
                    <a:pt x="205" y="242"/>
                  </a:lnTo>
                  <a:lnTo>
                    <a:pt x="168" y="205"/>
                  </a:lnTo>
                  <a:lnTo>
                    <a:pt x="112" y="205"/>
                  </a:lnTo>
                  <a:lnTo>
                    <a:pt x="56" y="224"/>
                  </a:lnTo>
                  <a:lnTo>
                    <a:pt x="38" y="242"/>
                  </a:lnTo>
                  <a:lnTo>
                    <a:pt x="19" y="298"/>
                  </a:lnTo>
                  <a:lnTo>
                    <a:pt x="1" y="335"/>
                  </a:lnTo>
                  <a:lnTo>
                    <a:pt x="38" y="484"/>
                  </a:lnTo>
                  <a:lnTo>
                    <a:pt x="93" y="632"/>
                  </a:lnTo>
                  <a:lnTo>
                    <a:pt x="149" y="781"/>
                  </a:lnTo>
                  <a:lnTo>
                    <a:pt x="205" y="911"/>
                  </a:lnTo>
                  <a:lnTo>
                    <a:pt x="372" y="1190"/>
                  </a:lnTo>
                  <a:lnTo>
                    <a:pt x="465" y="1320"/>
                  </a:lnTo>
                  <a:lnTo>
                    <a:pt x="576" y="1431"/>
                  </a:lnTo>
                  <a:lnTo>
                    <a:pt x="688" y="1543"/>
                  </a:lnTo>
                  <a:lnTo>
                    <a:pt x="818" y="1654"/>
                  </a:lnTo>
                  <a:lnTo>
                    <a:pt x="967" y="1747"/>
                  </a:lnTo>
                  <a:lnTo>
                    <a:pt x="1115" y="1821"/>
                  </a:lnTo>
                  <a:lnTo>
                    <a:pt x="1283" y="1896"/>
                  </a:lnTo>
                  <a:lnTo>
                    <a:pt x="1450" y="1933"/>
                  </a:lnTo>
                  <a:lnTo>
                    <a:pt x="1636" y="1951"/>
                  </a:lnTo>
                  <a:lnTo>
                    <a:pt x="1803" y="1970"/>
                  </a:lnTo>
                  <a:lnTo>
                    <a:pt x="1989" y="1951"/>
                  </a:lnTo>
                  <a:lnTo>
                    <a:pt x="2156" y="1914"/>
                  </a:lnTo>
                  <a:lnTo>
                    <a:pt x="2342" y="1859"/>
                  </a:lnTo>
                  <a:lnTo>
                    <a:pt x="2509" y="1766"/>
                  </a:lnTo>
                  <a:lnTo>
                    <a:pt x="2658" y="1673"/>
                  </a:lnTo>
                  <a:lnTo>
                    <a:pt x="2788" y="1543"/>
                  </a:lnTo>
                  <a:lnTo>
                    <a:pt x="2899" y="1413"/>
                  </a:lnTo>
                  <a:lnTo>
                    <a:pt x="2992" y="1283"/>
                  </a:lnTo>
                  <a:lnTo>
                    <a:pt x="3066" y="1134"/>
                  </a:lnTo>
                  <a:lnTo>
                    <a:pt x="3122" y="985"/>
                  </a:lnTo>
                  <a:lnTo>
                    <a:pt x="3233" y="688"/>
                  </a:lnTo>
                  <a:lnTo>
                    <a:pt x="3289" y="391"/>
                  </a:lnTo>
                  <a:lnTo>
                    <a:pt x="3308" y="242"/>
                  </a:lnTo>
                  <a:lnTo>
                    <a:pt x="3308" y="93"/>
                  </a:lnTo>
                  <a:lnTo>
                    <a:pt x="3289" y="56"/>
                  </a:lnTo>
                  <a:lnTo>
                    <a:pt x="3252" y="19"/>
                  </a:lnTo>
                  <a:lnTo>
                    <a:pt x="32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16"/>
            <p:cNvSpPr/>
            <p:nvPr/>
          </p:nvSpPr>
          <p:spPr>
            <a:xfrm>
              <a:off x="4464951" y="1898825"/>
              <a:ext cx="215101" cy="77737"/>
            </a:xfrm>
            <a:custGeom>
              <a:rect b="b" l="l" r="r" t="t"/>
              <a:pathLst>
                <a:path extrusionOk="0" h="2082" w="5761">
                  <a:moveTo>
                    <a:pt x="74" y="1"/>
                  </a:moveTo>
                  <a:lnTo>
                    <a:pt x="37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19" y="112"/>
                  </a:lnTo>
                  <a:lnTo>
                    <a:pt x="93" y="298"/>
                  </a:lnTo>
                  <a:lnTo>
                    <a:pt x="186" y="484"/>
                  </a:lnTo>
                  <a:lnTo>
                    <a:pt x="297" y="651"/>
                  </a:lnTo>
                  <a:lnTo>
                    <a:pt x="427" y="818"/>
                  </a:lnTo>
                  <a:lnTo>
                    <a:pt x="558" y="985"/>
                  </a:lnTo>
                  <a:lnTo>
                    <a:pt x="706" y="1134"/>
                  </a:lnTo>
                  <a:lnTo>
                    <a:pt x="873" y="1283"/>
                  </a:lnTo>
                  <a:lnTo>
                    <a:pt x="1041" y="1394"/>
                  </a:lnTo>
                  <a:lnTo>
                    <a:pt x="1208" y="1524"/>
                  </a:lnTo>
                  <a:lnTo>
                    <a:pt x="1394" y="1636"/>
                  </a:lnTo>
                  <a:lnTo>
                    <a:pt x="1579" y="1729"/>
                  </a:lnTo>
                  <a:lnTo>
                    <a:pt x="1765" y="1821"/>
                  </a:lnTo>
                  <a:lnTo>
                    <a:pt x="1970" y="1877"/>
                  </a:lnTo>
                  <a:lnTo>
                    <a:pt x="2174" y="1951"/>
                  </a:lnTo>
                  <a:lnTo>
                    <a:pt x="2378" y="1989"/>
                  </a:lnTo>
                  <a:lnTo>
                    <a:pt x="2583" y="2026"/>
                  </a:lnTo>
                  <a:lnTo>
                    <a:pt x="2787" y="2063"/>
                  </a:lnTo>
                  <a:lnTo>
                    <a:pt x="2992" y="2082"/>
                  </a:lnTo>
                  <a:lnTo>
                    <a:pt x="3419" y="2082"/>
                  </a:lnTo>
                  <a:lnTo>
                    <a:pt x="3828" y="2044"/>
                  </a:lnTo>
                  <a:lnTo>
                    <a:pt x="4236" y="1970"/>
                  </a:lnTo>
                  <a:lnTo>
                    <a:pt x="4627" y="1859"/>
                  </a:lnTo>
                  <a:lnTo>
                    <a:pt x="4998" y="1729"/>
                  </a:lnTo>
                  <a:lnTo>
                    <a:pt x="5370" y="1580"/>
                  </a:lnTo>
                  <a:lnTo>
                    <a:pt x="5723" y="1394"/>
                  </a:lnTo>
                  <a:lnTo>
                    <a:pt x="5760" y="1357"/>
                  </a:lnTo>
                  <a:lnTo>
                    <a:pt x="5760" y="1320"/>
                  </a:lnTo>
                  <a:lnTo>
                    <a:pt x="5741" y="1264"/>
                  </a:lnTo>
                  <a:lnTo>
                    <a:pt x="5686" y="1264"/>
                  </a:lnTo>
                  <a:lnTo>
                    <a:pt x="4924" y="1413"/>
                  </a:lnTo>
                  <a:lnTo>
                    <a:pt x="4534" y="1487"/>
                  </a:lnTo>
                  <a:lnTo>
                    <a:pt x="4162" y="1524"/>
                  </a:lnTo>
                  <a:lnTo>
                    <a:pt x="3772" y="1561"/>
                  </a:lnTo>
                  <a:lnTo>
                    <a:pt x="3400" y="1561"/>
                  </a:lnTo>
                  <a:lnTo>
                    <a:pt x="3029" y="1543"/>
                  </a:lnTo>
                  <a:lnTo>
                    <a:pt x="2657" y="1506"/>
                  </a:lnTo>
                  <a:lnTo>
                    <a:pt x="2304" y="1431"/>
                  </a:lnTo>
                  <a:lnTo>
                    <a:pt x="1951" y="1320"/>
                  </a:lnTo>
                  <a:lnTo>
                    <a:pt x="1617" y="1190"/>
                  </a:lnTo>
                  <a:lnTo>
                    <a:pt x="1301" y="1004"/>
                  </a:lnTo>
                  <a:lnTo>
                    <a:pt x="985" y="799"/>
                  </a:lnTo>
                  <a:lnTo>
                    <a:pt x="688" y="577"/>
                  </a:lnTo>
                  <a:lnTo>
                    <a:pt x="427" y="316"/>
                  </a:lnTo>
                  <a:lnTo>
                    <a:pt x="167" y="38"/>
                  </a:lnTo>
                  <a:lnTo>
                    <a:pt x="167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16"/>
            <p:cNvSpPr/>
            <p:nvPr/>
          </p:nvSpPr>
          <p:spPr>
            <a:xfrm>
              <a:off x="4509343" y="1307082"/>
              <a:ext cx="39578" cy="156817"/>
            </a:xfrm>
            <a:custGeom>
              <a:rect b="b" l="l" r="r" t="t"/>
              <a:pathLst>
                <a:path extrusionOk="0" h="4200" w="1060">
                  <a:moveTo>
                    <a:pt x="353" y="0"/>
                  </a:moveTo>
                  <a:lnTo>
                    <a:pt x="260" y="19"/>
                  </a:lnTo>
                  <a:lnTo>
                    <a:pt x="168" y="56"/>
                  </a:lnTo>
                  <a:lnTo>
                    <a:pt x="93" y="130"/>
                  </a:lnTo>
                  <a:lnTo>
                    <a:pt x="75" y="223"/>
                  </a:lnTo>
                  <a:lnTo>
                    <a:pt x="37" y="465"/>
                  </a:lnTo>
                  <a:lnTo>
                    <a:pt x="19" y="706"/>
                  </a:lnTo>
                  <a:lnTo>
                    <a:pt x="0" y="1190"/>
                  </a:lnTo>
                  <a:lnTo>
                    <a:pt x="19" y="1673"/>
                  </a:lnTo>
                  <a:lnTo>
                    <a:pt x="75" y="2156"/>
                  </a:lnTo>
                  <a:lnTo>
                    <a:pt x="130" y="2639"/>
                  </a:lnTo>
                  <a:lnTo>
                    <a:pt x="223" y="3103"/>
                  </a:lnTo>
                  <a:lnTo>
                    <a:pt x="335" y="3586"/>
                  </a:lnTo>
                  <a:lnTo>
                    <a:pt x="428" y="3809"/>
                  </a:lnTo>
                  <a:lnTo>
                    <a:pt x="502" y="4051"/>
                  </a:lnTo>
                  <a:lnTo>
                    <a:pt x="539" y="4107"/>
                  </a:lnTo>
                  <a:lnTo>
                    <a:pt x="576" y="4144"/>
                  </a:lnTo>
                  <a:lnTo>
                    <a:pt x="632" y="4181"/>
                  </a:lnTo>
                  <a:lnTo>
                    <a:pt x="706" y="4200"/>
                  </a:lnTo>
                  <a:lnTo>
                    <a:pt x="799" y="4200"/>
                  </a:lnTo>
                  <a:lnTo>
                    <a:pt x="892" y="4162"/>
                  </a:lnTo>
                  <a:lnTo>
                    <a:pt x="966" y="4088"/>
                  </a:lnTo>
                  <a:lnTo>
                    <a:pt x="1004" y="3995"/>
                  </a:lnTo>
                  <a:lnTo>
                    <a:pt x="1041" y="3754"/>
                  </a:lnTo>
                  <a:lnTo>
                    <a:pt x="1059" y="3494"/>
                  </a:lnTo>
                  <a:lnTo>
                    <a:pt x="1059" y="3010"/>
                  </a:lnTo>
                  <a:lnTo>
                    <a:pt x="1041" y="2527"/>
                  </a:lnTo>
                  <a:lnTo>
                    <a:pt x="1004" y="2044"/>
                  </a:lnTo>
                  <a:lnTo>
                    <a:pt x="929" y="1580"/>
                  </a:lnTo>
                  <a:lnTo>
                    <a:pt x="836" y="1097"/>
                  </a:lnTo>
                  <a:lnTo>
                    <a:pt x="725" y="632"/>
                  </a:lnTo>
                  <a:lnTo>
                    <a:pt x="651" y="391"/>
                  </a:lnTo>
                  <a:lnTo>
                    <a:pt x="558" y="168"/>
                  </a:lnTo>
                  <a:lnTo>
                    <a:pt x="521" y="112"/>
                  </a:lnTo>
                  <a:lnTo>
                    <a:pt x="483" y="56"/>
                  </a:lnTo>
                  <a:lnTo>
                    <a:pt x="428" y="19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16"/>
            <p:cNvSpPr/>
            <p:nvPr/>
          </p:nvSpPr>
          <p:spPr>
            <a:xfrm>
              <a:off x="4358094" y="1354238"/>
              <a:ext cx="99243" cy="132548"/>
            </a:xfrm>
            <a:custGeom>
              <a:rect b="b" l="l" r="r" t="t"/>
              <a:pathLst>
                <a:path extrusionOk="0" h="3550" w="2658">
                  <a:moveTo>
                    <a:pt x="242" y="1"/>
                  </a:moveTo>
                  <a:lnTo>
                    <a:pt x="168" y="19"/>
                  </a:lnTo>
                  <a:lnTo>
                    <a:pt x="94" y="75"/>
                  </a:lnTo>
                  <a:lnTo>
                    <a:pt x="19" y="150"/>
                  </a:lnTo>
                  <a:lnTo>
                    <a:pt x="1" y="242"/>
                  </a:lnTo>
                  <a:lnTo>
                    <a:pt x="19" y="335"/>
                  </a:lnTo>
                  <a:lnTo>
                    <a:pt x="112" y="577"/>
                  </a:lnTo>
                  <a:lnTo>
                    <a:pt x="205" y="800"/>
                  </a:lnTo>
                  <a:lnTo>
                    <a:pt x="428" y="1227"/>
                  </a:lnTo>
                  <a:lnTo>
                    <a:pt x="688" y="1636"/>
                  </a:lnTo>
                  <a:lnTo>
                    <a:pt x="948" y="2045"/>
                  </a:lnTo>
                  <a:lnTo>
                    <a:pt x="1227" y="2435"/>
                  </a:lnTo>
                  <a:lnTo>
                    <a:pt x="1543" y="2807"/>
                  </a:lnTo>
                  <a:lnTo>
                    <a:pt x="1877" y="3160"/>
                  </a:lnTo>
                  <a:lnTo>
                    <a:pt x="2045" y="3327"/>
                  </a:lnTo>
                  <a:lnTo>
                    <a:pt x="2249" y="3494"/>
                  </a:lnTo>
                  <a:lnTo>
                    <a:pt x="2286" y="3531"/>
                  </a:lnTo>
                  <a:lnTo>
                    <a:pt x="2360" y="3550"/>
                  </a:lnTo>
                  <a:lnTo>
                    <a:pt x="2416" y="3550"/>
                  </a:lnTo>
                  <a:lnTo>
                    <a:pt x="2491" y="3531"/>
                  </a:lnTo>
                  <a:lnTo>
                    <a:pt x="2565" y="3475"/>
                  </a:lnTo>
                  <a:lnTo>
                    <a:pt x="2639" y="3401"/>
                  </a:lnTo>
                  <a:lnTo>
                    <a:pt x="2658" y="3308"/>
                  </a:lnTo>
                  <a:lnTo>
                    <a:pt x="2639" y="3197"/>
                  </a:lnTo>
                  <a:lnTo>
                    <a:pt x="2565" y="2974"/>
                  </a:lnTo>
                  <a:lnTo>
                    <a:pt x="2453" y="2751"/>
                  </a:lnTo>
                  <a:lnTo>
                    <a:pt x="2230" y="2323"/>
                  </a:lnTo>
                  <a:lnTo>
                    <a:pt x="1989" y="1896"/>
                  </a:lnTo>
                  <a:lnTo>
                    <a:pt x="1710" y="1506"/>
                  </a:lnTo>
                  <a:lnTo>
                    <a:pt x="1431" y="1116"/>
                  </a:lnTo>
                  <a:lnTo>
                    <a:pt x="1116" y="744"/>
                  </a:lnTo>
                  <a:lnTo>
                    <a:pt x="781" y="391"/>
                  </a:lnTo>
                  <a:lnTo>
                    <a:pt x="614" y="224"/>
                  </a:lnTo>
                  <a:lnTo>
                    <a:pt x="428" y="57"/>
                  </a:lnTo>
                  <a:lnTo>
                    <a:pt x="372" y="19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16"/>
            <p:cNvSpPr/>
            <p:nvPr/>
          </p:nvSpPr>
          <p:spPr>
            <a:xfrm>
              <a:off x="4256129" y="1459003"/>
              <a:ext cx="140165" cy="87444"/>
            </a:xfrm>
            <a:custGeom>
              <a:rect b="b" l="l" r="r" t="t"/>
              <a:pathLst>
                <a:path extrusionOk="0" h="2342" w="3754">
                  <a:moveTo>
                    <a:pt x="186" y="1"/>
                  </a:moveTo>
                  <a:lnTo>
                    <a:pt x="131" y="19"/>
                  </a:lnTo>
                  <a:lnTo>
                    <a:pt x="75" y="75"/>
                  </a:lnTo>
                  <a:lnTo>
                    <a:pt x="19" y="149"/>
                  </a:lnTo>
                  <a:lnTo>
                    <a:pt x="0" y="242"/>
                  </a:lnTo>
                  <a:lnTo>
                    <a:pt x="19" y="354"/>
                  </a:lnTo>
                  <a:lnTo>
                    <a:pt x="75" y="428"/>
                  </a:lnTo>
                  <a:lnTo>
                    <a:pt x="261" y="595"/>
                  </a:lnTo>
                  <a:lnTo>
                    <a:pt x="446" y="762"/>
                  </a:lnTo>
                  <a:lnTo>
                    <a:pt x="837" y="1060"/>
                  </a:lnTo>
                  <a:lnTo>
                    <a:pt x="1227" y="1320"/>
                  </a:lnTo>
                  <a:lnTo>
                    <a:pt x="1636" y="1580"/>
                  </a:lnTo>
                  <a:lnTo>
                    <a:pt x="2063" y="1803"/>
                  </a:lnTo>
                  <a:lnTo>
                    <a:pt x="2509" y="2007"/>
                  </a:lnTo>
                  <a:lnTo>
                    <a:pt x="2955" y="2193"/>
                  </a:lnTo>
                  <a:lnTo>
                    <a:pt x="3196" y="2267"/>
                  </a:lnTo>
                  <a:lnTo>
                    <a:pt x="3438" y="2323"/>
                  </a:lnTo>
                  <a:lnTo>
                    <a:pt x="3494" y="2342"/>
                  </a:lnTo>
                  <a:lnTo>
                    <a:pt x="3549" y="2323"/>
                  </a:lnTo>
                  <a:lnTo>
                    <a:pt x="3624" y="2305"/>
                  </a:lnTo>
                  <a:lnTo>
                    <a:pt x="3661" y="2267"/>
                  </a:lnTo>
                  <a:lnTo>
                    <a:pt x="3717" y="2174"/>
                  </a:lnTo>
                  <a:lnTo>
                    <a:pt x="3754" y="2082"/>
                  </a:lnTo>
                  <a:lnTo>
                    <a:pt x="3735" y="1989"/>
                  </a:lnTo>
                  <a:lnTo>
                    <a:pt x="3679" y="1896"/>
                  </a:lnTo>
                  <a:lnTo>
                    <a:pt x="3494" y="1729"/>
                  </a:lnTo>
                  <a:lnTo>
                    <a:pt x="3308" y="1561"/>
                  </a:lnTo>
                  <a:lnTo>
                    <a:pt x="2918" y="1264"/>
                  </a:lnTo>
                  <a:lnTo>
                    <a:pt x="2527" y="1004"/>
                  </a:lnTo>
                  <a:lnTo>
                    <a:pt x="2100" y="762"/>
                  </a:lnTo>
                  <a:lnTo>
                    <a:pt x="1673" y="521"/>
                  </a:lnTo>
                  <a:lnTo>
                    <a:pt x="1245" y="316"/>
                  </a:lnTo>
                  <a:lnTo>
                    <a:pt x="781" y="149"/>
                  </a:lnTo>
                  <a:lnTo>
                    <a:pt x="558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16"/>
            <p:cNvSpPr/>
            <p:nvPr/>
          </p:nvSpPr>
          <p:spPr>
            <a:xfrm>
              <a:off x="4619635" y="1494398"/>
              <a:ext cx="168616" cy="37487"/>
            </a:xfrm>
            <a:custGeom>
              <a:rect b="b" l="l" r="r" t="t"/>
              <a:pathLst>
                <a:path extrusionOk="0" h="1004" w="4516">
                  <a:moveTo>
                    <a:pt x="2825" y="0"/>
                  </a:moveTo>
                  <a:lnTo>
                    <a:pt x="2546" y="19"/>
                  </a:lnTo>
                  <a:lnTo>
                    <a:pt x="2267" y="19"/>
                  </a:lnTo>
                  <a:lnTo>
                    <a:pt x="1989" y="56"/>
                  </a:lnTo>
                  <a:lnTo>
                    <a:pt x="1710" y="93"/>
                  </a:lnTo>
                  <a:lnTo>
                    <a:pt x="1431" y="130"/>
                  </a:lnTo>
                  <a:lnTo>
                    <a:pt x="1171" y="205"/>
                  </a:lnTo>
                  <a:lnTo>
                    <a:pt x="892" y="279"/>
                  </a:lnTo>
                  <a:lnTo>
                    <a:pt x="632" y="353"/>
                  </a:lnTo>
                  <a:lnTo>
                    <a:pt x="131" y="539"/>
                  </a:lnTo>
                  <a:lnTo>
                    <a:pt x="56" y="595"/>
                  </a:lnTo>
                  <a:lnTo>
                    <a:pt x="1" y="669"/>
                  </a:lnTo>
                  <a:lnTo>
                    <a:pt x="1" y="762"/>
                  </a:lnTo>
                  <a:lnTo>
                    <a:pt x="19" y="836"/>
                  </a:lnTo>
                  <a:lnTo>
                    <a:pt x="75" y="911"/>
                  </a:lnTo>
                  <a:lnTo>
                    <a:pt x="149" y="966"/>
                  </a:lnTo>
                  <a:lnTo>
                    <a:pt x="224" y="1003"/>
                  </a:lnTo>
                  <a:lnTo>
                    <a:pt x="316" y="1003"/>
                  </a:lnTo>
                  <a:lnTo>
                    <a:pt x="1320" y="818"/>
                  </a:lnTo>
                  <a:lnTo>
                    <a:pt x="1821" y="725"/>
                  </a:lnTo>
                  <a:lnTo>
                    <a:pt x="2323" y="669"/>
                  </a:lnTo>
                  <a:lnTo>
                    <a:pt x="2843" y="632"/>
                  </a:lnTo>
                  <a:lnTo>
                    <a:pt x="3364" y="613"/>
                  </a:lnTo>
                  <a:lnTo>
                    <a:pt x="3884" y="595"/>
                  </a:lnTo>
                  <a:lnTo>
                    <a:pt x="4404" y="558"/>
                  </a:lnTo>
                  <a:lnTo>
                    <a:pt x="4441" y="539"/>
                  </a:lnTo>
                  <a:lnTo>
                    <a:pt x="4478" y="520"/>
                  </a:lnTo>
                  <a:lnTo>
                    <a:pt x="4497" y="483"/>
                  </a:lnTo>
                  <a:lnTo>
                    <a:pt x="4516" y="446"/>
                  </a:lnTo>
                  <a:lnTo>
                    <a:pt x="4516" y="409"/>
                  </a:lnTo>
                  <a:lnTo>
                    <a:pt x="4497" y="372"/>
                  </a:lnTo>
                  <a:lnTo>
                    <a:pt x="4478" y="335"/>
                  </a:lnTo>
                  <a:lnTo>
                    <a:pt x="4423" y="316"/>
                  </a:lnTo>
                  <a:lnTo>
                    <a:pt x="4181" y="223"/>
                  </a:lnTo>
                  <a:lnTo>
                    <a:pt x="3921" y="149"/>
                  </a:lnTo>
                  <a:lnTo>
                    <a:pt x="3642" y="93"/>
                  </a:lnTo>
                  <a:lnTo>
                    <a:pt x="3382" y="56"/>
                  </a:lnTo>
                  <a:lnTo>
                    <a:pt x="3103" y="19"/>
                  </a:lnTo>
                  <a:lnTo>
                    <a:pt x="2825" y="0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16"/>
            <p:cNvSpPr/>
            <p:nvPr/>
          </p:nvSpPr>
          <p:spPr>
            <a:xfrm>
              <a:off x="4661265" y="1527702"/>
              <a:ext cx="132548" cy="32633"/>
            </a:xfrm>
            <a:custGeom>
              <a:rect b="b" l="l" r="r" t="t"/>
              <a:pathLst>
                <a:path extrusionOk="0" h="874" w="3550">
                  <a:moveTo>
                    <a:pt x="2193" y="0"/>
                  </a:moveTo>
                  <a:lnTo>
                    <a:pt x="1766" y="56"/>
                  </a:lnTo>
                  <a:lnTo>
                    <a:pt x="1338" y="149"/>
                  </a:lnTo>
                  <a:lnTo>
                    <a:pt x="911" y="260"/>
                  </a:lnTo>
                  <a:lnTo>
                    <a:pt x="502" y="390"/>
                  </a:lnTo>
                  <a:lnTo>
                    <a:pt x="112" y="539"/>
                  </a:lnTo>
                  <a:lnTo>
                    <a:pt x="56" y="576"/>
                  </a:lnTo>
                  <a:lnTo>
                    <a:pt x="19" y="632"/>
                  </a:lnTo>
                  <a:lnTo>
                    <a:pt x="0" y="687"/>
                  </a:lnTo>
                  <a:lnTo>
                    <a:pt x="0" y="743"/>
                  </a:lnTo>
                  <a:lnTo>
                    <a:pt x="19" y="799"/>
                  </a:lnTo>
                  <a:lnTo>
                    <a:pt x="75" y="855"/>
                  </a:lnTo>
                  <a:lnTo>
                    <a:pt x="130" y="873"/>
                  </a:lnTo>
                  <a:lnTo>
                    <a:pt x="205" y="873"/>
                  </a:lnTo>
                  <a:lnTo>
                    <a:pt x="1022" y="743"/>
                  </a:lnTo>
                  <a:lnTo>
                    <a:pt x="1840" y="632"/>
                  </a:lnTo>
                  <a:lnTo>
                    <a:pt x="2657" y="520"/>
                  </a:lnTo>
                  <a:lnTo>
                    <a:pt x="3066" y="446"/>
                  </a:lnTo>
                  <a:lnTo>
                    <a:pt x="3456" y="353"/>
                  </a:lnTo>
                  <a:lnTo>
                    <a:pt x="3512" y="334"/>
                  </a:lnTo>
                  <a:lnTo>
                    <a:pt x="3531" y="316"/>
                  </a:lnTo>
                  <a:lnTo>
                    <a:pt x="3549" y="279"/>
                  </a:lnTo>
                  <a:lnTo>
                    <a:pt x="3549" y="242"/>
                  </a:lnTo>
                  <a:lnTo>
                    <a:pt x="3549" y="204"/>
                  </a:lnTo>
                  <a:lnTo>
                    <a:pt x="3531" y="167"/>
                  </a:lnTo>
                  <a:lnTo>
                    <a:pt x="3494" y="130"/>
                  </a:lnTo>
                  <a:lnTo>
                    <a:pt x="3456" y="111"/>
                  </a:lnTo>
                  <a:lnTo>
                    <a:pt x="3252" y="56"/>
                  </a:lnTo>
                  <a:lnTo>
                    <a:pt x="3048" y="19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16"/>
            <p:cNvSpPr/>
            <p:nvPr/>
          </p:nvSpPr>
          <p:spPr>
            <a:xfrm>
              <a:off x="4704948" y="1549171"/>
              <a:ext cx="102043" cy="65975"/>
            </a:xfrm>
            <a:custGeom>
              <a:rect b="b" l="l" r="r" t="t"/>
              <a:pathLst>
                <a:path extrusionOk="0" h="1767" w="2733">
                  <a:moveTo>
                    <a:pt x="2528" y="1"/>
                  </a:moveTo>
                  <a:lnTo>
                    <a:pt x="2454" y="20"/>
                  </a:lnTo>
                  <a:lnTo>
                    <a:pt x="2175" y="187"/>
                  </a:lnTo>
                  <a:lnTo>
                    <a:pt x="1878" y="335"/>
                  </a:lnTo>
                  <a:lnTo>
                    <a:pt x="1283" y="651"/>
                  </a:lnTo>
                  <a:lnTo>
                    <a:pt x="670" y="949"/>
                  </a:lnTo>
                  <a:lnTo>
                    <a:pt x="391" y="1116"/>
                  </a:lnTo>
                  <a:lnTo>
                    <a:pt x="94" y="1302"/>
                  </a:lnTo>
                  <a:lnTo>
                    <a:pt x="38" y="1357"/>
                  </a:lnTo>
                  <a:lnTo>
                    <a:pt x="1" y="1450"/>
                  </a:lnTo>
                  <a:lnTo>
                    <a:pt x="1" y="1543"/>
                  </a:lnTo>
                  <a:lnTo>
                    <a:pt x="20" y="1617"/>
                  </a:lnTo>
                  <a:lnTo>
                    <a:pt x="57" y="1692"/>
                  </a:lnTo>
                  <a:lnTo>
                    <a:pt x="112" y="1748"/>
                  </a:lnTo>
                  <a:lnTo>
                    <a:pt x="187" y="1766"/>
                  </a:lnTo>
                  <a:lnTo>
                    <a:pt x="298" y="1748"/>
                  </a:lnTo>
                  <a:lnTo>
                    <a:pt x="614" y="1617"/>
                  </a:lnTo>
                  <a:lnTo>
                    <a:pt x="930" y="1469"/>
                  </a:lnTo>
                  <a:lnTo>
                    <a:pt x="1246" y="1302"/>
                  </a:lnTo>
                  <a:lnTo>
                    <a:pt x="1543" y="1116"/>
                  </a:lnTo>
                  <a:lnTo>
                    <a:pt x="1840" y="930"/>
                  </a:lnTo>
                  <a:lnTo>
                    <a:pt x="2119" y="726"/>
                  </a:lnTo>
                  <a:lnTo>
                    <a:pt x="2398" y="521"/>
                  </a:lnTo>
                  <a:lnTo>
                    <a:pt x="2677" y="298"/>
                  </a:lnTo>
                  <a:lnTo>
                    <a:pt x="2714" y="243"/>
                  </a:lnTo>
                  <a:lnTo>
                    <a:pt x="2732" y="187"/>
                  </a:lnTo>
                  <a:lnTo>
                    <a:pt x="2714" y="112"/>
                  </a:lnTo>
                  <a:lnTo>
                    <a:pt x="2695" y="75"/>
                  </a:lnTo>
                  <a:lnTo>
                    <a:pt x="2639" y="2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16"/>
            <p:cNvSpPr/>
            <p:nvPr/>
          </p:nvSpPr>
          <p:spPr>
            <a:xfrm>
              <a:off x="4815949" y="1504778"/>
              <a:ext cx="27816" cy="27816"/>
            </a:xfrm>
            <a:custGeom>
              <a:rect b="b" l="l" r="r" t="t"/>
              <a:pathLst>
                <a:path extrusionOk="0" h="745" w="745">
                  <a:moveTo>
                    <a:pt x="298" y="1"/>
                  </a:moveTo>
                  <a:lnTo>
                    <a:pt x="224" y="19"/>
                  </a:lnTo>
                  <a:lnTo>
                    <a:pt x="168" y="57"/>
                  </a:lnTo>
                  <a:lnTo>
                    <a:pt x="112" y="112"/>
                  </a:lnTo>
                  <a:lnTo>
                    <a:pt x="75" y="168"/>
                  </a:lnTo>
                  <a:lnTo>
                    <a:pt x="38" y="224"/>
                  </a:lnTo>
                  <a:lnTo>
                    <a:pt x="19" y="298"/>
                  </a:lnTo>
                  <a:lnTo>
                    <a:pt x="1" y="372"/>
                  </a:lnTo>
                  <a:lnTo>
                    <a:pt x="19" y="447"/>
                  </a:lnTo>
                  <a:lnTo>
                    <a:pt x="38" y="503"/>
                  </a:lnTo>
                  <a:lnTo>
                    <a:pt x="75" y="577"/>
                  </a:lnTo>
                  <a:lnTo>
                    <a:pt x="112" y="633"/>
                  </a:lnTo>
                  <a:lnTo>
                    <a:pt x="168" y="670"/>
                  </a:lnTo>
                  <a:lnTo>
                    <a:pt x="224" y="707"/>
                  </a:lnTo>
                  <a:lnTo>
                    <a:pt x="298" y="725"/>
                  </a:lnTo>
                  <a:lnTo>
                    <a:pt x="372" y="744"/>
                  </a:lnTo>
                  <a:lnTo>
                    <a:pt x="447" y="725"/>
                  </a:lnTo>
                  <a:lnTo>
                    <a:pt x="521" y="707"/>
                  </a:lnTo>
                  <a:lnTo>
                    <a:pt x="577" y="670"/>
                  </a:lnTo>
                  <a:lnTo>
                    <a:pt x="633" y="633"/>
                  </a:lnTo>
                  <a:lnTo>
                    <a:pt x="688" y="577"/>
                  </a:lnTo>
                  <a:lnTo>
                    <a:pt x="707" y="503"/>
                  </a:lnTo>
                  <a:lnTo>
                    <a:pt x="744" y="447"/>
                  </a:lnTo>
                  <a:lnTo>
                    <a:pt x="744" y="372"/>
                  </a:lnTo>
                  <a:lnTo>
                    <a:pt x="744" y="298"/>
                  </a:lnTo>
                  <a:lnTo>
                    <a:pt x="707" y="224"/>
                  </a:lnTo>
                  <a:lnTo>
                    <a:pt x="688" y="168"/>
                  </a:lnTo>
                  <a:lnTo>
                    <a:pt x="633" y="112"/>
                  </a:lnTo>
                  <a:lnTo>
                    <a:pt x="577" y="57"/>
                  </a:lnTo>
                  <a:lnTo>
                    <a:pt x="521" y="19"/>
                  </a:lnTo>
                  <a:lnTo>
                    <a:pt x="447" y="1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16"/>
            <p:cNvSpPr/>
            <p:nvPr/>
          </p:nvSpPr>
          <p:spPr>
            <a:xfrm>
              <a:off x="4386544" y="1848197"/>
              <a:ext cx="19453" cy="20125"/>
            </a:xfrm>
            <a:custGeom>
              <a:rect b="b" l="l" r="r" t="t"/>
              <a:pathLst>
                <a:path extrusionOk="0" h="539" w="521">
                  <a:moveTo>
                    <a:pt x="261" y="0"/>
                  </a:moveTo>
                  <a:lnTo>
                    <a:pt x="186" y="19"/>
                  </a:lnTo>
                  <a:lnTo>
                    <a:pt x="131" y="37"/>
                  </a:lnTo>
                  <a:lnTo>
                    <a:pt x="93" y="56"/>
                  </a:lnTo>
                  <a:lnTo>
                    <a:pt x="56" y="93"/>
                  </a:lnTo>
                  <a:lnTo>
                    <a:pt x="1" y="186"/>
                  </a:lnTo>
                  <a:lnTo>
                    <a:pt x="1" y="279"/>
                  </a:lnTo>
                  <a:lnTo>
                    <a:pt x="1" y="372"/>
                  </a:lnTo>
                  <a:lnTo>
                    <a:pt x="56" y="465"/>
                  </a:lnTo>
                  <a:lnTo>
                    <a:pt x="93" y="502"/>
                  </a:lnTo>
                  <a:lnTo>
                    <a:pt x="131" y="520"/>
                  </a:lnTo>
                  <a:lnTo>
                    <a:pt x="186" y="539"/>
                  </a:lnTo>
                  <a:lnTo>
                    <a:pt x="316" y="539"/>
                  </a:lnTo>
                  <a:lnTo>
                    <a:pt x="372" y="520"/>
                  </a:lnTo>
                  <a:lnTo>
                    <a:pt x="409" y="502"/>
                  </a:lnTo>
                  <a:lnTo>
                    <a:pt x="446" y="465"/>
                  </a:lnTo>
                  <a:lnTo>
                    <a:pt x="502" y="372"/>
                  </a:lnTo>
                  <a:lnTo>
                    <a:pt x="521" y="279"/>
                  </a:lnTo>
                  <a:lnTo>
                    <a:pt x="502" y="186"/>
                  </a:lnTo>
                  <a:lnTo>
                    <a:pt x="446" y="93"/>
                  </a:lnTo>
                  <a:lnTo>
                    <a:pt x="409" y="56"/>
                  </a:lnTo>
                  <a:lnTo>
                    <a:pt x="372" y="37"/>
                  </a:lnTo>
                  <a:lnTo>
                    <a:pt x="316" y="19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16"/>
            <p:cNvSpPr/>
            <p:nvPr/>
          </p:nvSpPr>
          <p:spPr>
            <a:xfrm>
              <a:off x="4405959" y="1875228"/>
              <a:ext cx="19490" cy="18781"/>
            </a:xfrm>
            <a:custGeom>
              <a:rect b="b" l="l" r="r" t="t"/>
              <a:pathLst>
                <a:path extrusionOk="0" h="503" w="522">
                  <a:moveTo>
                    <a:pt x="280" y="1"/>
                  </a:moveTo>
                  <a:lnTo>
                    <a:pt x="224" y="19"/>
                  </a:lnTo>
                  <a:lnTo>
                    <a:pt x="131" y="38"/>
                  </a:lnTo>
                  <a:lnTo>
                    <a:pt x="75" y="94"/>
                  </a:lnTo>
                  <a:lnTo>
                    <a:pt x="19" y="168"/>
                  </a:lnTo>
                  <a:lnTo>
                    <a:pt x="1" y="261"/>
                  </a:lnTo>
                  <a:lnTo>
                    <a:pt x="19" y="354"/>
                  </a:lnTo>
                  <a:lnTo>
                    <a:pt x="75" y="428"/>
                  </a:lnTo>
                  <a:lnTo>
                    <a:pt x="149" y="484"/>
                  </a:lnTo>
                  <a:lnTo>
                    <a:pt x="261" y="502"/>
                  </a:lnTo>
                  <a:lnTo>
                    <a:pt x="335" y="484"/>
                  </a:lnTo>
                  <a:lnTo>
                    <a:pt x="410" y="447"/>
                  </a:lnTo>
                  <a:lnTo>
                    <a:pt x="465" y="372"/>
                  </a:lnTo>
                  <a:lnTo>
                    <a:pt x="502" y="298"/>
                  </a:lnTo>
                  <a:lnTo>
                    <a:pt x="521" y="242"/>
                  </a:lnTo>
                  <a:lnTo>
                    <a:pt x="521" y="168"/>
                  </a:lnTo>
                  <a:lnTo>
                    <a:pt x="484" y="112"/>
                  </a:lnTo>
                  <a:lnTo>
                    <a:pt x="447" y="57"/>
                  </a:lnTo>
                  <a:lnTo>
                    <a:pt x="391" y="19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16"/>
            <p:cNvSpPr/>
            <p:nvPr/>
          </p:nvSpPr>
          <p:spPr>
            <a:xfrm>
              <a:off x="4430265" y="1852341"/>
              <a:ext cx="12508" cy="12545"/>
            </a:xfrm>
            <a:custGeom>
              <a:rect b="b" l="l" r="r" t="t"/>
              <a:pathLst>
                <a:path extrusionOk="0" h="336" w="335">
                  <a:moveTo>
                    <a:pt x="93" y="1"/>
                  </a:moveTo>
                  <a:lnTo>
                    <a:pt x="37" y="38"/>
                  </a:lnTo>
                  <a:lnTo>
                    <a:pt x="19" y="94"/>
                  </a:lnTo>
                  <a:lnTo>
                    <a:pt x="0" y="168"/>
                  </a:lnTo>
                  <a:lnTo>
                    <a:pt x="19" y="224"/>
                  </a:lnTo>
                  <a:lnTo>
                    <a:pt x="37" y="279"/>
                  </a:lnTo>
                  <a:lnTo>
                    <a:pt x="93" y="317"/>
                  </a:lnTo>
                  <a:lnTo>
                    <a:pt x="167" y="335"/>
                  </a:lnTo>
                  <a:lnTo>
                    <a:pt x="242" y="317"/>
                  </a:lnTo>
                  <a:lnTo>
                    <a:pt x="297" y="279"/>
                  </a:lnTo>
                  <a:lnTo>
                    <a:pt x="316" y="224"/>
                  </a:lnTo>
                  <a:lnTo>
                    <a:pt x="335" y="168"/>
                  </a:lnTo>
                  <a:lnTo>
                    <a:pt x="316" y="94"/>
                  </a:lnTo>
                  <a:lnTo>
                    <a:pt x="297" y="38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16"/>
            <p:cNvSpPr/>
            <p:nvPr/>
          </p:nvSpPr>
          <p:spPr>
            <a:xfrm>
              <a:off x="4449680" y="1868284"/>
              <a:ext cx="14599" cy="11836"/>
            </a:xfrm>
            <a:custGeom>
              <a:rect b="b" l="l" r="r" t="t"/>
              <a:pathLst>
                <a:path extrusionOk="0" h="317" w="391">
                  <a:moveTo>
                    <a:pt x="205" y="1"/>
                  </a:moveTo>
                  <a:lnTo>
                    <a:pt x="149" y="20"/>
                  </a:lnTo>
                  <a:lnTo>
                    <a:pt x="93" y="38"/>
                  </a:lnTo>
                  <a:lnTo>
                    <a:pt x="38" y="75"/>
                  </a:lnTo>
                  <a:lnTo>
                    <a:pt x="0" y="112"/>
                  </a:lnTo>
                  <a:lnTo>
                    <a:pt x="0" y="187"/>
                  </a:lnTo>
                  <a:lnTo>
                    <a:pt x="19" y="243"/>
                  </a:lnTo>
                  <a:lnTo>
                    <a:pt x="75" y="280"/>
                  </a:lnTo>
                  <a:lnTo>
                    <a:pt x="112" y="298"/>
                  </a:lnTo>
                  <a:lnTo>
                    <a:pt x="149" y="317"/>
                  </a:lnTo>
                  <a:lnTo>
                    <a:pt x="242" y="298"/>
                  </a:lnTo>
                  <a:lnTo>
                    <a:pt x="316" y="243"/>
                  </a:lnTo>
                  <a:lnTo>
                    <a:pt x="372" y="187"/>
                  </a:lnTo>
                  <a:lnTo>
                    <a:pt x="391" y="131"/>
                  </a:lnTo>
                  <a:lnTo>
                    <a:pt x="391" y="94"/>
                  </a:lnTo>
                  <a:lnTo>
                    <a:pt x="372" y="57"/>
                  </a:lnTo>
                  <a:lnTo>
                    <a:pt x="353" y="38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16"/>
            <p:cNvSpPr/>
            <p:nvPr/>
          </p:nvSpPr>
          <p:spPr>
            <a:xfrm>
              <a:off x="4491982" y="1870375"/>
              <a:ext cx="8364" cy="8364"/>
            </a:xfrm>
            <a:custGeom>
              <a:rect b="b" l="l" r="r" t="t"/>
              <a:pathLst>
                <a:path extrusionOk="0" h="224" w="224">
                  <a:moveTo>
                    <a:pt x="75" y="1"/>
                  </a:moveTo>
                  <a:lnTo>
                    <a:pt x="38" y="38"/>
                  </a:lnTo>
                  <a:lnTo>
                    <a:pt x="19" y="56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38" y="187"/>
                  </a:lnTo>
                  <a:lnTo>
                    <a:pt x="75" y="205"/>
                  </a:lnTo>
                  <a:lnTo>
                    <a:pt x="112" y="224"/>
                  </a:lnTo>
                  <a:lnTo>
                    <a:pt x="168" y="205"/>
                  </a:lnTo>
                  <a:lnTo>
                    <a:pt x="205" y="187"/>
                  </a:lnTo>
                  <a:lnTo>
                    <a:pt x="224" y="149"/>
                  </a:lnTo>
                  <a:lnTo>
                    <a:pt x="224" y="112"/>
                  </a:lnTo>
                  <a:lnTo>
                    <a:pt x="224" y="56"/>
                  </a:lnTo>
                  <a:lnTo>
                    <a:pt x="205" y="38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16"/>
            <p:cNvSpPr/>
            <p:nvPr/>
          </p:nvSpPr>
          <p:spPr>
            <a:xfrm>
              <a:off x="4518341" y="1859995"/>
              <a:ext cx="15308" cy="15980"/>
            </a:xfrm>
            <a:custGeom>
              <a:rect b="b" l="l" r="r" t="t"/>
              <a:pathLst>
                <a:path extrusionOk="0" h="428" w="410">
                  <a:moveTo>
                    <a:pt x="205" y="0"/>
                  </a:moveTo>
                  <a:lnTo>
                    <a:pt x="131" y="19"/>
                  </a:lnTo>
                  <a:lnTo>
                    <a:pt x="57" y="56"/>
                  </a:lnTo>
                  <a:lnTo>
                    <a:pt x="19" y="130"/>
                  </a:lnTo>
                  <a:lnTo>
                    <a:pt x="1" y="204"/>
                  </a:lnTo>
                  <a:lnTo>
                    <a:pt x="19" y="279"/>
                  </a:lnTo>
                  <a:lnTo>
                    <a:pt x="57" y="353"/>
                  </a:lnTo>
                  <a:lnTo>
                    <a:pt x="131" y="409"/>
                  </a:lnTo>
                  <a:lnTo>
                    <a:pt x="205" y="427"/>
                  </a:lnTo>
                  <a:lnTo>
                    <a:pt x="298" y="409"/>
                  </a:lnTo>
                  <a:lnTo>
                    <a:pt x="372" y="353"/>
                  </a:lnTo>
                  <a:lnTo>
                    <a:pt x="410" y="279"/>
                  </a:lnTo>
                  <a:lnTo>
                    <a:pt x="410" y="204"/>
                  </a:lnTo>
                  <a:lnTo>
                    <a:pt x="410" y="130"/>
                  </a:lnTo>
                  <a:lnTo>
                    <a:pt x="372" y="56"/>
                  </a:lnTo>
                  <a:lnTo>
                    <a:pt x="298" y="19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16"/>
            <p:cNvSpPr/>
            <p:nvPr/>
          </p:nvSpPr>
          <p:spPr>
            <a:xfrm>
              <a:off x="4559971" y="1832217"/>
              <a:ext cx="13927" cy="14599"/>
            </a:xfrm>
            <a:custGeom>
              <a:rect b="b" l="l" r="r" t="t"/>
              <a:pathLst>
                <a:path extrusionOk="0" h="391" w="373">
                  <a:moveTo>
                    <a:pt x="186" y="1"/>
                  </a:moveTo>
                  <a:lnTo>
                    <a:pt x="94" y="19"/>
                  </a:lnTo>
                  <a:lnTo>
                    <a:pt x="38" y="57"/>
                  </a:lnTo>
                  <a:lnTo>
                    <a:pt x="1" y="131"/>
                  </a:lnTo>
                  <a:lnTo>
                    <a:pt x="1" y="205"/>
                  </a:lnTo>
                  <a:lnTo>
                    <a:pt x="1" y="261"/>
                  </a:lnTo>
                  <a:lnTo>
                    <a:pt x="38" y="335"/>
                  </a:lnTo>
                  <a:lnTo>
                    <a:pt x="94" y="372"/>
                  </a:lnTo>
                  <a:lnTo>
                    <a:pt x="186" y="391"/>
                  </a:lnTo>
                  <a:lnTo>
                    <a:pt x="261" y="372"/>
                  </a:lnTo>
                  <a:lnTo>
                    <a:pt x="317" y="335"/>
                  </a:lnTo>
                  <a:lnTo>
                    <a:pt x="354" y="261"/>
                  </a:lnTo>
                  <a:lnTo>
                    <a:pt x="372" y="205"/>
                  </a:lnTo>
                  <a:lnTo>
                    <a:pt x="354" y="131"/>
                  </a:lnTo>
                  <a:lnTo>
                    <a:pt x="317" y="57"/>
                  </a:lnTo>
                  <a:lnTo>
                    <a:pt x="261" y="19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16"/>
            <p:cNvSpPr/>
            <p:nvPr/>
          </p:nvSpPr>
          <p:spPr>
            <a:xfrm>
              <a:off x="4571770" y="1864849"/>
              <a:ext cx="37" cy="3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16"/>
            <p:cNvSpPr/>
            <p:nvPr/>
          </p:nvSpPr>
          <p:spPr>
            <a:xfrm>
              <a:off x="4571770" y="1864849"/>
              <a:ext cx="37" cy="37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16"/>
            <p:cNvSpPr/>
            <p:nvPr/>
          </p:nvSpPr>
          <p:spPr>
            <a:xfrm>
              <a:off x="4571770" y="1864139"/>
              <a:ext cx="37" cy="747"/>
            </a:xfrm>
            <a:custGeom>
              <a:rect b="b" l="l" r="r" t="t"/>
              <a:pathLst>
                <a:path extrusionOk="0" h="20" w="1">
                  <a:moveTo>
                    <a:pt x="1" y="1"/>
                  </a:moveTo>
                  <a:lnTo>
                    <a:pt x="1" y="1"/>
                  </a:lnTo>
                  <a:lnTo>
                    <a:pt x="1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16"/>
            <p:cNvSpPr/>
            <p:nvPr/>
          </p:nvSpPr>
          <p:spPr>
            <a:xfrm>
              <a:off x="4561353" y="1862049"/>
              <a:ext cx="13927" cy="14599"/>
            </a:xfrm>
            <a:custGeom>
              <a:rect b="b" l="l" r="r" t="t"/>
              <a:pathLst>
                <a:path extrusionOk="0" h="391" w="373">
                  <a:moveTo>
                    <a:pt x="112" y="1"/>
                  </a:moveTo>
                  <a:lnTo>
                    <a:pt x="57" y="19"/>
                  </a:lnTo>
                  <a:lnTo>
                    <a:pt x="38" y="57"/>
                  </a:lnTo>
                  <a:lnTo>
                    <a:pt x="1" y="94"/>
                  </a:lnTo>
                  <a:lnTo>
                    <a:pt x="1" y="149"/>
                  </a:lnTo>
                  <a:lnTo>
                    <a:pt x="1" y="205"/>
                  </a:lnTo>
                  <a:lnTo>
                    <a:pt x="19" y="242"/>
                  </a:lnTo>
                  <a:lnTo>
                    <a:pt x="19" y="279"/>
                  </a:lnTo>
                  <a:lnTo>
                    <a:pt x="38" y="317"/>
                  </a:lnTo>
                  <a:lnTo>
                    <a:pt x="112" y="372"/>
                  </a:lnTo>
                  <a:lnTo>
                    <a:pt x="205" y="391"/>
                  </a:lnTo>
                  <a:lnTo>
                    <a:pt x="242" y="391"/>
                  </a:lnTo>
                  <a:lnTo>
                    <a:pt x="280" y="372"/>
                  </a:lnTo>
                  <a:lnTo>
                    <a:pt x="317" y="335"/>
                  </a:lnTo>
                  <a:lnTo>
                    <a:pt x="354" y="298"/>
                  </a:lnTo>
                  <a:lnTo>
                    <a:pt x="372" y="261"/>
                  </a:lnTo>
                  <a:lnTo>
                    <a:pt x="372" y="224"/>
                  </a:lnTo>
                  <a:lnTo>
                    <a:pt x="335" y="131"/>
                  </a:lnTo>
                  <a:lnTo>
                    <a:pt x="280" y="57"/>
                  </a:lnTo>
                  <a:lnTo>
                    <a:pt x="261" y="57"/>
                  </a:lnTo>
                  <a:lnTo>
                    <a:pt x="224" y="19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16"/>
            <p:cNvSpPr/>
            <p:nvPr/>
          </p:nvSpPr>
          <p:spPr>
            <a:xfrm>
              <a:off x="4587712" y="1844015"/>
              <a:ext cx="14636" cy="15308"/>
            </a:xfrm>
            <a:custGeom>
              <a:rect b="b" l="l" r="r" t="t"/>
              <a:pathLst>
                <a:path extrusionOk="0" h="410" w="392">
                  <a:moveTo>
                    <a:pt x="187" y="1"/>
                  </a:moveTo>
                  <a:lnTo>
                    <a:pt x="112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05"/>
                  </a:lnTo>
                  <a:lnTo>
                    <a:pt x="19" y="279"/>
                  </a:lnTo>
                  <a:lnTo>
                    <a:pt x="57" y="335"/>
                  </a:lnTo>
                  <a:lnTo>
                    <a:pt x="112" y="391"/>
                  </a:lnTo>
                  <a:lnTo>
                    <a:pt x="187" y="409"/>
                  </a:lnTo>
                  <a:lnTo>
                    <a:pt x="280" y="391"/>
                  </a:lnTo>
                  <a:lnTo>
                    <a:pt x="335" y="335"/>
                  </a:lnTo>
                  <a:lnTo>
                    <a:pt x="372" y="279"/>
                  </a:lnTo>
                  <a:lnTo>
                    <a:pt x="391" y="205"/>
                  </a:lnTo>
                  <a:lnTo>
                    <a:pt x="372" y="131"/>
                  </a:lnTo>
                  <a:lnTo>
                    <a:pt x="335" y="56"/>
                  </a:lnTo>
                  <a:lnTo>
                    <a:pt x="280" y="19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16"/>
            <p:cNvSpPr/>
            <p:nvPr/>
          </p:nvSpPr>
          <p:spPr>
            <a:xfrm>
              <a:off x="4600892" y="1811421"/>
              <a:ext cx="12545" cy="13217"/>
            </a:xfrm>
            <a:custGeom>
              <a:rect b="b" l="l" r="r" t="t"/>
              <a:pathLst>
                <a:path extrusionOk="0" h="354" w="336">
                  <a:moveTo>
                    <a:pt x="168" y="0"/>
                  </a:moveTo>
                  <a:lnTo>
                    <a:pt x="94" y="19"/>
                  </a:lnTo>
                  <a:lnTo>
                    <a:pt x="38" y="56"/>
                  </a:lnTo>
                  <a:lnTo>
                    <a:pt x="19" y="112"/>
                  </a:lnTo>
                  <a:lnTo>
                    <a:pt x="1" y="186"/>
                  </a:lnTo>
                  <a:lnTo>
                    <a:pt x="19" y="242"/>
                  </a:lnTo>
                  <a:lnTo>
                    <a:pt x="38" y="298"/>
                  </a:lnTo>
                  <a:lnTo>
                    <a:pt x="94" y="335"/>
                  </a:lnTo>
                  <a:lnTo>
                    <a:pt x="168" y="353"/>
                  </a:lnTo>
                  <a:lnTo>
                    <a:pt x="242" y="335"/>
                  </a:lnTo>
                  <a:lnTo>
                    <a:pt x="298" y="298"/>
                  </a:lnTo>
                  <a:lnTo>
                    <a:pt x="317" y="242"/>
                  </a:lnTo>
                  <a:lnTo>
                    <a:pt x="335" y="186"/>
                  </a:lnTo>
                  <a:lnTo>
                    <a:pt x="317" y="112"/>
                  </a:lnTo>
                  <a:lnTo>
                    <a:pt x="298" y="56"/>
                  </a:lnTo>
                  <a:lnTo>
                    <a:pt x="242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16"/>
            <p:cNvSpPr/>
            <p:nvPr/>
          </p:nvSpPr>
          <p:spPr>
            <a:xfrm>
              <a:off x="4623816" y="1823891"/>
              <a:ext cx="12508" cy="12545"/>
            </a:xfrm>
            <a:custGeom>
              <a:rect b="b" l="l" r="r" t="t"/>
              <a:pathLst>
                <a:path extrusionOk="0" h="336" w="335">
                  <a:moveTo>
                    <a:pt x="167" y="1"/>
                  </a:moveTo>
                  <a:lnTo>
                    <a:pt x="93" y="19"/>
                  </a:lnTo>
                  <a:lnTo>
                    <a:pt x="56" y="57"/>
                  </a:lnTo>
                  <a:lnTo>
                    <a:pt x="19" y="112"/>
                  </a:lnTo>
                  <a:lnTo>
                    <a:pt x="0" y="168"/>
                  </a:lnTo>
                  <a:lnTo>
                    <a:pt x="19" y="242"/>
                  </a:lnTo>
                  <a:lnTo>
                    <a:pt x="56" y="280"/>
                  </a:lnTo>
                  <a:lnTo>
                    <a:pt x="93" y="317"/>
                  </a:lnTo>
                  <a:lnTo>
                    <a:pt x="167" y="335"/>
                  </a:lnTo>
                  <a:lnTo>
                    <a:pt x="242" y="317"/>
                  </a:lnTo>
                  <a:lnTo>
                    <a:pt x="297" y="280"/>
                  </a:lnTo>
                  <a:lnTo>
                    <a:pt x="316" y="242"/>
                  </a:lnTo>
                  <a:lnTo>
                    <a:pt x="334" y="168"/>
                  </a:lnTo>
                  <a:lnTo>
                    <a:pt x="316" y="112"/>
                  </a:lnTo>
                  <a:lnTo>
                    <a:pt x="297" y="57"/>
                  </a:lnTo>
                  <a:lnTo>
                    <a:pt x="242" y="1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16"/>
            <p:cNvSpPr/>
            <p:nvPr/>
          </p:nvSpPr>
          <p:spPr>
            <a:xfrm>
              <a:off x="4629342" y="1796150"/>
              <a:ext cx="15308" cy="15308"/>
            </a:xfrm>
            <a:custGeom>
              <a:rect b="b" l="l" r="r" t="t"/>
              <a:pathLst>
                <a:path extrusionOk="0" h="410" w="410">
                  <a:moveTo>
                    <a:pt x="205" y="1"/>
                  </a:moveTo>
                  <a:lnTo>
                    <a:pt x="131" y="19"/>
                  </a:lnTo>
                  <a:lnTo>
                    <a:pt x="75" y="75"/>
                  </a:lnTo>
                  <a:lnTo>
                    <a:pt x="19" y="131"/>
                  </a:lnTo>
                  <a:lnTo>
                    <a:pt x="1" y="205"/>
                  </a:lnTo>
                  <a:lnTo>
                    <a:pt x="19" y="279"/>
                  </a:lnTo>
                  <a:lnTo>
                    <a:pt x="75" y="354"/>
                  </a:lnTo>
                  <a:lnTo>
                    <a:pt x="131" y="391"/>
                  </a:lnTo>
                  <a:lnTo>
                    <a:pt x="205" y="409"/>
                  </a:lnTo>
                  <a:lnTo>
                    <a:pt x="279" y="391"/>
                  </a:lnTo>
                  <a:lnTo>
                    <a:pt x="354" y="354"/>
                  </a:lnTo>
                  <a:lnTo>
                    <a:pt x="391" y="279"/>
                  </a:lnTo>
                  <a:lnTo>
                    <a:pt x="409" y="205"/>
                  </a:lnTo>
                  <a:lnTo>
                    <a:pt x="391" y="131"/>
                  </a:lnTo>
                  <a:lnTo>
                    <a:pt x="354" y="75"/>
                  </a:lnTo>
                  <a:lnTo>
                    <a:pt x="279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16"/>
            <p:cNvSpPr/>
            <p:nvPr/>
          </p:nvSpPr>
          <p:spPr>
            <a:xfrm>
              <a:off x="4356713" y="1882173"/>
              <a:ext cx="16690" cy="18071"/>
            </a:xfrm>
            <a:custGeom>
              <a:rect b="b" l="l" r="r" t="t"/>
              <a:pathLst>
                <a:path extrusionOk="0" h="484" w="447">
                  <a:moveTo>
                    <a:pt x="205" y="1"/>
                  </a:moveTo>
                  <a:lnTo>
                    <a:pt x="149" y="19"/>
                  </a:lnTo>
                  <a:lnTo>
                    <a:pt x="112" y="38"/>
                  </a:lnTo>
                  <a:lnTo>
                    <a:pt x="38" y="94"/>
                  </a:lnTo>
                  <a:lnTo>
                    <a:pt x="1" y="168"/>
                  </a:lnTo>
                  <a:lnTo>
                    <a:pt x="1" y="279"/>
                  </a:lnTo>
                  <a:lnTo>
                    <a:pt x="38" y="354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24" y="484"/>
                  </a:lnTo>
                  <a:lnTo>
                    <a:pt x="279" y="484"/>
                  </a:lnTo>
                  <a:lnTo>
                    <a:pt x="316" y="465"/>
                  </a:lnTo>
                  <a:lnTo>
                    <a:pt x="372" y="447"/>
                  </a:lnTo>
                  <a:lnTo>
                    <a:pt x="409" y="409"/>
                  </a:lnTo>
                  <a:lnTo>
                    <a:pt x="428" y="354"/>
                  </a:lnTo>
                  <a:lnTo>
                    <a:pt x="447" y="298"/>
                  </a:lnTo>
                  <a:lnTo>
                    <a:pt x="447" y="242"/>
                  </a:lnTo>
                  <a:lnTo>
                    <a:pt x="428" y="186"/>
                  </a:lnTo>
                  <a:lnTo>
                    <a:pt x="391" y="149"/>
                  </a:lnTo>
                  <a:lnTo>
                    <a:pt x="372" y="94"/>
                  </a:lnTo>
                  <a:lnTo>
                    <a:pt x="316" y="56"/>
                  </a:lnTo>
                  <a:lnTo>
                    <a:pt x="279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16"/>
            <p:cNvSpPr/>
            <p:nvPr/>
          </p:nvSpPr>
          <p:spPr>
            <a:xfrm>
              <a:off x="4658502" y="1844015"/>
              <a:ext cx="6945" cy="6982"/>
            </a:xfrm>
            <a:custGeom>
              <a:rect b="b" l="l" r="r" t="t"/>
              <a:pathLst>
                <a:path extrusionOk="0" h="187" w="186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19" y="149"/>
                  </a:lnTo>
                  <a:lnTo>
                    <a:pt x="56" y="186"/>
                  </a:lnTo>
                  <a:lnTo>
                    <a:pt x="130" y="186"/>
                  </a:lnTo>
                  <a:lnTo>
                    <a:pt x="167" y="149"/>
                  </a:lnTo>
                  <a:lnTo>
                    <a:pt x="186" y="131"/>
                  </a:lnTo>
                  <a:lnTo>
                    <a:pt x="186" y="94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16"/>
            <p:cNvSpPr/>
            <p:nvPr/>
          </p:nvSpPr>
          <p:spPr>
            <a:xfrm>
              <a:off x="4489219" y="1546408"/>
              <a:ext cx="29161" cy="22925"/>
            </a:xfrm>
            <a:custGeom>
              <a:rect b="b" l="l" r="r" t="t"/>
              <a:pathLst>
                <a:path extrusionOk="0" h="614" w="781">
                  <a:moveTo>
                    <a:pt x="539" y="1"/>
                  </a:moveTo>
                  <a:lnTo>
                    <a:pt x="465" y="19"/>
                  </a:lnTo>
                  <a:lnTo>
                    <a:pt x="372" y="56"/>
                  </a:lnTo>
                  <a:lnTo>
                    <a:pt x="168" y="242"/>
                  </a:lnTo>
                  <a:lnTo>
                    <a:pt x="75" y="335"/>
                  </a:lnTo>
                  <a:lnTo>
                    <a:pt x="19" y="372"/>
                  </a:lnTo>
                  <a:lnTo>
                    <a:pt x="0" y="409"/>
                  </a:lnTo>
                  <a:lnTo>
                    <a:pt x="0" y="465"/>
                  </a:lnTo>
                  <a:lnTo>
                    <a:pt x="19" y="502"/>
                  </a:lnTo>
                  <a:lnTo>
                    <a:pt x="75" y="558"/>
                  </a:lnTo>
                  <a:lnTo>
                    <a:pt x="131" y="595"/>
                  </a:lnTo>
                  <a:lnTo>
                    <a:pt x="223" y="614"/>
                  </a:lnTo>
                  <a:lnTo>
                    <a:pt x="335" y="614"/>
                  </a:lnTo>
                  <a:lnTo>
                    <a:pt x="428" y="577"/>
                  </a:lnTo>
                  <a:lnTo>
                    <a:pt x="539" y="521"/>
                  </a:lnTo>
                  <a:lnTo>
                    <a:pt x="632" y="465"/>
                  </a:lnTo>
                  <a:lnTo>
                    <a:pt x="707" y="391"/>
                  </a:lnTo>
                  <a:lnTo>
                    <a:pt x="762" y="317"/>
                  </a:lnTo>
                  <a:lnTo>
                    <a:pt x="781" y="224"/>
                  </a:lnTo>
                  <a:lnTo>
                    <a:pt x="762" y="149"/>
                  </a:lnTo>
                  <a:lnTo>
                    <a:pt x="707" y="56"/>
                  </a:lnTo>
                  <a:lnTo>
                    <a:pt x="632" y="19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16"/>
            <p:cNvSpPr/>
            <p:nvPr/>
          </p:nvSpPr>
          <p:spPr>
            <a:xfrm>
              <a:off x="4505871" y="1570676"/>
              <a:ext cx="24307" cy="17399"/>
            </a:xfrm>
            <a:custGeom>
              <a:rect b="b" l="l" r="r" t="t"/>
              <a:pathLst>
                <a:path extrusionOk="0" h="466" w="651">
                  <a:moveTo>
                    <a:pt x="428" y="1"/>
                  </a:moveTo>
                  <a:lnTo>
                    <a:pt x="353" y="38"/>
                  </a:lnTo>
                  <a:lnTo>
                    <a:pt x="279" y="75"/>
                  </a:lnTo>
                  <a:lnTo>
                    <a:pt x="205" y="131"/>
                  </a:lnTo>
                  <a:lnTo>
                    <a:pt x="19" y="298"/>
                  </a:lnTo>
                  <a:lnTo>
                    <a:pt x="0" y="317"/>
                  </a:lnTo>
                  <a:lnTo>
                    <a:pt x="0" y="354"/>
                  </a:lnTo>
                  <a:lnTo>
                    <a:pt x="0" y="391"/>
                  </a:lnTo>
                  <a:lnTo>
                    <a:pt x="19" y="410"/>
                  </a:lnTo>
                  <a:lnTo>
                    <a:pt x="93" y="447"/>
                  </a:lnTo>
                  <a:lnTo>
                    <a:pt x="168" y="466"/>
                  </a:lnTo>
                  <a:lnTo>
                    <a:pt x="335" y="466"/>
                  </a:lnTo>
                  <a:lnTo>
                    <a:pt x="428" y="428"/>
                  </a:lnTo>
                  <a:lnTo>
                    <a:pt x="521" y="391"/>
                  </a:lnTo>
                  <a:lnTo>
                    <a:pt x="576" y="354"/>
                  </a:lnTo>
                  <a:lnTo>
                    <a:pt x="614" y="298"/>
                  </a:lnTo>
                  <a:lnTo>
                    <a:pt x="632" y="243"/>
                  </a:lnTo>
                  <a:lnTo>
                    <a:pt x="651" y="187"/>
                  </a:lnTo>
                  <a:lnTo>
                    <a:pt x="651" y="131"/>
                  </a:lnTo>
                  <a:lnTo>
                    <a:pt x="614" y="75"/>
                  </a:lnTo>
                  <a:lnTo>
                    <a:pt x="576" y="38"/>
                  </a:lnTo>
                  <a:lnTo>
                    <a:pt x="521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16"/>
            <p:cNvSpPr/>
            <p:nvPr/>
          </p:nvSpPr>
          <p:spPr>
            <a:xfrm>
              <a:off x="4529468" y="1583184"/>
              <a:ext cx="27779" cy="25688"/>
            </a:xfrm>
            <a:custGeom>
              <a:rect b="b" l="l" r="r" t="t"/>
              <a:pathLst>
                <a:path extrusionOk="0" h="688" w="744">
                  <a:moveTo>
                    <a:pt x="520" y="0"/>
                  </a:moveTo>
                  <a:lnTo>
                    <a:pt x="465" y="19"/>
                  </a:lnTo>
                  <a:lnTo>
                    <a:pt x="372" y="75"/>
                  </a:lnTo>
                  <a:lnTo>
                    <a:pt x="316" y="149"/>
                  </a:lnTo>
                  <a:lnTo>
                    <a:pt x="205" y="316"/>
                  </a:lnTo>
                  <a:lnTo>
                    <a:pt x="19" y="576"/>
                  </a:lnTo>
                  <a:lnTo>
                    <a:pt x="0" y="614"/>
                  </a:lnTo>
                  <a:lnTo>
                    <a:pt x="19" y="651"/>
                  </a:lnTo>
                  <a:lnTo>
                    <a:pt x="56" y="688"/>
                  </a:lnTo>
                  <a:lnTo>
                    <a:pt x="93" y="688"/>
                  </a:lnTo>
                  <a:lnTo>
                    <a:pt x="260" y="651"/>
                  </a:lnTo>
                  <a:lnTo>
                    <a:pt x="335" y="632"/>
                  </a:lnTo>
                  <a:lnTo>
                    <a:pt x="427" y="576"/>
                  </a:lnTo>
                  <a:lnTo>
                    <a:pt x="520" y="521"/>
                  </a:lnTo>
                  <a:lnTo>
                    <a:pt x="613" y="446"/>
                  </a:lnTo>
                  <a:lnTo>
                    <a:pt x="688" y="353"/>
                  </a:lnTo>
                  <a:lnTo>
                    <a:pt x="743" y="242"/>
                  </a:lnTo>
                  <a:lnTo>
                    <a:pt x="743" y="186"/>
                  </a:lnTo>
                  <a:lnTo>
                    <a:pt x="725" y="131"/>
                  </a:lnTo>
                  <a:lnTo>
                    <a:pt x="706" y="75"/>
                  </a:lnTo>
                  <a:lnTo>
                    <a:pt x="669" y="38"/>
                  </a:lnTo>
                  <a:lnTo>
                    <a:pt x="632" y="19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16"/>
            <p:cNvSpPr/>
            <p:nvPr/>
          </p:nvSpPr>
          <p:spPr>
            <a:xfrm>
              <a:off x="4554446" y="1613688"/>
              <a:ext cx="27779" cy="23635"/>
            </a:xfrm>
            <a:custGeom>
              <a:rect b="b" l="l" r="r" t="t"/>
              <a:pathLst>
                <a:path extrusionOk="0" h="633" w="744">
                  <a:moveTo>
                    <a:pt x="520" y="1"/>
                  </a:moveTo>
                  <a:lnTo>
                    <a:pt x="446" y="20"/>
                  </a:lnTo>
                  <a:lnTo>
                    <a:pt x="390" y="57"/>
                  </a:lnTo>
                  <a:lnTo>
                    <a:pt x="297" y="168"/>
                  </a:lnTo>
                  <a:lnTo>
                    <a:pt x="204" y="280"/>
                  </a:lnTo>
                  <a:lnTo>
                    <a:pt x="111" y="373"/>
                  </a:lnTo>
                  <a:lnTo>
                    <a:pt x="56" y="410"/>
                  </a:lnTo>
                  <a:lnTo>
                    <a:pt x="19" y="484"/>
                  </a:lnTo>
                  <a:lnTo>
                    <a:pt x="0" y="521"/>
                  </a:lnTo>
                  <a:lnTo>
                    <a:pt x="0" y="540"/>
                  </a:lnTo>
                  <a:lnTo>
                    <a:pt x="19" y="577"/>
                  </a:lnTo>
                  <a:lnTo>
                    <a:pt x="56" y="596"/>
                  </a:lnTo>
                  <a:lnTo>
                    <a:pt x="130" y="633"/>
                  </a:lnTo>
                  <a:lnTo>
                    <a:pt x="223" y="633"/>
                  </a:lnTo>
                  <a:lnTo>
                    <a:pt x="316" y="614"/>
                  </a:lnTo>
                  <a:lnTo>
                    <a:pt x="390" y="596"/>
                  </a:lnTo>
                  <a:lnTo>
                    <a:pt x="502" y="540"/>
                  </a:lnTo>
                  <a:lnTo>
                    <a:pt x="595" y="447"/>
                  </a:lnTo>
                  <a:lnTo>
                    <a:pt x="687" y="354"/>
                  </a:lnTo>
                  <a:lnTo>
                    <a:pt x="743" y="243"/>
                  </a:lnTo>
                  <a:lnTo>
                    <a:pt x="743" y="187"/>
                  </a:lnTo>
                  <a:lnTo>
                    <a:pt x="725" y="112"/>
                  </a:lnTo>
                  <a:lnTo>
                    <a:pt x="687" y="57"/>
                  </a:lnTo>
                  <a:lnTo>
                    <a:pt x="650" y="20"/>
                  </a:lnTo>
                  <a:lnTo>
                    <a:pt x="5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16"/>
            <p:cNvSpPr/>
            <p:nvPr/>
          </p:nvSpPr>
          <p:spPr>
            <a:xfrm>
              <a:off x="4584240" y="1640756"/>
              <a:ext cx="22253" cy="22253"/>
            </a:xfrm>
            <a:custGeom>
              <a:rect b="b" l="l" r="r" t="t"/>
              <a:pathLst>
                <a:path extrusionOk="0" h="596" w="596">
                  <a:moveTo>
                    <a:pt x="391" y="1"/>
                  </a:moveTo>
                  <a:lnTo>
                    <a:pt x="335" y="38"/>
                  </a:lnTo>
                  <a:lnTo>
                    <a:pt x="280" y="75"/>
                  </a:lnTo>
                  <a:lnTo>
                    <a:pt x="205" y="168"/>
                  </a:lnTo>
                  <a:lnTo>
                    <a:pt x="112" y="316"/>
                  </a:lnTo>
                  <a:lnTo>
                    <a:pt x="20" y="465"/>
                  </a:lnTo>
                  <a:lnTo>
                    <a:pt x="1" y="502"/>
                  </a:lnTo>
                  <a:lnTo>
                    <a:pt x="20" y="558"/>
                  </a:lnTo>
                  <a:lnTo>
                    <a:pt x="75" y="595"/>
                  </a:lnTo>
                  <a:lnTo>
                    <a:pt x="131" y="595"/>
                  </a:lnTo>
                  <a:lnTo>
                    <a:pt x="280" y="539"/>
                  </a:lnTo>
                  <a:lnTo>
                    <a:pt x="428" y="428"/>
                  </a:lnTo>
                  <a:lnTo>
                    <a:pt x="503" y="354"/>
                  </a:lnTo>
                  <a:lnTo>
                    <a:pt x="577" y="279"/>
                  </a:lnTo>
                  <a:lnTo>
                    <a:pt x="596" y="224"/>
                  </a:lnTo>
                  <a:lnTo>
                    <a:pt x="596" y="168"/>
                  </a:lnTo>
                  <a:lnTo>
                    <a:pt x="596" y="112"/>
                  </a:lnTo>
                  <a:lnTo>
                    <a:pt x="577" y="75"/>
                  </a:lnTo>
                  <a:lnTo>
                    <a:pt x="540" y="19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16"/>
            <p:cNvSpPr/>
            <p:nvPr/>
          </p:nvSpPr>
          <p:spPr>
            <a:xfrm>
              <a:off x="4618925" y="1658790"/>
              <a:ext cx="16690" cy="16018"/>
            </a:xfrm>
            <a:custGeom>
              <a:rect b="b" l="l" r="r" t="t"/>
              <a:pathLst>
                <a:path extrusionOk="0" h="429" w="447">
                  <a:moveTo>
                    <a:pt x="280" y="1"/>
                  </a:moveTo>
                  <a:lnTo>
                    <a:pt x="187" y="19"/>
                  </a:lnTo>
                  <a:lnTo>
                    <a:pt x="131" y="75"/>
                  </a:lnTo>
                  <a:lnTo>
                    <a:pt x="94" y="131"/>
                  </a:lnTo>
                  <a:lnTo>
                    <a:pt x="57" y="187"/>
                  </a:lnTo>
                  <a:lnTo>
                    <a:pt x="20" y="224"/>
                  </a:lnTo>
                  <a:lnTo>
                    <a:pt x="1" y="279"/>
                  </a:lnTo>
                  <a:lnTo>
                    <a:pt x="20" y="317"/>
                  </a:lnTo>
                  <a:lnTo>
                    <a:pt x="38" y="372"/>
                  </a:lnTo>
                  <a:lnTo>
                    <a:pt x="75" y="409"/>
                  </a:lnTo>
                  <a:lnTo>
                    <a:pt x="131" y="428"/>
                  </a:lnTo>
                  <a:lnTo>
                    <a:pt x="224" y="428"/>
                  </a:lnTo>
                  <a:lnTo>
                    <a:pt x="298" y="391"/>
                  </a:lnTo>
                  <a:lnTo>
                    <a:pt x="354" y="354"/>
                  </a:lnTo>
                  <a:lnTo>
                    <a:pt x="410" y="279"/>
                  </a:lnTo>
                  <a:lnTo>
                    <a:pt x="447" y="205"/>
                  </a:lnTo>
                  <a:lnTo>
                    <a:pt x="428" y="112"/>
                  </a:lnTo>
                  <a:lnTo>
                    <a:pt x="391" y="3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16"/>
            <p:cNvSpPr/>
            <p:nvPr/>
          </p:nvSpPr>
          <p:spPr>
            <a:xfrm>
              <a:off x="4628670" y="1658790"/>
              <a:ext cx="709" cy="37"/>
            </a:xfrm>
            <a:custGeom>
              <a:rect b="b" l="l" r="r" t="t"/>
              <a:pathLst>
                <a:path extrusionOk="0" h="1" w="19">
                  <a:moveTo>
                    <a:pt x="0" y="1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CA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16"/>
            <p:cNvSpPr/>
            <p:nvPr/>
          </p:nvSpPr>
          <p:spPr>
            <a:xfrm>
              <a:off x="4367802" y="2147186"/>
              <a:ext cx="29198" cy="37487"/>
            </a:xfrm>
            <a:custGeom>
              <a:rect b="b" l="l" r="r" t="t"/>
              <a:pathLst>
                <a:path extrusionOk="0" h="1004" w="782">
                  <a:moveTo>
                    <a:pt x="131" y="0"/>
                  </a:moveTo>
                  <a:lnTo>
                    <a:pt x="94" y="19"/>
                  </a:lnTo>
                  <a:lnTo>
                    <a:pt x="57" y="37"/>
                  </a:lnTo>
                  <a:lnTo>
                    <a:pt x="19" y="75"/>
                  </a:lnTo>
                  <a:lnTo>
                    <a:pt x="1" y="130"/>
                  </a:lnTo>
                  <a:lnTo>
                    <a:pt x="19" y="186"/>
                  </a:lnTo>
                  <a:lnTo>
                    <a:pt x="38" y="279"/>
                  </a:lnTo>
                  <a:lnTo>
                    <a:pt x="75" y="391"/>
                  </a:lnTo>
                  <a:lnTo>
                    <a:pt x="168" y="595"/>
                  </a:lnTo>
                  <a:lnTo>
                    <a:pt x="298" y="781"/>
                  </a:lnTo>
                  <a:lnTo>
                    <a:pt x="428" y="948"/>
                  </a:lnTo>
                  <a:lnTo>
                    <a:pt x="503" y="1004"/>
                  </a:lnTo>
                  <a:lnTo>
                    <a:pt x="633" y="1004"/>
                  </a:lnTo>
                  <a:lnTo>
                    <a:pt x="707" y="967"/>
                  </a:lnTo>
                  <a:lnTo>
                    <a:pt x="763" y="911"/>
                  </a:lnTo>
                  <a:lnTo>
                    <a:pt x="781" y="855"/>
                  </a:lnTo>
                  <a:lnTo>
                    <a:pt x="781" y="781"/>
                  </a:lnTo>
                  <a:lnTo>
                    <a:pt x="763" y="706"/>
                  </a:lnTo>
                  <a:lnTo>
                    <a:pt x="633" y="539"/>
                  </a:lnTo>
                  <a:lnTo>
                    <a:pt x="503" y="391"/>
                  </a:lnTo>
                  <a:lnTo>
                    <a:pt x="261" y="75"/>
                  </a:lnTo>
                  <a:lnTo>
                    <a:pt x="224" y="37"/>
                  </a:lnTo>
                  <a:lnTo>
                    <a:pt x="187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16"/>
            <p:cNvSpPr/>
            <p:nvPr/>
          </p:nvSpPr>
          <p:spPr>
            <a:xfrm>
              <a:off x="4409432" y="2145095"/>
              <a:ext cx="27107" cy="23635"/>
            </a:xfrm>
            <a:custGeom>
              <a:rect b="b" l="l" r="r" t="t"/>
              <a:pathLst>
                <a:path extrusionOk="0" h="633" w="726">
                  <a:moveTo>
                    <a:pt x="75" y="1"/>
                  </a:moveTo>
                  <a:lnTo>
                    <a:pt x="38" y="19"/>
                  </a:lnTo>
                  <a:lnTo>
                    <a:pt x="1" y="75"/>
                  </a:lnTo>
                  <a:lnTo>
                    <a:pt x="1" y="131"/>
                  </a:lnTo>
                  <a:lnTo>
                    <a:pt x="38" y="224"/>
                  </a:lnTo>
                  <a:lnTo>
                    <a:pt x="94" y="316"/>
                  </a:lnTo>
                  <a:lnTo>
                    <a:pt x="242" y="484"/>
                  </a:lnTo>
                  <a:lnTo>
                    <a:pt x="335" y="558"/>
                  </a:lnTo>
                  <a:lnTo>
                    <a:pt x="447" y="632"/>
                  </a:lnTo>
                  <a:lnTo>
                    <a:pt x="558" y="632"/>
                  </a:lnTo>
                  <a:lnTo>
                    <a:pt x="614" y="614"/>
                  </a:lnTo>
                  <a:lnTo>
                    <a:pt x="670" y="577"/>
                  </a:lnTo>
                  <a:lnTo>
                    <a:pt x="707" y="521"/>
                  </a:lnTo>
                  <a:lnTo>
                    <a:pt x="725" y="465"/>
                  </a:lnTo>
                  <a:lnTo>
                    <a:pt x="725" y="409"/>
                  </a:lnTo>
                  <a:lnTo>
                    <a:pt x="707" y="354"/>
                  </a:lnTo>
                  <a:lnTo>
                    <a:pt x="632" y="261"/>
                  </a:lnTo>
                  <a:lnTo>
                    <a:pt x="540" y="205"/>
                  </a:lnTo>
                  <a:lnTo>
                    <a:pt x="354" y="75"/>
                  </a:lnTo>
                  <a:lnTo>
                    <a:pt x="242" y="3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16"/>
            <p:cNvSpPr/>
            <p:nvPr/>
          </p:nvSpPr>
          <p:spPr>
            <a:xfrm>
              <a:off x="4449680" y="2129824"/>
              <a:ext cx="26398" cy="22253"/>
            </a:xfrm>
            <a:custGeom>
              <a:rect b="b" l="l" r="r" t="t"/>
              <a:pathLst>
                <a:path extrusionOk="0" h="596" w="707">
                  <a:moveTo>
                    <a:pt x="149" y="1"/>
                  </a:moveTo>
                  <a:lnTo>
                    <a:pt x="93" y="19"/>
                  </a:lnTo>
                  <a:lnTo>
                    <a:pt x="56" y="57"/>
                  </a:lnTo>
                  <a:lnTo>
                    <a:pt x="19" y="94"/>
                  </a:lnTo>
                  <a:lnTo>
                    <a:pt x="0" y="149"/>
                  </a:lnTo>
                  <a:lnTo>
                    <a:pt x="0" y="205"/>
                  </a:lnTo>
                  <a:lnTo>
                    <a:pt x="19" y="261"/>
                  </a:lnTo>
                  <a:lnTo>
                    <a:pt x="38" y="298"/>
                  </a:lnTo>
                  <a:lnTo>
                    <a:pt x="149" y="410"/>
                  </a:lnTo>
                  <a:lnTo>
                    <a:pt x="279" y="502"/>
                  </a:lnTo>
                  <a:lnTo>
                    <a:pt x="372" y="558"/>
                  </a:lnTo>
                  <a:lnTo>
                    <a:pt x="428" y="595"/>
                  </a:lnTo>
                  <a:lnTo>
                    <a:pt x="465" y="595"/>
                  </a:lnTo>
                  <a:lnTo>
                    <a:pt x="576" y="577"/>
                  </a:lnTo>
                  <a:lnTo>
                    <a:pt x="632" y="558"/>
                  </a:lnTo>
                  <a:lnTo>
                    <a:pt x="669" y="521"/>
                  </a:lnTo>
                  <a:lnTo>
                    <a:pt x="706" y="465"/>
                  </a:lnTo>
                  <a:lnTo>
                    <a:pt x="706" y="410"/>
                  </a:lnTo>
                  <a:lnTo>
                    <a:pt x="706" y="317"/>
                  </a:lnTo>
                  <a:lnTo>
                    <a:pt x="669" y="242"/>
                  </a:lnTo>
                  <a:lnTo>
                    <a:pt x="614" y="187"/>
                  </a:lnTo>
                  <a:lnTo>
                    <a:pt x="539" y="131"/>
                  </a:lnTo>
                  <a:lnTo>
                    <a:pt x="372" y="57"/>
                  </a:lnTo>
                  <a:lnTo>
                    <a:pt x="205" y="1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16"/>
            <p:cNvSpPr/>
            <p:nvPr/>
          </p:nvSpPr>
          <p:spPr>
            <a:xfrm>
              <a:off x="4494782" y="2113882"/>
              <a:ext cx="27070" cy="30542"/>
            </a:xfrm>
            <a:custGeom>
              <a:rect b="b" l="l" r="r" t="t"/>
              <a:pathLst>
                <a:path extrusionOk="0" h="818" w="725">
                  <a:moveTo>
                    <a:pt x="130" y="0"/>
                  </a:moveTo>
                  <a:lnTo>
                    <a:pt x="74" y="38"/>
                  </a:lnTo>
                  <a:lnTo>
                    <a:pt x="19" y="93"/>
                  </a:lnTo>
                  <a:lnTo>
                    <a:pt x="0" y="149"/>
                  </a:lnTo>
                  <a:lnTo>
                    <a:pt x="0" y="242"/>
                  </a:lnTo>
                  <a:lnTo>
                    <a:pt x="19" y="335"/>
                  </a:lnTo>
                  <a:lnTo>
                    <a:pt x="56" y="428"/>
                  </a:lnTo>
                  <a:lnTo>
                    <a:pt x="112" y="521"/>
                  </a:lnTo>
                  <a:lnTo>
                    <a:pt x="167" y="595"/>
                  </a:lnTo>
                  <a:lnTo>
                    <a:pt x="242" y="688"/>
                  </a:lnTo>
                  <a:lnTo>
                    <a:pt x="353" y="781"/>
                  </a:lnTo>
                  <a:lnTo>
                    <a:pt x="427" y="799"/>
                  </a:lnTo>
                  <a:lnTo>
                    <a:pt x="483" y="818"/>
                  </a:lnTo>
                  <a:lnTo>
                    <a:pt x="539" y="799"/>
                  </a:lnTo>
                  <a:lnTo>
                    <a:pt x="613" y="781"/>
                  </a:lnTo>
                  <a:lnTo>
                    <a:pt x="669" y="725"/>
                  </a:lnTo>
                  <a:lnTo>
                    <a:pt x="706" y="669"/>
                  </a:lnTo>
                  <a:lnTo>
                    <a:pt x="725" y="595"/>
                  </a:lnTo>
                  <a:lnTo>
                    <a:pt x="725" y="502"/>
                  </a:lnTo>
                  <a:lnTo>
                    <a:pt x="688" y="446"/>
                  </a:lnTo>
                  <a:lnTo>
                    <a:pt x="650" y="391"/>
                  </a:lnTo>
                  <a:lnTo>
                    <a:pt x="520" y="316"/>
                  </a:lnTo>
                  <a:lnTo>
                    <a:pt x="483" y="279"/>
                  </a:lnTo>
                  <a:lnTo>
                    <a:pt x="427" y="223"/>
                  </a:lnTo>
                  <a:lnTo>
                    <a:pt x="409" y="205"/>
                  </a:lnTo>
                  <a:lnTo>
                    <a:pt x="409" y="186"/>
                  </a:lnTo>
                  <a:lnTo>
                    <a:pt x="372" y="131"/>
                  </a:lnTo>
                  <a:lnTo>
                    <a:pt x="316" y="56"/>
                  </a:lnTo>
                  <a:lnTo>
                    <a:pt x="260" y="19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16"/>
            <p:cNvSpPr/>
            <p:nvPr/>
          </p:nvSpPr>
          <p:spPr>
            <a:xfrm>
              <a:off x="4532231" y="2102793"/>
              <a:ext cx="20162" cy="22216"/>
            </a:xfrm>
            <a:custGeom>
              <a:rect b="b" l="l" r="r" t="t"/>
              <a:pathLst>
                <a:path extrusionOk="0" h="595" w="540">
                  <a:moveTo>
                    <a:pt x="56" y="0"/>
                  </a:moveTo>
                  <a:lnTo>
                    <a:pt x="38" y="37"/>
                  </a:lnTo>
                  <a:lnTo>
                    <a:pt x="19" y="56"/>
                  </a:lnTo>
                  <a:lnTo>
                    <a:pt x="0" y="93"/>
                  </a:lnTo>
                  <a:lnTo>
                    <a:pt x="19" y="186"/>
                  </a:lnTo>
                  <a:lnTo>
                    <a:pt x="75" y="335"/>
                  </a:lnTo>
                  <a:lnTo>
                    <a:pt x="131" y="446"/>
                  </a:lnTo>
                  <a:lnTo>
                    <a:pt x="223" y="539"/>
                  </a:lnTo>
                  <a:lnTo>
                    <a:pt x="261" y="576"/>
                  </a:lnTo>
                  <a:lnTo>
                    <a:pt x="335" y="595"/>
                  </a:lnTo>
                  <a:lnTo>
                    <a:pt x="391" y="576"/>
                  </a:lnTo>
                  <a:lnTo>
                    <a:pt x="446" y="558"/>
                  </a:lnTo>
                  <a:lnTo>
                    <a:pt x="502" y="520"/>
                  </a:lnTo>
                  <a:lnTo>
                    <a:pt x="539" y="465"/>
                  </a:lnTo>
                  <a:lnTo>
                    <a:pt x="539" y="409"/>
                  </a:lnTo>
                  <a:lnTo>
                    <a:pt x="521" y="353"/>
                  </a:lnTo>
                  <a:lnTo>
                    <a:pt x="502" y="297"/>
                  </a:lnTo>
                  <a:lnTo>
                    <a:pt x="465" y="260"/>
                  </a:lnTo>
                  <a:lnTo>
                    <a:pt x="428" y="205"/>
                  </a:lnTo>
                  <a:lnTo>
                    <a:pt x="372" y="167"/>
                  </a:lnTo>
                  <a:lnTo>
                    <a:pt x="223" y="93"/>
                  </a:lnTo>
                  <a:lnTo>
                    <a:pt x="168" y="37"/>
                  </a:lnTo>
                  <a:lnTo>
                    <a:pt x="131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16"/>
            <p:cNvSpPr/>
            <p:nvPr/>
          </p:nvSpPr>
          <p:spPr>
            <a:xfrm>
              <a:off x="4561353" y="2080578"/>
              <a:ext cx="23635" cy="27107"/>
            </a:xfrm>
            <a:custGeom>
              <a:rect b="b" l="l" r="r" t="t"/>
              <a:pathLst>
                <a:path extrusionOk="0" h="726" w="633">
                  <a:moveTo>
                    <a:pt x="94" y="409"/>
                  </a:moveTo>
                  <a:lnTo>
                    <a:pt x="94" y="428"/>
                  </a:lnTo>
                  <a:lnTo>
                    <a:pt x="112" y="428"/>
                  </a:lnTo>
                  <a:lnTo>
                    <a:pt x="94" y="409"/>
                  </a:lnTo>
                  <a:close/>
                  <a:moveTo>
                    <a:pt x="187" y="1"/>
                  </a:moveTo>
                  <a:lnTo>
                    <a:pt x="94" y="38"/>
                  </a:lnTo>
                  <a:lnTo>
                    <a:pt x="38" y="112"/>
                  </a:lnTo>
                  <a:lnTo>
                    <a:pt x="1" y="205"/>
                  </a:lnTo>
                  <a:lnTo>
                    <a:pt x="19" y="279"/>
                  </a:lnTo>
                  <a:lnTo>
                    <a:pt x="57" y="372"/>
                  </a:lnTo>
                  <a:lnTo>
                    <a:pt x="94" y="409"/>
                  </a:lnTo>
                  <a:lnTo>
                    <a:pt x="94" y="409"/>
                  </a:lnTo>
                  <a:lnTo>
                    <a:pt x="112" y="428"/>
                  </a:lnTo>
                  <a:lnTo>
                    <a:pt x="131" y="502"/>
                  </a:lnTo>
                  <a:lnTo>
                    <a:pt x="149" y="502"/>
                  </a:lnTo>
                  <a:lnTo>
                    <a:pt x="168" y="558"/>
                  </a:lnTo>
                  <a:lnTo>
                    <a:pt x="205" y="614"/>
                  </a:lnTo>
                  <a:lnTo>
                    <a:pt x="242" y="651"/>
                  </a:lnTo>
                  <a:lnTo>
                    <a:pt x="298" y="688"/>
                  </a:lnTo>
                  <a:lnTo>
                    <a:pt x="335" y="707"/>
                  </a:lnTo>
                  <a:lnTo>
                    <a:pt x="410" y="725"/>
                  </a:lnTo>
                  <a:lnTo>
                    <a:pt x="465" y="707"/>
                  </a:lnTo>
                  <a:lnTo>
                    <a:pt x="521" y="688"/>
                  </a:lnTo>
                  <a:lnTo>
                    <a:pt x="558" y="651"/>
                  </a:lnTo>
                  <a:lnTo>
                    <a:pt x="614" y="577"/>
                  </a:lnTo>
                  <a:lnTo>
                    <a:pt x="633" y="484"/>
                  </a:lnTo>
                  <a:lnTo>
                    <a:pt x="633" y="391"/>
                  </a:lnTo>
                  <a:lnTo>
                    <a:pt x="614" y="298"/>
                  </a:lnTo>
                  <a:lnTo>
                    <a:pt x="558" y="205"/>
                  </a:lnTo>
                  <a:lnTo>
                    <a:pt x="502" y="131"/>
                  </a:lnTo>
                  <a:lnTo>
                    <a:pt x="428" y="75"/>
                  </a:lnTo>
                  <a:lnTo>
                    <a:pt x="354" y="19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16"/>
            <p:cNvSpPr/>
            <p:nvPr/>
          </p:nvSpPr>
          <p:spPr>
            <a:xfrm>
              <a:off x="4593275" y="2068108"/>
              <a:ext cx="22253" cy="21544"/>
            </a:xfrm>
            <a:custGeom>
              <a:rect b="b" l="l" r="r" t="t"/>
              <a:pathLst>
                <a:path extrusionOk="0" h="577" w="596">
                  <a:moveTo>
                    <a:pt x="242" y="0"/>
                  </a:moveTo>
                  <a:lnTo>
                    <a:pt x="149" y="19"/>
                  </a:lnTo>
                  <a:lnTo>
                    <a:pt x="56" y="56"/>
                  </a:lnTo>
                  <a:lnTo>
                    <a:pt x="19" y="149"/>
                  </a:lnTo>
                  <a:lnTo>
                    <a:pt x="1" y="242"/>
                  </a:lnTo>
                  <a:lnTo>
                    <a:pt x="19" y="316"/>
                  </a:lnTo>
                  <a:lnTo>
                    <a:pt x="56" y="409"/>
                  </a:lnTo>
                  <a:lnTo>
                    <a:pt x="131" y="465"/>
                  </a:lnTo>
                  <a:lnTo>
                    <a:pt x="205" y="520"/>
                  </a:lnTo>
                  <a:lnTo>
                    <a:pt x="279" y="558"/>
                  </a:lnTo>
                  <a:lnTo>
                    <a:pt x="354" y="576"/>
                  </a:lnTo>
                  <a:lnTo>
                    <a:pt x="409" y="576"/>
                  </a:lnTo>
                  <a:lnTo>
                    <a:pt x="465" y="558"/>
                  </a:lnTo>
                  <a:lnTo>
                    <a:pt x="502" y="520"/>
                  </a:lnTo>
                  <a:lnTo>
                    <a:pt x="539" y="483"/>
                  </a:lnTo>
                  <a:lnTo>
                    <a:pt x="577" y="446"/>
                  </a:lnTo>
                  <a:lnTo>
                    <a:pt x="595" y="390"/>
                  </a:lnTo>
                  <a:lnTo>
                    <a:pt x="595" y="335"/>
                  </a:lnTo>
                  <a:lnTo>
                    <a:pt x="577" y="279"/>
                  </a:lnTo>
                  <a:lnTo>
                    <a:pt x="539" y="223"/>
                  </a:lnTo>
                  <a:lnTo>
                    <a:pt x="502" y="167"/>
                  </a:lnTo>
                  <a:lnTo>
                    <a:pt x="409" y="56"/>
                  </a:lnTo>
                  <a:lnTo>
                    <a:pt x="316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16"/>
            <p:cNvSpPr/>
            <p:nvPr/>
          </p:nvSpPr>
          <p:spPr>
            <a:xfrm>
              <a:off x="4631433" y="2052128"/>
              <a:ext cx="13217" cy="15308"/>
            </a:xfrm>
            <a:custGeom>
              <a:rect b="b" l="l" r="r" t="t"/>
              <a:pathLst>
                <a:path extrusionOk="0" h="410" w="354">
                  <a:moveTo>
                    <a:pt x="112" y="1"/>
                  </a:moveTo>
                  <a:lnTo>
                    <a:pt x="75" y="19"/>
                  </a:lnTo>
                  <a:lnTo>
                    <a:pt x="19" y="112"/>
                  </a:lnTo>
                  <a:lnTo>
                    <a:pt x="0" y="224"/>
                  </a:lnTo>
                  <a:lnTo>
                    <a:pt x="19" y="261"/>
                  </a:lnTo>
                  <a:lnTo>
                    <a:pt x="38" y="317"/>
                  </a:lnTo>
                  <a:lnTo>
                    <a:pt x="75" y="354"/>
                  </a:lnTo>
                  <a:lnTo>
                    <a:pt x="112" y="391"/>
                  </a:lnTo>
                  <a:lnTo>
                    <a:pt x="168" y="410"/>
                  </a:lnTo>
                  <a:lnTo>
                    <a:pt x="223" y="410"/>
                  </a:lnTo>
                  <a:lnTo>
                    <a:pt x="279" y="391"/>
                  </a:lnTo>
                  <a:lnTo>
                    <a:pt x="316" y="354"/>
                  </a:lnTo>
                  <a:lnTo>
                    <a:pt x="335" y="317"/>
                  </a:lnTo>
                  <a:lnTo>
                    <a:pt x="353" y="280"/>
                  </a:lnTo>
                  <a:lnTo>
                    <a:pt x="353" y="224"/>
                  </a:lnTo>
                  <a:lnTo>
                    <a:pt x="335" y="168"/>
                  </a:lnTo>
                  <a:lnTo>
                    <a:pt x="298" y="112"/>
                  </a:lnTo>
                  <a:lnTo>
                    <a:pt x="242" y="75"/>
                  </a:lnTo>
                  <a:lnTo>
                    <a:pt x="186" y="57"/>
                  </a:lnTo>
                  <a:lnTo>
                    <a:pt x="149" y="1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16"/>
            <p:cNvSpPr/>
            <p:nvPr/>
          </p:nvSpPr>
          <p:spPr>
            <a:xfrm>
              <a:off x="4848581" y="2105556"/>
              <a:ext cx="13217" cy="13217"/>
            </a:xfrm>
            <a:custGeom>
              <a:rect b="b" l="l" r="r" t="t"/>
              <a:pathLst>
                <a:path extrusionOk="0" h="354" w="354">
                  <a:moveTo>
                    <a:pt x="112" y="0"/>
                  </a:moveTo>
                  <a:lnTo>
                    <a:pt x="56" y="56"/>
                  </a:lnTo>
                  <a:lnTo>
                    <a:pt x="19" y="112"/>
                  </a:lnTo>
                  <a:lnTo>
                    <a:pt x="0" y="168"/>
                  </a:lnTo>
                  <a:lnTo>
                    <a:pt x="19" y="242"/>
                  </a:lnTo>
                  <a:lnTo>
                    <a:pt x="56" y="298"/>
                  </a:lnTo>
                  <a:lnTo>
                    <a:pt x="112" y="335"/>
                  </a:lnTo>
                  <a:lnTo>
                    <a:pt x="186" y="354"/>
                  </a:lnTo>
                  <a:lnTo>
                    <a:pt x="260" y="335"/>
                  </a:lnTo>
                  <a:lnTo>
                    <a:pt x="316" y="298"/>
                  </a:lnTo>
                  <a:lnTo>
                    <a:pt x="353" y="242"/>
                  </a:lnTo>
                  <a:lnTo>
                    <a:pt x="353" y="168"/>
                  </a:lnTo>
                  <a:lnTo>
                    <a:pt x="353" y="112"/>
                  </a:lnTo>
                  <a:lnTo>
                    <a:pt x="316" y="5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16"/>
            <p:cNvSpPr/>
            <p:nvPr/>
          </p:nvSpPr>
          <p:spPr>
            <a:xfrm>
              <a:off x="4840255" y="2136769"/>
              <a:ext cx="20125" cy="20872"/>
            </a:xfrm>
            <a:custGeom>
              <a:rect b="b" l="l" r="r" t="t"/>
              <a:pathLst>
                <a:path extrusionOk="0" h="559" w="539">
                  <a:moveTo>
                    <a:pt x="260" y="1"/>
                  </a:moveTo>
                  <a:lnTo>
                    <a:pt x="205" y="19"/>
                  </a:lnTo>
                  <a:lnTo>
                    <a:pt x="167" y="19"/>
                  </a:lnTo>
                  <a:lnTo>
                    <a:pt x="74" y="94"/>
                  </a:lnTo>
                  <a:lnTo>
                    <a:pt x="19" y="168"/>
                  </a:lnTo>
                  <a:lnTo>
                    <a:pt x="0" y="224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19" y="391"/>
                  </a:lnTo>
                  <a:lnTo>
                    <a:pt x="74" y="465"/>
                  </a:lnTo>
                  <a:lnTo>
                    <a:pt x="167" y="539"/>
                  </a:lnTo>
                  <a:lnTo>
                    <a:pt x="205" y="539"/>
                  </a:lnTo>
                  <a:lnTo>
                    <a:pt x="260" y="558"/>
                  </a:lnTo>
                  <a:lnTo>
                    <a:pt x="316" y="539"/>
                  </a:lnTo>
                  <a:lnTo>
                    <a:pt x="372" y="539"/>
                  </a:lnTo>
                  <a:lnTo>
                    <a:pt x="465" y="465"/>
                  </a:lnTo>
                  <a:lnTo>
                    <a:pt x="520" y="391"/>
                  </a:lnTo>
                  <a:lnTo>
                    <a:pt x="539" y="335"/>
                  </a:lnTo>
                  <a:lnTo>
                    <a:pt x="539" y="279"/>
                  </a:lnTo>
                  <a:lnTo>
                    <a:pt x="539" y="224"/>
                  </a:lnTo>
                  <a:lnTo>
                    <a:pt x="520" y="168"/>
                  </a:lnTo>
                  <a:lnTo>
                    <a:pt x="465" y="94"/>
                  </a:lnTo>
                  <a:lnTo>
                    <a:pt x="372" y="19"/>
                  </a:lnTo>
                  <a:lnTo>
                    <a:pt x="316" y="19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16"/>
            <p:cNvSpPr/>
            <p:nvPr/>
          </p:nvSpPr>
          <p:spPr>
            <a:xfrm>
              <a:off x="4824984" y="2183253"/>
              <a:ext cx="18781" cy="19453"/>
            </a:xfrm>
            <a:custGeom>
              <a:rect b="b" l="l" r="r" t="t"/>
              <a:pathLst>
                <a:path extrusionOk="0" h="521" w="503">
                  <a:moveTo>
                    <a:pt x="242" y="1"/>
                  </a:moveTo>
                  <a:lnTo>
                    <a:pt x="149" y="19"/>
                  </a:lnTo>
                  <a:lnTo>
                    <a:pt x="75" y="75"/>
                  </a:lnTo>
                  <a:lnTo>
                    <a:pt x="19" y="168"/>
                  </a:lnTo>
                  <a:lnTo>
                    <a:pt x="0" y="261"/>
                  </a:lnTo>
                  <a:lnTo>
                    <a:pt x="19" y="354"/>
                  </a:lnTo>
                  <a:lnTo>
                    <a:pt x="75" y="446"/>
                  </a:lnTo>
                  <a:lnTo>
                    <a:pt x="149" y="502"/>
                  </a:lnTo>
                  <a:lnTo>
                    <a:pt x="242" y="521"/>
                  </a:lnTo>
                  <a:lnTo>
                    <a:pt x="353" y="502"/>
                  </a:lnTo>
                  <a:lnTo>
                    <a:pt x="428" y="446"/>
                  </a:lnTo>
                  <a:lnTo>
                    <a:pt x="483" y="354"/>
                  </a:lnTo>
                  <a:lnTo>
                    <a:pt x="502" y="261"/>
                  </a:lnTo>
                  <a:lnTo>
                    <a:pt x="483" y="168"/>
                  </a:lnTo>
                  <a:lnTo>
                    <a:pt x="428" y="75"/>
                  </a:lnTo>
                  <a:lnTo>
                    <a:pt x="353" y="19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16"/>
            <p:cNvSpPr/>
            <p:nvPr/>
          </p:nvSpPr>
          <p:spPr>
            <a:xfrm>
              <a:off x="4798625" y="2235972"/>
              <a:ext cx="15308" cy="15980"/>
            </a:xfrm>
            <a:custGeom>
              <a:rect b="b" l="l" r="r" t="t"/>
              <a:pathLst>
                <a:path extrusionOk="0" h="428" w="410">
                  <a:moveTo>
                    <a:pt x="205" y="1"/>
                  </a:moveTo>
                  <a:lnTo>
                    <a:pt x="112" y="19"/>
                  </a:lnTo>
                  <a:lnTo>
                    <a:pt x="56" y="75"/>
                  </a:lnTo>
                  <a:lnTo>
                    <a:pt x="0" y="131"/>
                  </a:lnTo>
                  <a:lnTo>
                    <a:pt x="0" y="224"/>
                  </a:lnTo>
                  <a:lnTo>
                    <a:pt x="0" y="298"/>
                  </a:lnTo>
                  <a:lnTo>
                    <a:pt x="56" y="372"/>
                  </a:lnTo>
                  <a:lnTo>
                    <a:pt x="112" y="409"/>
                  </a:lnTo>
                  <a:lnTo>
                    <a:pt x="205" y="428"/>
                  </a:lnTo>
                  <a:lnTo>
                    <a:pt x="298" y="409"/>
                  </a:lnTo>
                  <a:lnTo>
                    <a:pt x="353" y="372"/>
                  </a:lnTo>
                  <a:lnTo>
                    <a:pt x="390" y="298"/>
                  </a:lnTo>
                  <a:lnTo>
                    <a:pt x="409" y="224"/>
                  </a:lnTo>
                  <a:lnTo>
                    <a:pt x="390" y="131"/>
                  </a:lnTo>
                  <a:lnTo>
                    <a:pt x="353" y="75"/>
                  </a:lnTo>
                  <a:lnTo>
                    <a:pt x="298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16"/>
            <p:cNvSpPr/>
            <p:nvPr/>
          </p:nvSpPr>
          <p:spPr>
            <a:xfrm>
              <a:off x="4900590" y="2109700"/>
              <a:ext cx="83300" cy="24344"/>
            </a:xfrm>
            <a:custGeom>
              <a:rect b="b" l="l" r="r" t="t"/>
              <a:pathLst>
                <a:path extrusionOk="0" h="652" w="2231">
                  <a:moveTo>
                    <a:pt x="855" y="1"/>
                  </a:moveTo>
                  <a:lnTo>
                    <a:pt x="577" y="20"/>
                  </a:lnTo>
                  <a:lnTo>
                    <a:pt x="428" y="38"/>
                  </a:lnTo>
                  <a:lnTo>
                    <a:pt x="298" y="57"/>
                  </a:lnTo>
                  <a:lnTo>
                    <a:pt x="168" y="112"/>
                  </a:lnTo>
                  <a:lnTo>
                    <a:pt x="56" y="205"/>
                  </a:lnTo>
                  <a:lnTo>
                    <a:pt x="19" y="261"/>
                  </a:lnTo>
                  <a:lnTo>
                    <a:pt x="1" y="354"/>
                  </a:lnTo>
                  <a:lnTo>
                    <a:pt x="19" y="428"/>
                  </a:lnTo>
                  <a:lnTo>
                    <a:pt x="56" y="503"/>
                  </a:lnTo>
                  <a:lnTo>
                    <a:pt x="168" y="558"/>
                  </a:lnTo>
                  <a:lnTo>
                    <a:pt x="279" y="614"/>
                  </a:lnTo>
                  <a:lnTo>
                    <a:pt x="391" y="633"/>
                  </a:lnTo>
                  <a:lnTo>
                    <a:pt x="502" y="651"/>
                  </a:lnTo>
                  <a:lnTo>
                    <a:pt x="762" y="651"/>
                  </a:lnTo>
                  <a:lnTo>
                    <a:pt x="1004" y="633"/>
                  </a:lnTo>
                  <a:lnTo>
                    <a:pt x="1561" y="614"/>
                  </a:lnTo>
                  <a:lnTo>
                    <a:pt x="1822" y="614"/>
                  </a:lnTo>
                  <a:lnTo>
                    <a:pt x="2100" y="577"/>
                  </a:lnTo>
                  <a:lnTo>
                    <a:pt x="2156" y="558"/>
                  </a:lnTo>
                  <a:lnTo>
                    <a:pt x="2193" y="521"/>
                  </a:lnTo>
                  <a:lnTo>
                    <a:pt x="2230" y="484"/>
                  </a:lnTo>
                  <a:lnTo>
                    <a:pt x="2230" y="428"/>
                  </a:lnTo>
                  <a:lnTo>
                    <a:pt x="2230" y="373"/>
                  </a:lnTo>
                  <a:lnTo>
                    <a:pt x="2212" y="317"/>
                  </a:lnTo>
                  <a:lnTo>
                    <a:pt x="2193" y="261"/>
                  </a:lnTo>
                  <a:lnTo>
                    <a:pt x="2137" y="224"/>
                  </a:lnTo>
                  <a:lnTo>
                    <a:pt x="2026" y="168"/>
                  </a:lnTo>
                  <a:lnTo>
                    <a:pt x="1914" y="112"/>
                  </a:lnTo>
                  <a:lnTo>
                    <a:pt x="1784" y="75"/>
                  </a:lnTo>
                  <a:lnTo>
                    <a:pt x="1654" y="57"/>
                  </a:lnTo>
                  <a:lnTo>
                    <a:pt x="1394" y="20"/>
                  </a:lnTo>
                  <a:lnTo>
                    <a:pt x="1134" y="20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01A7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16"/>
            <p:cNvSpPr/>
            <p:nvPr/>
          </p:nvSpPr>
          <p:spPr>
            <a:xfrm>
              <a:off x="4886029" y="2144423"/>
              <a:ext cx="83300" cy="25688"/>
            </a:xfrm>
            <a:custGeom>
              <a:rect b="b" l="l" r="r" t="t"/>
              <a:pathLst>
                <a:path extrusionOk="0" h="688" w="2231">
                  <a:moveTo>
                    <a:pt x="1394" y="0"/>
                  </a:moveTo>
                  <a:lnTo>
                    <a:pt x="1097" y="37"/>
                  </a:lnTo>
                  <a:lnTo>
                    <a:pt x="781" y="74"/>
                  </a:lnTo>
                  <a:lnTo>
                    <a:pt x="465" y="149"/>
                  </a:lnTo>
                  <a:lnTo>
                    <a:pt x="168" y="242"/>
                  </a:lnTo>
                  <a:lnTo>
                    <a:pt x="75" y="297"/>
                  </a:lnTo>
                  <a:lnTo>
                    <a:pt x="38" y="353"/>
                  </a:lnTo>
                  <a:lnTo>
                    <a:pt x="0" y="446"/>
                  </a:lnTo>
                  <a:lnTo>
                    <a:pt x="19" y="520"/>
                  </a:lnTo>
                  <a:lnTo>
                    <a:pt x="56" y="613"/>
                  </a:lnTo>
                  <a:lnTo>
                    <a:pt x="112" y="669"/>
                  </a:lnTo>
                  <a:lnTo>
                    <a:pt x="186" y="687"/>
                  </a:lnTo>
                  <a:lnTo>
                    <a:pt x="298" y="687"/>
                  </a:lnTo>
                  <a:lnTo>
                    <a:pt x="818" y="576"/>
                  </a:lnTo>
                  <a:lnTo>
                    <a:pt x="1320" y="483"/>
                  </a:lnTo>
                  <a:lnTo>
                    <a:pt x="1803" y="427"/>
                  </a:lnTo>
                  <a:lnTo>
                    <a:pt x="1914" y="390"/>
                  </a:lnTo>
                  <a:lnTo>
                    <a:pt x="2026" y="353"/>
                  </a:lnTo>
                  <a:lnTo>
                    <a:pt x="2119" y="316"/>
                  </a:lnTo>
                  <a:lnTo>
                    <a:pt x="2230" y="242"/>
                  </a:lnTo>
                  <a:lnTo>
                    <a:pt x="2230" y="223"/>
                  </a:lnTo>
                  <a:lnTo>
                    <a:pt x="2230" y="186"/>
                  </a:lnTo>
                  <a:lnTo>
                    <a:pt x="2137" y="111"/>
                  </a:lnTo>
                  <a:lnTo>
                    <a:pt x="2044" y="74"/>
                  </a:lnTo>
                  <a:lnTo>
                    <a:pt x="1951" y="3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01A7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16"/>
            <p:cNvSpPr/>
            <p:nvPr/>
          </p:nvSpPr>
          <p:spPr>
            <a:xfrm>
              <a:off x="4877703" y="2170782"/>
              <a:ext cx="77027" cy="38868"/>
            </a:xfrm>
            <a:custGeom>
              <a:rect b="b" l="l" r="r" t="t"/>
              <a:pathLst>
                <a:path extrusionOk="0" h="1041" w="2063">
                  <a:moveTo>
                    <a:pt x="1914" y="0"/>
                  </a:moveTo>
                  <a:lnTo>
                    <a:pt x="1766" y="19"/>
                  </a:lnTo>
                  <a:lnTo>
                    <a:pt x="1505" y="93"/>
                  </a:lnTo>
                  <a:lnTo>
                    <a:pt x="1245" y="167"/>
                  </a:lnTo>
                  <a:lnTo>
                    <a:pt x="985" y="260"/>
                  </a:lnTo>
                  <a:lnTo>
                    <a:pt x="725" y="353"/>
                  </a:lnTo>
                  <a:lnTo>
                    <a:pt x="446" y="465"/>
                  </a:lnTo>
                  <a:lnTo>
                    <a:pt x="335" y="520"/>
                  </a:lnTo>
                  <a:lnTo>
                    <a:pt x="223" y="595"/>
                  </a:lnTo>
                  <a:lnTo>
                    <a:pt x="112" y="688"/>
                  </a:lnTo>
                  <a:lnTo>
                    <a:pt x="19" y="799"/>
                  </a:lnTo>
                  <a:lnTo>
                    <a:pt x="0" y="836"/>
                  </a:lnTo>
                  <a:lnTo>
                    <a:pt x="0" y="873"/>
                  </a:lnTo>
                  <a:lnTo>
                    <a:pt x="19" y="948"/>
                  </a:lnTo>
                  <a:lnTo>
                    <a:pt x="75" y="1003"/>
                  </a:lnTo>
                  <a:lnTo>
                    <a:pt x="112" y="1022"/>
                  </a:lnTo>
                  <a:lnTo>
                    <a:pt x="168" y="1041"/>
                  </a:lnTo>
                  <a:lnTo>
                    <a:pt x="279" y="1022"/>
                  </a:lnTo>
                  <a:lnTo>
                    <a:pt x="409" y="1003"/>
                  </a:lnTo>
                  <a:lnTo>
                    <a:pt x="539" y="966"/>
                  </a:lnTo>
                  <a:lnTo>
                    <a:pt x="669" y="910"/>
                  </a:lnTo>
                  <a:lnTo>
                    <a:pt x="1152" y="669"/>
                  </a:lnTo>
                  <a:lnTo>
                    <a:pt x="1413" y="557"/>
                  </a:lnTo>
                  <a:lnTo>
                    <a:pt x="1654" y="427"/>
                  </a:lnTo>
                  <a:lnTo>
                    <a:pt x="1766" y="335"/>
                  </a:lnTo>
                  <a:lnTo>
                    <a:pt x="1877" y="260"/>
                  </a:lnTo>
                  <a:lnTo>
                    <a:pt x="1989" y="149"/>
                  </a:lnTo>
                  <a:lnTo>
                    <a:pt x="2063" y="37"/>
                  </a:lnTo>
                  <a:lnTo>
                    <a:pt x="2063" y="19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01A7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" name="Google Shape;319;p16"/>
          <p:cNvGrpSpPr/>
          <p:nvPr/>
        </p:nvGrpSpPr>
        <p:grpSpPr>
          <a:xfrm>
            <a:off x="-394999" y="3598739"/>
            <a:ext cx="1058098" cy="1377555"/>
            <a:chOff x="2986125" y="2896049"/>
            <a:chExt cx="730832" cy="951416"/>
          </a:xfrm>
        </p:grpSpPr>
        <p:sp>
          <p:nvSpPr>
            <p:cNvPr id="320" name="Google Shape;320;p16"/>
            <p:cNvSpPr/>
            <p:nvPr/>
          </p:nvSpPr>
          <p:spPr>
            <a:xfrm>
              <a:off x="3666917" y="3287365"/>
              <a:ext cx="50039" cy="133009"/>
            </a:xfrm>
            <a:custGeom>
              <a:rect b="b" l="l" r="r" t="t"/>
              <a:pathLst>
                <a:path extrusionOk="0" h="2621" w="986">
                  <a:moveTo>
                    <a:pt x="893" y="0"/>
                  </a:moveTo>
                  <a:lnTo>
                    <a:pt x="1" y="2453"/>
                  </a:lnTo>
                  <a:lnTo>
                    <a:pt x="19" y="2620"/>
                  </a:lnTo>
                  <a:lnTo>
                    <a:pt x="149" y="2583"/>
                  </a:lnTo>
                  <a:lnTo>
                    <a:pt x="428" y="2490"/>
                  </a:lnTo>
                  <a:lnTo>
                    <a:pt x="558" y="2434"/>
                  </a:lnTo>
                  <a:lnTo>
                    <a:pt x="651" y="2379"/>
                  </a:lnTo>
                  <a:lnTo>
                    <a:pt x="744" y="2304"/>
                  </a:lnTo>
                  <a:lnTo>
                    <a:pt x="818" y="2230"/>
                  </a:lnTo>
                  <a:lnTo>
                    <a:pt x="874" y="2156"/>
                  </a:lnTo>
                  <a:lnTo>
                    <a:pt x="911" y="2081"/>
                  </a:lnTo>
                  <a:lnTo>
                    <a:pt x="948" y="1914"/>
                  </a:lnTo>
                  <a:lnTo>
                    <a:pt x="967" y="1710"/>
                  </a:lnTo>
                  <a:lnTo>
                    <a:pt x="985" y="1450"/>
                  </a:lnTo>
                  <a:lnTo>
                    <a:pt x="985" y="1171"/>
                  </a:lnTo>
                  <a:lnTo>
                    <a:pt x="985" y="874"/>
                  </a:lnTo>
                  <a:lnTo>
                    <a:pt x="967" y="576"/>
                  </a:lnTo>
                  <a:lnTo>
                    <a:pt x="948" y="279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16"/>
            <p:cNvSpPr/>
            <p:nvPr/>
          </p:nvSpPr>
          <p:spPr>
            <a:xfrm>
              <a:off x="3043674" y="3410884"/>
              <a:ext cx="630873" cy="436581"/>
            </a:xfrm>
            <a:custGeom>
              <a:rect b="b" l="l" r="r" t="t"/>
              <a:pathLst>
                <a:path extrusionOk="0" h="8603" w="12431">
                  <a:moveTo>
                    <a:pt x="19" y="0"/>
                  </a:moveTo>
                  <a:lnTo>
                    <a:pt x="0" y="37"/>
                  </a:lnTo>
                  <a:lnTo>
                    <a:pt x="204" y="1245"/>
                  </a:lnTo>
                  <a:lnTo>
                    <a:pt x="409" y="2434"/>
                  </a:lnTo>
                  <a:lnTo>
                    <a:pt x="650" y="3791"/>
                  </a:lnTo>
                  <a:lnTo>
                    <a:pt x="929" y="5184"/>
                  </a:lnTo>
                  <a:lnTo>
                    <a:pt x="1189" y="6429"/>
                  </a:lnTo>
                  <a:lnTo>
                    <a:pt x="1319" y="6949"/>
                  </a:lnTo>
                  <a:lnTo>
                    <a:pt x="1431" y="7358"/>
                  </a:lnTo>
                  <a:lnTo>
                    <a:pt x="1542" y="7674"/>
                  </a:lnTo>
                  <a:lnTo>
                    <a:pt x="1579" y="7767"/>
                  </a:lnTo>
                  <a:lnTo>
                    <a:pt x="1635" y="7841"/>
                  </a:lnTo>
                  <a:lnTo>
                    <a:pt x="1728" y="7916"/>
                  </a:lnTo>
                  <a:lnTo>
                    <a:pt x="1858" y="8008"/>
                  </a:lnTo>
                  <a:lnTo>
                    <a:pt x="2025" y="8083"/>
                  </a:lnTo>
                  <a:lnTo>
                    <a:pt x="2230" y="8157"/>
                  </a:lnTo>
                  <a:lnTo>
                    <a:pt x="2471" y="8213"/>
                  </a:lnTo>
                  <a:lnTo>
                    <a:pt x="2713" y="8269"/>
                  </a:lnTo>
                  <a:lnTo>
                    <a:pt x="3307" y="8380"/>
                  </a:lnTo>
                  <a:lnTo>
                    <a:pt x="3958" y="8473"/>
                  </a:lnTo>
                  <a:lnTo>
                    <a:pt x="4682" y="8529"/>
                  </a:lnTo>
                  <a:lnTo>
                    <a:pt x="5444" y="8566"/>
                  </a:lnTo>
                  <a:lnTo>
                    <a:pt x="6224" y="8603"/>
                  </a:lnTo>
                  <a:lnTo>
                    <a:pt x="7005" y="8603"/>
                  </a:lnTo>
                  <a:lnTo>
                    <a:pt x="7748" y="8584"/>
                  </a:lnTo>
                  <a:lnTo>
                    <a:pt x="8473" y="8547"/>
                  </a:lnTo>
                  <a:lnTo>
                    <a:pt x="9123" y="8492"/>
                  </a:lnTo>
                  <a:lnTo>
                    <a:pt x="9699" y="8436"/>
                  </a:lnTo>
                  <a:lnTo>
                    <a:pt x="10182" y="8343"/>
                  </a:lnTo>
                  <a:lnTo>
                    <a:pt x="10386" y="8287"/>
                  </a:lnTo>
                  <a:lnTo>
                    <a:pt x="10554" y="8231"/>
                  </a:lnTo>
                  <a:lnTo>
                    <a:pt x="10684" y="8176"/>
                  </a:lnTo>
                  <a:lnTo>
                    <a:pt x="10777" y="8120"/>
                  </a:lnTo>
                  <a:lnTo>
                    <a:pt x="10832" y="8027"/>
                  </a:lnTo>
                  <a:lnTo>
                    <a:pt x="10907" y="7934"/>
                  </a:lnTo>
                  <a:lnTo>
                    <a:pt x="10981" y="7785"/>
                  </a:lnTo>
                  <a:lnTo>
                    <a:pt x="11055" y="7618"/>
                  </a:lnTo>
                  <a:lnTo>
                    <a:pt x="11185" y="7209"/>
                  </a:lnTo>
                  <a:lnTo>
                    <a:pt x="11316" y="6708"/>
                  </a:lnTo>
                  <a:lnTo>
                    <a:pt x="11464" y="6150"/>
                  </a:lnTo>
                  <a:lnTo>
                    <a:pt x="11594" y="5519"/>
                  </a:lnTo>
                  <a:lnTo>
                    <a:pt x="11836" y="4199"/>
                  </a:lnTo>
                  <a:lnTo>
                    <a:pt x="12059" y="2862"/>
                  </a:lnTo>
                  <a:lnTo>
                    <a:pt x="12226" y="1654"/>
                  </a:lnTo>
                  <a:lnTo>
                    <a:pt x="12430" y="149"/>
                  </a:lnTo>
                  <a:lnTo>
                    <a:pt x="12300" y="186"/>
                  </a:lnTo>
                  <a:lnTo>
                    <a:pt x="11817" y="279"/>
                  </a:lnTo>
                  <a:lnTo>
                    <a:pt x="11260" y="353"/>
                  </a:lnTo>
                  <a:lnTo>
                    <a:pt x="10628" y="390"/>
                  </a:lnTo>
                  <a:lnTo>
                    <a:pt x="9941" y="428"/>
                  </a:lnTo>
                  <a:lnTo>
                    <a:pt x="6689" y="428"/>
                  </a:lnTo>
                  <a:lnTo>
                    <a:pt x="4850" y="372"/>
                  </a:lnTo>
                  <a:lnTo>
                    <a:pt x="3010" y="279"/>
                  </a:lnTo>
                  <a:lnTo>
                    <a:pt x="2137" y="223"/>
                  </a:lnTo>
                  <a:lnTo>
                    <a:pt x="1338" y="149"/>
                  </a:lnTo>
                  <a:lnTo>
                    <a:pt x="613" y="7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16"/>
            <p:cNvSpPr/>
            <p:nvPr/>
          </p:nvSpPr>
          <p:spPr>
            <a:xfrm>
              <a:off x="2986125" y="3282645"/>
              <a:ext cx="681826" cy="149959"/>
            </a:xfrm>
            <a:custGeom>
              <a:rect b="b" l="l" r="r" t="t"/>
              <a:pathLst>
                <a:path extrusionOk="0" h="2955" w="13435">
                  <a:moveTo>
                    <a:pt x="224" y="0"/>
                  </a:moveTo>
                  <a:lnTo>
                    <a:pt x="131" y="279"/>
                  </a:lnTo>
                  <a:lnTo>
                    <a:pt x="75" y="613"/>
                  </a:lnTo>
                  <a:lnTo>
                    <a:pt x="19" y="948"/>
                  </a:lnTo>
                  <a:lnTo>
                    <a:pt x="1" y="1301"/>
                  </a:lnTo>
                  <a:lnTo>
                    <a:pt x="19" y="1617"/>
                  </a:lnTo>
                  <a:lnTo>
                    <a:pt x="56" y="1914"/>
                  </a:lnTo>
                  <a:lnTo>
                    <a:pt x="94" y="2044"/>
                  </a:lnTo>
                  <a:lnTo>
                    <a:pt x="131" y="2137"/>
                  </a:lnTo>
                  <a:lnTo>
                    <a:pt x="186" y="2230"/>
                  </a:lnTo>
                  <a:lnTo>
                    <a:pt x="242" y="2286"/>
                  </a:lnTo>
                  <a:lnTo>
                    <a:pt x="372" y="2360"/>
                  </a:lnTo>
                  <a:lnTo>
                    <a:pt x="558" y="2416"/>
                  </a:lnTo>
                  <a:lnTo>
                    <a:pt x="818" y="2472"/>
                  </a:lnTo>
                  <a:lnTo>
                    <a:pt x="1153" y="2527"/>
                  </a:lnTo>
                  <a:lnTo>
                    <a:pt x="1747" y="2602"/>
                  </a:lnTo>
                  <a:lnTo>
                    <a:pt x="2472" y="2676"/>
                  </a:lnTo>
                  <a:lnTo>
                    <a:pt x="3271" y="2750"/>
                  </a:lnTo>
                  <a:lnTo>
                    <a:pt x="4144" y="2806"/>
                  </a:lnTo>
                  <a:lnTo>
                    <a:pt x="5984" y="2899"/>
                  </a:lnTo>
                  <a:lnTo>
                    <a:pt x="7823" y="2955"/>
                  </a:lnTo>
                  <a:lnTo>
                    <a:pt x="11075" y="2955"/>
                  </a:lnTo>
                  <a:lnTo>
                    <a:pt x="11762" y="2917"/>
                  </a:lnTo>
                  <a:lnTo>
                    <a:pt x="12394" y="2880"/>
                  </a:lnTo>
                  <a:lnTo>
                    <a:pt x="12951" y="2806"/>
                  </a:lnTo>
                  <a:lnTo>
                    <a:pt x="13434" y="2713"/>
                  </a:lnTo>
                  <a:lnTo>
                    <a:pt x="13416" y="2546"/>
                  </a:lnTo>
                  <a:lnTo>
                    <a:pt x="11372" y="669"/>
                  </a:lnTo>
                  <a:lnTo>
                    <a:pt x="10350" y="2639"/>
                  </a:lnTo>
                  <a:lnTo>
                    <a:pt x="8678" y="799"/>
                  </a:lnTo>
                  <a:lnTo>
                    <a:pt x="7340" y="2694"/>
                  </a:lnTo>
                  <a:lnTo>
                    <a:pt x="5891" y="781"/>
                  </a:lnTo>
                  <a:lnTo>
                    <a:pt x="4256" y="2583"/>
                  </a:lnTo>
                  <a:lnTo>
                    <a:pt x="3048" y="613"/>
                  </a:lnTo>
                  <a:lnTo>
                    <a:pt x="1134" y="2286"/>
                  </a:lnTo>
                  <a:lnTo>
                    <a:pt x="242" y="1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16"/>
            <p:cNvSpPr/>
            <p:nvPr/>
          </p:nvSpPr>
          <p:spPr>
            <a:xfrm>
              <a:off x="2986125" y="3282645"/>
              <a:ext cx="681826" cy="149959"/>
            </a:xfrm>
            <a:custGeom>
              <a:rect b="b" l="l" r="r" t="t"/>
              <a:pathLst>
                <a:path extrusionOk="0" fill="none" h="2955" w="13435">
                  <a:moveTo>
                    <a:pt x="13416" y="2546"/>
                  </a:moveTo>
                  <a:lnTo>
                    <a:pt x="13434" y="2713"/>
                  </a:lnTo>
                  <a:lnTo>
                    <a:pt x="13434" y="2713"/>
                  </a:lnTo>
                  <a:lnTo>
                    <a:pt x="12951" y="2806"/>
                  </a:lnTo>
                  <a:lnTo>
                    <a:pt x="12394" y="2880"/>
                  </a:lnTo>
                  <a:lnTo>
                    <a:pt x="11762" y="2917"/>
                  </a:lnTo>
                  <a:lnTo>
                    <a:pt x="11075" y="2955"/>
                  </a:lnTo>
                  <a:lnTo>
                    <a:pt x="10331" y="2955"/>
                  </a:lnTo>
                  <a:lnTo>
                    <a:pt x="9532" y="2955"/>
                  </a:lnTo>
                  <a:lnTo>
                    <a:pt x="7823" y="2955"/>
                  </a:lnTo>
                  <a:lnTo>
                    <a:pt x="7823" y="2955"/>
                  </a:lnTo>
                  <a:lnTo>
                    <a:pt x="5984" y="2899"/>
                  </a:lnTo>
                  <a:lnTo>
                    <a:pt x="4144" y="2806"/>
                  </a:lnTo>
                  <a:lnTo>
                    <a:pt x="3271" y="2750"/>
                  </a:lnTo>
                  <a:lnTo>
                    <a:pt x="2472" y="2676"/>
                  </a:lnTo>
                  <a:lnTo>
                    <a:pt x="1747" y="2602"/>
                  </a:lnTo>
                  <a:lnTo>
                    <a:pt x="1153" y="2527"/>
                  </a:lnTo>
                  <a:lnTo>
                    <a:pt x="1153" y="2527"/>
                  </a:lnTo>
                  <a:lnTo>
                    <a:pt x="818" y="2472"/>
                  </a:lnTo>
                  <a:lnTo>
                    <a:pt x="558" y="2416"/>
                  </a:lnTo>
                  <a:lnTo>
                    <a:pt x="372" y="2360"/>
                  </a:lnTo>
                  <a:lnTo>
                    <a:pt x="242" y="2286"/>
                  </a:lnTo>
                  <a:lnTo>
                    <a:pt x="242" y="2286"/>
                  </a:lnTo>
                  <a:lnTo>
                    <a:pt x="186" y="2230"/>
                  </a:lnTo>
                  <a:lnTo>
                    <a:pt x="131" y="2137"/>
                  </a:lnTo>
                  <a:lnTo>
                    <a:pt x="94" y="2044"/>
                  </a:lnTo>
                  <a:lnTo>
                    <a:pt x="56" y="1914"/>
                  </a:lnTo>
                  <a:lnTo>
                    <a:pt x="19" y="1617"/>
                  </a:lnTo>
                  <a:lnTo>
                    <a:pt x="1" y="1301"/>
                  </a:lnTo>
                  <a:lnTo>
                    <a:pt x="19" y="948"/>
                  </a:lnTo>
                  <a:lnTo>
                    <a:pt x="75" y="613"/>
                  </a:lnTo>
                  <a:lnTo>
                    <a:pt x="131" y="279"/>
                  </a:lnTo>
                  <a:lnTo>
                    <a:pt x="224" y="0"/>
                  </a:lnTo>
                  <a:lnTo>
                    <a:pt x="242" y="19"/>
                  </a:lnTo>
                  <a:lnTo>
                    <a:pt x="1134" y="2286"/>
                  </a:lnTo>
                  <a:lnTo>
                    <a:pt x="3048" y="613"/>
                  </a:lnTo>
                  <a:lnTo>
                    <a:pt x="4256" y="2583"/>
                  </a:lnTo>
                  <a:lnTo>
                    <a:pt x="5891" y="781"/>
                  </a:lnTo>
                  <a:lnTo>
                    <a:pt x="7340" y="2694"/>
                  </a:lnTo>
                  <a:lnTo>
                    <a:pt x="8678" y="799"/>
                  </a:lnTo>
                  <a:lnTo>
                    <a:pt x="10350" y="2639"/>
                  </a:lnTo>
                  <a:lnTo>
                    <a:pt x="11372" y="669"/>
                  </a:lnTo>
                  <a:lnTo>
                    <a:pt x="13416" y="254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16"/>
            <p:cNvSpPr/>
            <p:nvPr/>
          </p:nvSpPr>
          <p:spPr>
            <a:xfrm>
              <a:off x="2997442" y="3254328"/>
              <a:ext cx="714814" cy="165082"/>
            </a:xfrm>
            <a:custGeom>
              <a:rect b="b" l="l" r="r" t="t"/>
              <a:pathLst>
                <a:path extrusionOk="0" h="3253" w="14085">
                  <a:moveTo>
                    <a:pt x="13713" y="1"/>
                  </a:moveTo>
                  <a:lnTo>
                    <a:pt x="12951" y="2454"/>
                  </a:lnTo>
                  <a:lnTo>
                    <a:pt x="11000" y="577"/>
                  </a:lnTo>
                  <a:lnTo>
                    <a:pt x="10015" y="2546"/>
                  </a:lnTo>
                  <a:lnTo>
                    <a:pt x="8418" y="726"/>
                  </a:lnTo>
                  <a:lnTo>
                    <a:pt x="7135" y="2602"/>
                  </a:lnTo>
                  <a:lnTo>
                    <a:pt x="5723" y="707"/>
                  </a:lnTo>
                  <a:lnTo>
                    <a:pt x="4181" y="2509"/>
                  </a:lnTo>
                  <a:lnTo>
                    <a:pt x="2862" y="484"/>
                  </a:lnTo>
                  <a:lnTo>
                    <a:pt x="1097" y="2119"/>
                  </a:lnTo>
                  <a:lnTo>
                    <a:pt x="521" y="112"/>
                  </a:lnTo>
                  <a:lnTo>
                    <a:pt x="354" y="150"/>
                  </a:lnTo>
                  <a:lnTo>
                    <a:pt x="242" y="205"/>
                  </a:lnTo>
                  <a:lnTo>
                    <a:pt x="168" y="261"/>
                  </a:lnTo>
                  <a:lnTo>
                    <a:pt x="112" y="335"/>
                  </a:lnTo>
                  <a:lnTo>
                    <a:pt x="56" y="447"/>
                  </a:lnTo>
                  <a:lnTo>
                    <a:pt x="1" y="558"/>
                  </a:lnTo>
                  <a:lnTo>
                    <a:pt x="19" y="577"/>
                  </a:lnTo>
                  <a:lnTo>
                    <a:pt x="911" y="2844"/>
                  </a:lnTo>
                  <a:lnTo>
                    <a:pt x="2825" y="1171"/>
                  </a:lnTo>
                  <a:lnTo>
                    <a:pt x="4033" y="3141"/>
                  </a:lnTo>
                  <a:lnTo>
                    <a:pt x="5668" y="1339"/>
                  </a:lnTo>
                  <a:lnTo>
                    <a:pt x="7117" y="3252"/>
                  </a:lnTo>
                  <a:lnTo>
                    <a:pt x="8455" y="1357"/>
                  </a:lnTo>
                  <a:lnTo>
                    <a:pt x="10127" y="3197"/>
                  </a:lnTo>
                  <a:lnTo>
                    <a:pt x="11149" y="1227"/>
                  </a:lnTo>
                  <a:lnTo>
                    <a:pt x="13193" y="3104"/>
                  </a:lnTo>
                  <a:lnTo>
                    <a:pt x="14085" y="651"/>
                  </a:lnTo>
                  <a:lnTo>
                    <a:pt x="14029" y="391"/>
                  </a:lnTo>
                  <a:lnTo>
                    <a:pt x="13936" y="187"/>
                  </a:lnTo>
                  <a:lnTo>
                    <a:pt x="13880" y="112"/>
                  </a:lnTo>
                  <a:lnTo>
                    <a:pt x="13824" y="57"/>
                  </a:lnTo>
                  <a:lnTo>
                    <a:pt x="13769" y="20"/>
                  </a:lnTo>
                  <a:lnTo>
                    <a:pt x="13713" y="1"/>
                  </a:lnTo>
                  <a:close/>
                </a:path>
              </a:pathLst>
            </a:custGeom>
            <a:solidFill>
              <a:srgbClr val="FFB32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16"/>
            <p:cNvSpPr/>
            <p:nvPr/>
          </p:nvSpPr>
          <p:spPr>
            <a:xfrm>
              <a:off x="2997442" y="3254328"/>
              <a:ext cx="714814" cy="165082"/>
            </a:xfrm>
            <a:custGeom>
              <a:rect b="b" l="l" r="r" t="t"/>
              <a:pathLst>
                <a:path extrusionOk="0" fill="none" h="3253" w="14085">
                  <a:moveTo>
                    <a:pt x="14085" y="651"/>
                  </a:moveTo>
                  <a:lnTo>
                    <a:pt x="13193" y="3104"/>
                  </a:lnTo>
                  <a:lnTo>
                    <a:pt x="11149" y="1227"/>
                  </a:lnTo>
                  <a:lnTo>
                    <a:pt x="10127" y="3197"/>
                  </a:lnTo>
                  <a:lnTo>
                    <a:pt x="8455" y="1357"/>
                  </a:lnTo>
                  <a:lnTo>
                    <a:pt x="7117" y="3252"/>
                  </a:lnTo>
                  <a:lnTo>
                    <a:pt x="5668" y="1339"/>
                  </a:lnTo>
                  <a:lnTo>
                    <a:pt x="4033" y="3141"/>
                  </a:lnTo>
                  <a:lnTo>
                    <a:pt x="2825" y="1171"/>
                  </a:lnTo>
                  <a:lnTo>
                    <a:pt x="911" y="2844"/>
                  </a:lnTo>
                  <a:lnTo>
                    <a:pt x="19" y="577"/>
                  </a:lnTo>
                  <a:lnTo>
                    <a:pt x="1" y="558"/>
                  </a:lnTo>
                  <a:lnTo>
                    <a:pt x="1" y="558"/>
                  </a:lnTo>
                  <a:lnTo>
                    <a:pt x="56" y="447"/>
                  </a:lnTo>
                  <a:lnTo>
                    <a:pt x="112" y="335"/>
                  </a:lnTo>
                  <a:lnTo>
                    <a:pt x="168" y="261"/>
                  </a:lnTo>
                  <a:lnTo>
                    <a:pt x="242" y="205"/>
                  </a:lnTo>
                  <a:lnTo>
                    <a:pt x="242" y="205"/>
                  </a:lnTo>
                  <a:lnTo>
                    <a:pt x="354" y="150"/>
                  </a:lnTo>
                  <a:lnTo>
                    <a:pt x="521" y="112"/>
                  </a:lnTo>
                  <a:lnTo>
                    <a:pt x="1097" y="2119"/>
                  </a:lnTo>
                  <a:lnTo>
                    <a:pt x="2862" y="484"/>
                  </a:lnTo>
                  <a:lnTo>
                    <a:pt x="4181" y="2509"/>
                  </a:lnTo>
                  <a:lnTo>
                    <a:pt x="5723" y="707"/>
                  </a:lnTo>
                  <a:lnTo>
                    <a:pt x="7135" y="2602"/>
                  </a:lnTo>
                  <a:lnTo>
                    <a:pt x="8418" y="726"/>
                  </a:lnTo>
                  <a:lnTo>
                    <a:pt x="10015" y="2546"/>
                  </a:lnTo>
                  <a:lnTo>
                    <a:pt x="11000" y="577"/>
                  </a:lnTo>
                  <a:lnTo>
                    <a:pt x="12951" y="2454"/>
                  </a:lnTo>
                  <a:lnTo>
                    <a:pt x="13713" y="1"/>
                  </a:lnTo>
                  <a:lnTo>
                    <a:pt x="13713" y="1"/>
                  </a:lnTo>
                  <a:lnTo>
                    <a:pt x="13769" y="20"/>
                  </a:lnTo>
                  <a:lnTo>
                    <a:pt x="13824" y="57"/>
                  </a:lnTo>
                  <a:lnTo>
                    <a:pt x="13880" y="112"/>
                  </a:lnTo>
                  <a:lnTo>
                    <a:pt x="13936" y="187"/>
                  </a:lnTo>
                  <a:lnTo>
                    <a:pt x="14029" y="391"/>
                  </a:lnTo>
                  <a:lnTo>
                    <a:pt x="14085" y="65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16"/>
            <p:cNvSpPr/>
            <p:nvPr/>
          </p:nvSpPr>
          <p:spPr>
            <a:xfrm>
              <a:off x="3142634" y="3254328"/>
              <a:ext cx="550739" cy="132096"/>
            </a:xfrm>
            <a:custGeom>
              <a:rect b="b" l="l" r="r" t="t"/>
              <a:pathLst>
                <a:path extrusionOk="0" h="2603" w="10852">
                  <a:moveTo>
                    <a:pt x="10852" y="1"/>
                  </a:moveTo>
                  <a:lnTo>
                    <a:pt x="10610" y="20"/>
                  </a:lnTo>
                  <a:lnTo>
                    <a:pt x="10257" y="38"/>
                  </a:lnTo>
                  <a:lnTo>
                    <a:pt x="9328" y="131"/>
                  </a:lnTo>
                  <a:lnTo>
                    <a:pt x="8102" y="242"/>
                  </a:lnTo>
                  <a:lnTo>
                    <a:pt x="7377" y="298"/>
                  </a:lnTo>
                  <a:lnTo>
                    <a:pt x="6597" y="354"/>
                  </a:lnTo>
                  <a:lnTo>
                    <a:pt x="5445" y="391"/>
                  </a:lnTo>
                  <a:lnTo>
                    <a:pt x="4163" y="410"/>
                  </a:lnTo>
                  <a:lnTo>
                    <a:pt x="2974" y="391"/>
                  </a:lnTo>
                  <a:lnTo>
                    <a:pt x="1933" y="373"/>
                  </a:lnTo>
                  <a:lnTo>
                    <a:pt x="874" y="335"/>
                  </a:lnTo>
                  <a:lnTo>
                    <a:pt x="20" y="280"/>
                  </a:lnTo>
                  <a:lnTo>
                    <a:pt x="1" y="484"/>
                  </a:lnTo>
                  <a:lnTo>
                    <a:pt x="1320" y="2509"/>
                  </a:lnTo>
                  <a:lnTo>
                    <a:pt x="2862" y="707"/>
                  </a:lnTo>
                  <a:lnTo>
                    <a:pt x="4274" y="2602"/>
                  </a:lnTo>
                  <a:lnTo>
                    <a:pt x="5557" y="726"/>
                  </a:lnTo>
                  <a:lnTo>
                    <a:pt x="7154" y="2546"/>
                  </a:lnTo>
                  <a:lnTo>
                    <a:pt x="8139" y="577"/>
                  </a:lnTo>
                  <a:lnTo>
                    <a:pt x="10090" y="2454"/>
                  </a:lnTo>
                  <a:lnTo>
                    <a:pt x="108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16"/>
            <p:cNvSpPr/>
            <p:nvPr/>
          </p:nvSpPr>
          <p:spPr>
            <a:xfrm>
              <a:off x="3023831" y="3260012"/>
              <a:ext cx="119821" cy="101901"/>
            </a:xfrm>
            <a:custGeom>
              <a:rect b="b" l="l" r="r" t="t"/>
              <a:pathLst>
                <a:path extrusionOk="0" h="2008" w="2361">
                  <a:moveTo>
                    <a:pt x="1" y="0"/>
                  </a:moveTo>
                  <a:lnTo>
                    <a:pt x="577" y="2007"/>
                  </a:lnTo>
                  <a:lnTo>
                    <a:pt x="2342" y="372"/>
                  </a:lnTo>
                  <a:lnTo>
                    <a:pt x="2361" y="168"/>
                  </a:lnTo>
                  <a:lnTo>
                    <a:pt x="1840" y="130"/>
                  </a:lnTo>
                  <a:lnTo>
                    <a:pt x="651" y="3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16"/>
            <p:cNvSpPr/>
            <p:nvPr/>
          </p:nvSpPr>
          <p:spPr>
            <a:xfrm>
              <a:off x="3023831" y="3260012"/>
              <a:ext cx="119821" cy="101901"/>
            </a:xfrm>
            <a:custGeom>
              <a:rect b="b" l="l" r="r" t="t"/>
              <a:pathLst>
                <a:path extrusionOk="0" fill="none" h="2008" w="2361">
                  <a:moveTo>
                    <a:pt x="2361" y="168"/>
                  </a:moveTo>
                  <a:lnTo>
                    <a:pt x="2342" y="372"/>
                  </a:lnTo>
                  <a:lnTo>
                    <a:pt x="577" y="20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261" y="0"/>
                  </a:lnTo>
                  <a:lnTo>
                    <a:pt x="651" y="38"/>
                  </a:lnTo>
                  <a:lnTo>
                    <a:pt x="1840" y="130"/>
                  </a:lnTo>
                  <a:lnTo>
                    <a:pt x="1840" y="130"/>
                  </a:lnTo>
                  <a:lnTo>
                    <a:pt x="2361" y="16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16"/>
            <p:cNvSpPr/>
            <p:nvPr/>
          </p:nvSpPr>
          <p:spPr>
            <a:xfrm>
              <a:off x="3385922" y="2912999"/>
              <a:ext cx="230151" cy="359292"/>
            </a:xfrm>
            <a:custGeom>
              <a:rect b="b" l="l" r="r" t="t"/>
              <a:pathLst>
                <a:path extrusionOk="0" h="7080" w="4535">
                  <a:moveTo>
                    <a:pt x="1" y="1"/>
                  </a:moveTo>
                  <a:lnTo>
                    <a:pt x="149" y="131"/>
                  </a:lnTo>
                  <a:lnTo>
                    <a:pt x="279" y="242"/>
                  </a:lnTo>
                  <a:lnTo>
                    <a:pt x="428" y="391"/>
                  </a:lnTo>
                  <a:lnTo>
                    <a:pt x="595" y="595"/>
                  </a:lnTo>
                  <a:lnTo>
                    <a:pt x="763" y="837"/>
                  </a:lnTo>
                  <a:lnTo>
                    <a:pt x="930" y="1153"/>
                  </a:lnTo>
                  <a:lnTo>
                    <a:pt x="1116" y="1506"/>
                  </a:lnTo>
                  <a:lnTo>
                    <a:pt x="1283" y="1933"/>
                  </a:lnTo>
                  <a:lnTo>
                    <a:pt x="1431" y="2435"/>
                  </a:lnTo>
                  <a:lnTo>
                    <a:pt x="1580" y="2992"/>
                  </a:lnTo>
                  <a:lnTo>
                    <a:pt x="1692" y="3643"/>
                  </a:lnTo>
                  <a:lnTo>
                    <a:pt x="1784" y="4367"/>
                  </a:lnTo>
                  <a:lnTo>
                    <a:pt x="1840" y="5185"/>
                  </a:lnTo>
                  <a:lnTo>
                    <a:pt x="1840" y="5612"/>
                  </a:lnTo>
                  <a:lnTo>
                    <a:pt x="1840" y="6077"/>
                  </a:lnTo>
                  <a:lnTo>
                    <a:pt x="1840" y="6560"/>
                  </a:lnTo>
                  <a:lnTo>
                    <a:pt x="1803" y="7080"/>
                  </a:lnTo>
                  <a:lnTo>
                    <a:pt x="1803" y="7080"/>
                  </a:lnTo>
                  <a:lnTo>
                    <a:pt x="2583" y="7024"/>
                  </a:lnTo>
                  <a:lnTo>
                    <a:pt x="3308" y="6968"/>
                  </a:lnTo>
                  <a:lnTo>
                    <a:pt x="4534" y="6857"/>
                  </a:lnTo>
                  <a:lnTo>
                    <a:pt x="4534" y="6504"/>
                  </a:lnTo>
                  <a:lnTo>
                    <a:pt x="4516" y="6170"/>
                  </a:lnTo>
                  <a:lnTo>
                    <a:pt x="4497" y="5724"/>
                  </a:lnTo>
                  <a:lnTo>
                    <a:pt x="4423" y="5222"/>
                  </a:lnTo>
                  <a:lnTo>
                    <a:pt x="4349" y="4664"/>
                  </a:lnTo>
                  <a:lnTo>
                    <a:pt x="4218" y="4070"/>
                  </a:lnTo>
                  <a:lnTo>
                    <a:pt x="4126" y="3773"/>
                  </a:lnTo>
                  <a:lnTo>
                    <a:pt x="4033" y="3457"/>
                  </a:lnTo>
                  <a:lnTo>
                    <a:pt x="3921" y="3159"/>
                  </a:lnTo>
                  <a:lnTo>
                    <a:pt x="3791" y="2844"/>
                  </a:lnTo>
                  <a:lnTo>
                    <a:pt x="3661" y="2546"/>
                  </a:lnTo>
                  <a:lnTo>
                    <a:pt x="3494" y="2249"/>
                  </a:lnTo>
                  <a:lnTo>
                    <a:pt x="3327" y="1970"/>
                  </a:lnTo>
                  <a:lnTo>
                    <a:pt x="3141" y="1692"/>
                  </a:lnTo>
                  <a:lnTo>
                    <a:pt x="2918" y="1432"/>
                  </a:lnTo>
                  <a:lnTo>
                    <a:pt x="2695" y="1190"/>
                  </a:lnTo>
                  <a:lnTo>
                    <a:pt x="2435" y="948"/>
                  </a:lnTo>
                  <a:lnTo>
                    <a:pt x="2156" y="744"/>
                  </a:lnTo>
                  <a:lnTo>
                    <a:pt x="1859" y="558"/>
                  </a:lnTo>
                  <a:lnTo>
                    <a:pt x="1543" y="391"/>
                  </a:lnTo>
                  <a:lnTo>
                    <a:pt x="1190" y="242"/>
                  </a:lnTo>
                  <a:lnTo>
                    <a:pt x="818" y="131"/>
                  </a:lnTo>
                  <a:lnTo>
                    <a:pt x="428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ED8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16"/>
            <p:cNvSpPr/>
            <p:nvPr/>
          </p:nvSpPr>
          <p:spPr>
            <a:xfrm>
              <a:off x="3238853" y="2912999"/>
              <a:ext cx="240504" cy="362134"/>
            </a:xfrm>
            <a:custGeom>
              <a:rect b="b" l="l" r="r" t="t"/>
              <a:pathLst>
                <a:path extrusionOk="0" h="7136" w="4739">
                  <a:moveTo>
                    <a:pt x="2137" y="1"/>
                  </a:moveTo>
                  <a:lnTo>
                    <a:pt x="1802" y="38"/>
                  </a:lnTo>
                  <a:lnTo>
                    <a:pt x="1598" y="187"/>
                  </a:lnTo>
                  <a:lnTo>
                    <a:pt x="1468" y="335"/>
                  </a:lnTo>
                  <a:lnTo>
                    <a:pt x="1319" y="502"/>
                  </a:lnTo>
                  <a:lnTo>
                    <a:pt x="1171" y="707"/>
                  </a:lnTo>
                  <a:lnTo>
                    <a:pt x="1004" y="986"/>
                  </a:lnTo>
                  <a:lnTo>
                    <a:pt x="836" y="1301"/>
                  </a:lnTo>
                  <a:lnTo>
                    <a:pt x="669" y="1654"/>
                  </a:lnTo>
                  <a:lnTo>
                    <a:pt x="502" y="2100"/>
                  </a:lnTo>
                  <a:lnTo>
                    <a:pt x="353" y="2583"/>
                  </a:lnTo>
                  <a:lnTo>
                    <a:pt x="223" y="3141"/>
                  </a:lnTo>
                  <a:lnTo>
                    <a:pt x="130" y="3773"/>
                  </a:lnTo>
                  <a:lnTo>
                    <a:pt x="56" y="4479"/>
                  </a:lnTo>
                  <a:lnTo>
                    <a:pt x="0" y="5278"/>
                  </a:lnTo>
                  <a:lnTo>
                    <a:pt x="0" y="6132"/>
                  </a:lnTo>
                  <a:lnTo>
                    <a:pt x="37" y="7099"/>
                  </a:lnTo>
                  <a:lnTo>
                    <a:pt x="1078" y="7117"/>
                  </a:lnTo>
                  <a:lnTo>
                    <a:pt x="2267" y="7136"/>
                  </a:lnTo>
                  <a:lnTo>
                    <a:pt x="3549" y="7117"/>
                  </a:lnTo>
                  <a:lnTo>
                    <a:pt x="4701" y="7080"/>
                  </a:lnTo>
                  <a:lnTo>
                    <a:pt x="4738" y="6560"/>
                  </a:lnTo>
                  <a:lnTo>
                    <a:pt x="4738" y="6077"/>
                  </a:lnTo>
                  <a:lnTo>
                    <a:pt x="4738" y="5612"/>
                  </a:lnTo>
                  <a:lnTo>
                    <a:pt x="4738" y="5185"/>
                  </a:lnTo>
                  <a:lnTo>
                    <a:pt x="4682" y="4367"/>
                  </a:lnTo>
                  <a:lnTo>
                    <a:pt x="4590" y="3643"/>
                  </a:lnTo>
                  <a:lnTo>
                    <a:pt x="4478" y="2992"/>
                  </a:lnTo>
                  <a:lnTo>
                    <a:pt x="4329" y="2435"/>
                  </a:lnTo>
                  <a:lnTo>
                    <a:pt x="4181" y="1933"/>
                  </a:lnTo>
                  <a:lnTo>
                    <a:pt x="4014" y="1506"/>
                  </a:lnTo>
                  <a:lnTo>
                    <a:pt x="3828" y="1153"/>
                  </a:lnTo>
                  <a:lnTo>
                    <a:pt x="3661" y="837"/>
                  </a:lnTo>
                  <a:lnTo>
                    <a:pt x="3493" y="595"/>
                  </a:lnTo>
                  <a:lnTo>
                    <a:pt x="3326" y="391"/>
                  </a:lnTo>
                  <a:lnTo>
                    <a:pt x="3177" y="242"/>
                  </a:lnTo>
                  <a:lnTo>
                    <a:pt x="3047" y="131"/>
                  </a:lnTo>
                  <a:lnTo>
                    <a:pt x="28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16"/>
            <p:cNvSpPr/>
            <p:nvPr/>
          </p:nvSpPr>
          <p:spPr>
            <a:xfrm>
              <a:off x="3116244" y="2914877"/>
              <a:ext cx="214114" cy="358379"/>
            </a:xfrm>
            <a:custGeom>
              <a:rect b="b" l="l" r="r" t="t"/>
              <a:pathLst>
                <a:path extrusionOk="0" h="7062" w="4219">
                  <a:moveTo>
                    <a:pt x="4218" y="1"/>
                  </a:moveTo>
                  <a:lnTo>
                    <a:pt x="3810" y="75"/>
                  </a:lnTo>
                  <a:lnTo>
                    <a:pt x="3420" y="168"/>
                  </a:lnTo>
                  <a:lnTo>
                    <a:pt x="3067" y="298"/>
                  </a:lnTo>
                  <a:lnTo>
                    <a:pt x="2751" y="465"/>
                  </a:lnTo>
                  <a:lnTo>
                    <a:pt x="2435" y="651"/>
                  </a:lnTo>
                  <a:lnTo>
                    <a:pt x="2156" y="856"/>
                  </a:lnTo>
                  <a:lnTo>
                    <a:pt x="1896" y="1079"/>
                  </a:lnTo>
                  <a:lnTo>
                    <a:pt x="1654" y="1339"/>
                  </a:lnTo>
                  <a:lnTo>
                    <a:pt x="1450" y="1599"/>
                  </a:lnTo>
                  <a:lnTo>
                    <a:pt x="1246" y="1859"/>
                  </a:lnTo>
                  <a:lnTo>
                    <a:pt x="1078" y="2156"/>
                  </a:lnTo>
                  <a:lnTo>
                    <a:pt x="911" y="2454"/>
                  </a:lnTo>
                  <a:lnTo>
                    <a:pt x="763" y="2751"/>
                  </a:lnTo>
                  <a:lnTo>
                    <a:pt x="632" y="3067"/>
                  </a:lnTo>
                  <a:lnTo>
                    <a:pt x="521" y="3383"/>
                  </a:lnTo>
                  <a:lnTo>
                    <a:pt x="428" y="3680"/>
                  </a:lnTo>
                  <a:lnTo>
                    <a:pt x="335" y="3996"/>
                  </a:lnTo>
                  <a:lnTo>
                    <a:pt x="261" y="4293"/>
                  </a:lnTo>
                  <a:lnTo>
                    <a:pt x="149" y="4888"/>
                  </a:lnTo>
                  <a:lnTo>
                    <a:pt x="75" y="5445"/>
                  </a:lnTo>
                  <a:lnTo>
                    <a:pt x="38" y="5928"/>
                  </a:lnTo>
                  <a:lnTo>
                    <a:pt x="19" y="6337"/>
                  </a:lnTo>
                  <a:lnTo>
                    <a:pt x="1" y="6653"/>
                  </a:lnTo>
                  <a:lnTo>
                    <a:pt x="19" y="6931"/>
                  </a:lnTo>
                  <a:lnTo>
                    <a:pt x="540" y="6969"/>
                  </a:lnTo>
                  <a:lnTo>
                    <a:pt x="1394" y="7024"/>
                  </a:lnTo>
                  <a:lnTo>
                    <a:pt x="2453" y="7062"/>
                  </a:lnTo>
                  <a:lnTo>
                    <a:pt x="2453" y="7062"/>
                  </a:lnTo>
                  <a:lnTo>
                    <a:pt x="2416" y="6095"/>
                  </a:lnTo>
                  <a:lnTo>
                    <a:pt x="2416" y="5241"/>
                  </a:lnTo>
                  <a:lnTo>
                    <a:pt x="2472" y="4442"/>
                  </a:lnTo>
                  <a:lnTo>
                    <a:pt x="2546" y="3736"/>
                  </a:lnTo>
                  <a:lnTo>
                    <a:pt x="2639" y="3104"/>
                  </a:lnTo>
                  <a:lnTo>
                    <a:pt x="2769" y="2546"/>
                  </a:lnTo>
                  <a:lnTo>
                    <a:pt x="2918" y="2063"/>
                  </a:lnTo>
                  <a:lnTo>
                    <a:pt x="3085" y="1617"/>
                  </a:lnTo>
                  <a:lnTo>
                    <a:pt x="3252" y="1264"/>
                  </a:lnTo>
                  <a:lnTo>
                    <a:pt x="3420" y="949"/>
                  </a:lnTo>
                  <a:lnTo>
                    <a:pt x="3587" y="670"/>
                  </a:lnTo>
                  <a:lnTo>
                    <a:pt x="3735" y="465"/>
                  </a:lnTo>
                  <a:lnTo>
                    <a:pt x="3884" y="298"/>
                  </a:lnTo>
                  <a:lnTo>
                    <a:pt x="4014" y="150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BED8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16"/>
            <p:cNvSpPr/>
            <p:nvPr/>
          </p:nvSpPr>
          <p:spPr>
            <a:xfrm>
              <a:off x="3228449" y="2922438"/>
              <a:ext cx="93431" cy="325342"/>
            </a:xfrm>
            <a:custGeom>
              <a:rect b="b" l="l" r="r" t="t"/>
              <a:pathLst>
                <a:path extrusionOk="0" h="6411" w="1841">
                  <a:moveTo>
                    <a:pt x="1840" y="1"/>
                  </a:moveTo>
                  <a:lnTo>
                    <a:pt x="1673" y="131"/>
                  </a:lnTo>
                  <a:lnTo>
                    <a:pt x="1506" y="261"/>
                  </a:lnTo>
                  <a:lnTo>
                    <a:pt x="1376" y="409"/>
                  </a:lnTo>
                  <a:lnTo>
                    <a:pt x="1246" y="558"/>
                  </a:lnTo>
                  <a:lnTo>
                    <a:pt x="1116" y="725"/>
                  </a:lnTo>
                  <a:lnTo>
                    <a:pt x="1004" y="911"/>
                  </a:lnTo>
                  <a:lnTo>
                    <a:pt x="781" y="1283"/>
                  </a:lnTo>
                  <a:lnTo>
                    <a:pt x="614" y="1691"/>
                  </a:lnTo>
                  <a:lnTo>
                    <a:pt x="465" y="2100"/>
                  </a:lnTo>
                  <a:lnTo>
                    <a:pt x="354" y="2509"/>
                  </a:lnTo>
                  <a:lnTo>
                    <a:pt x="242" y="2881"/>
                  </a:lnTo>
                  <a:lnTo>
                    <a:pt x="168" y="3308"/>
                  </a:lnTo>
                  <a:lnTo>
                    <a:pt x="94" y="3735"/>
                  </a:lnTo>
                  <a:lnTo>
                    <a:pt x="38" y="4181"/>
                  </a:lnTo>
                  <a:lnTo>
                    <a:pt x="1" y="4627"/>
                  </a:lnTo>
                  <a:lnTo>
                    <a:pt x="1" y="5054"/>
                  </a:lnTo>
                  <a:lnTo>
                    <a:pt x="19" y="5500"/>
                  </a:lnTo>
                  <a:lnTo>
                    <a:pt x="75" y="5928"/>
                  </a:lnTo>
                  <a:lnTo>
                    <a:pt x="168" y="6355"/>
                  </a:lnTo>
                  <a:lnTo>
                    <a:pt x="187" y="6374"/>
                  </a:lnTo>
                  <a:lnTo>
                    <a:pt x="205" y="6392"/>
                  </a:lnTo>
                  <a:lnTo>
                    <a:pt x="261" y="6411"/>
                  </a:lnTo>
                  <a:lnTo>
                    <a:pt x="317" y="6392"/>
                  </a:lnTo>
                  <a:lnTo>
                    <a:pt x="317" y="6355"/>
                  </a:lnTo>
                  <a:lnTo>
                    <a:pt x="335" y="6337"/>
                  </a:lnTo>
                  <a:lnTo>
                    <a:pt x="335" y="5500"/>
                  </a:lnTo>
                  <a:lnTo>
                    <a:pt x="335" y="4701"/>
                  </a:lnTo>
                  <a:lnTo>
                    <a:pt x="354" y="4293"/>
                  </a:lnTo>
                  <a:lnTo>
                    <a:pt x="391" y="3884"/>
                  </a:lnTo>
                  <a:lnTo>
                    <a:pt x="447" y="3494"/>
                  </a:lnTo>
                  <a:lnTo>
                    <a:pt x="521" y="3085"/>
                  </a:lnTo>
                  <a:lnTo>
                    <a:pt x="614" y="2676"/>
                  </a:lnTo>
                  <a:lnTo>
                    <a:pt x="744" y="2267"/>
                  </a:lnTo>
                  <a:lnTo>
                    <a:pt x="874" y="1877"/>
                  </a:lnTo>
                  <a:lnTo>
                    <a:pt x="1041" y="1487"/>
                  </a:lnTo>
                  <a:lnTo>
                    <a:pt x="1227" y="1115"/>
                  </a:lnTo>
                  <a:lnTo>
                    <a:pt x="1431" y="744"/>
                  </a:lnTo>
                  <a:lnTo>
                    <a:pt x="1654" y="391"/>
                  </a:lnTo>
                  <a:lnTo>
                    <a:pt x="1840" y="19"/>
                  </a:lnTo>
                  <a:lnTo>
                    <a:pt x="1840" y="1"/>
                  </a:lnTo>
                  <a:close/>
                </a:path>
              </a:pathLst>
            </a:custGeom>
            <a:solidFill>
              <a:srgbClr val="5580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16"/>
            <p:cNvSpPr/>
            <p:nvPr/>
          </p:nvSpPr>
          <p:spPr>
            <a:xfrm>
              <a:off x="3402923" y="2923402"/>
              <a:ext cx="84905" cy="321587"/>
            </a:xfrm>
            <a:custGeom>
              <a:rect b="b" l="l" r="r" t="t"/>
              <a:pathLst>
                <a:path extrusionOk="0" h="6337" w="1673">
                  <a:moveTo>
                    <a:pt x="19" y="0"/>
                  </a:moveTo>
                  <a:lnTo>
                    <a:pt x="0" y="19"/>
                  </a:lnTo>
                  <a:lnTo>
                    <a:pt x="19" y="37"/>
                  </a:lnTo>
                  <a:lnTo>
                    <a:pt x="223" y="390"/>
                  </a:lnTo>
                  <a:lnTo>
                    <a:pt x="428" y="743"/>
                  </a:lnTo>
                  <a:lnTo>
                    <a:pt x="613" y="1096"/>
                  </a:lnTo>
                  <a:lnTo>
                    <a:pt x="781" y="1449"/>
                  </a:lnTo>
                  <a:lnTo>
                    <a:pt x="929" y="1821"/>
                  </a:lnTo>
                  <a:lnTo>
                    <a:pt x="1041" y="2193"/>
                  </a:lnTo>
                  <a:lnTo>
                    <a:pt x="1152" y="2583"/>
                  </a:lnTo>
                  <a:lnTo>
                    <a:pt x="1226" y="2992"/>
                  </a:lnTo>
                  <a:lnTo>
                    <a:pt x="1282" y="3419"/>
                  </a:lnTo>
                  <a:lnTo>
                    <a:pt x="1319" y="3828"/>
                  </a:lnTo>
                  <a:lnTo>
                    <a:pt x="1357" y="4664"/>
                  </a:lnTo>
                  <a:lnTo>
                    <a:pt x="1375" y="5481"/>
                  </a:lnTo>
                  <a:lnTo>
                    <a:pt x="1394" y="5872"/>
                  </a:lnTo>
                  <a:lnTo>
                    <a:pt x="1412" y="6076"/>
                  </a:lnTo>
                  <a:lnTo>
                    <a:pt x="1449" y="6280"/>
                  </a:lnTo>
                  <a:lnTo>
                    <a:pt x="1468" y="6318"/>
                  </a:lnTo>
                  <a:lnTo>
                    <a:pt x="1524" y="6336"/>
                  </a:lnTo>
                  <a:lnTo>
                    <a:pt x="1561" y="6318"/>
                  </a:lnTo>
                  <a:lnTo>
                    <a:pt x="1580" y="6280"/>
                  </a:lnTo>
                  <a:lnTo>
                    <a:pt x="1617" y="6076"/>
                  </a:lnTo>
                  <a:lnTo>
                    <a:pt x="1654" y="5872"/>
                  </a:lnTo>
                  <a:lnTo>
                    <a:pt x="1672" y="5481"/>
                  </a:lnTo>
                  <a:lnTo>
                    <a:pt x="1672" y="5073"/>
                  </a:lnTo>
                  <a:lnTo>
                    <a:pt x="1654" y="4664"/>
                  </a:lnTo>
                  <a:lnTo>
                    <a:pt x="1654" y="4218"/>
                  </a:lnTo>
                  <a:lnTo>
                    <a:pt x="1617" y="3791"/>
                  </a:lnTo>
                  <a:lnTo>
                    <a:pt x="1580" y="3363"/>
                  </a:lnTo>
                  <a:lnTo>
                    <a:pt x="1505" y="2917"/>
                  </a:lnTo>
                  <a:lnTo>
                    <a:pt x="1431" y="2527"/>
                  </a:lnTo>
                  <a:lnTo>
                    <a:pt x="1338" y="2118"/>
                  </a:lnTo>
                  <a:lnTo>
                    <a:pt x="1208" y="1710"/>
                  </a:lnTo>
                  <a:lnTo>
                    <a:pt x="1041" y="1319"/>
                  </a:lnTo>
                  <a:lnTo>
                    <a:pt x="855" y="948"/>
                  </a:lnTo>
                  <a:lnTo>
                    <a:pt x="743" y="762"/>
                  </a:lnTo>
                  <a:lnTo>
                    <a:pt x="613" y="595"/>
                  </a:lnTo>
                  <a:lnTo>
                    <a:pt x="502" y="428"/>
                  </a:lnTo>
                  <a:lnTo>
                    <a:pt x="353" y="279"/>
                  </a:lnTo>
                  <a:lnTo>
                    <a:pt x="205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5580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16"/>
            <p:cNvSpPr/>
            <p:nvPr/>
          </p:nvSpPr>
          <p:spPr>
            <a:xfrm>
              <a:off x="3162476" y="2985619"/>
              <a:ext cx="53795" cy="22684"/>
            </a:xfrm>
            <a:custGeom>
              <a:rect b="b" l="l" r="r" t="t"/>
              <a:pathLst>
                <a:path extrusionOk="0" h="447" w="1060">
                  <a:moveTo>
                    <a:pt x="37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37" y="168"/>
                  </a:lnTo>
                  <a:lnTo>
                    <a:pt x="74" y="168"/>
                  </a:lnTo>
                  <a:lnTo>
                    <a:pt x="316" y="205"/>
                  </a:lnTo>
                  <a:lnTo>
                    <a:pt x="520" y="261"/>
                  </a:lnTo>
                  <a:lnTo>
                    <a:pt x="743" y="335"/>
                  </a:lnTo>
                  <a:lnTo>
                    <a:pt x="948" y="428"/>
                  </a:lnTo>
                  <a:lnTo>
                    <a:pt x="985" y="446"/>
                  </a:lnTo>
                  <a:lnTo>
                    <a:pt x="1004" y="446"/>
                  </a:lnTo>
                  <a:lnTo>
                    <a:pt x="1041" y="428"/>
                  </a:lnTo>
                  <a:lnTo>
                    <a:pt x="1059" y="409"/>
                  </a:lnTo>
                  <a:lnTo>
                    <a:pt x="1059" y="354"/>
                  </a:lnTo>
                  <a:lnTo>
                    <a:pt x="1059" y="316"/>
                  </a:lnTo>
                  <a:lnTo>
                    <a:pt x="1022" y="298"/>
                  </a:lnTo>
                  <a:lnTo>
                    <a:pt x="799" y="168"/>
                  </a:lnTo>
                  <a:lnTo>
                    <a:pt x="576" y="56"/>
                  </a:lnTo>
                  <a:lnTo>
                    <a:pt x="465" y="19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16"/>
            <p:cNvSpPr/>
            <p:nvPr/>
          </p:nvSpPr>
          <p:spPr>
            <a:xfrm>
              <a:off x="3139842" y="3045045"/>
              <a:ext cx="39636" cy="17000"/>
            </a:xfrm>
            <a:custGeom>
              <a:rect b="b" l="l" r="r" t="t"/>
              <a:pathLst>
                <a:path extrusionOk="0" h="335" w="781">
                  <a:moveTo>
                    <a:pt x="669" y="0"/>
                  </a:moveTo>
                  <a:lnTo>
                    <a:pt x="372" y="93"/>
                  </a:lnTo>
                  <a:lnTo>
                    <a:pt x="56" y="186"/>
                  </a:lnTo>
                  <a:lnTo>
                    <a:pt x="19" y="223"/>
                  </a:lnTo>
                  <a:lnTo>
                    <a:pt x="0" y="279"/>
                  </a:lnTo>
                  <a:lnTo>
                    <a:pt x="19" y="316"/>
                  </a:lnTo>
                  <a:lnTo>
                    <a:pt x="56" y="335"/>
                  </a:lnTo>
                  <a:lnTo>
                    <a:pt x="242" y="335"/>
                  </a:lnTo>
                  <a:lnTo>
                    <a:pt x="409" y="297"/>
                  </a:lnTo>
                  <a:lnTo>
                    <a:pt x="725" y="186"/>
                  </a:lnTo>
                  <a:lnTo>
                    <a:pt x="762" y="167"/>
                  </a:lnTo>
                  <a:lnTo>
                    <a:pt x="781" y="130"/>
                  </a:lnTo>
                  <a:lnTo>
                    <a:pt x="781" y="93"/>
                  </a:lnTo>
                  <a:lnTo>
                    <a:pt x="781" y="74"/>
                  </a:lnTo>
                  <a:lnTo>
                    <a:pt x="762" y="37"/>
                  </a:lnTo>
                  <a:lnTo>
                    <a:pt x="743" y="1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16"/>
            <p:cNvSpPr/>
            <p:nvPr/>
          </p:nvSpPr>
          <p:spPr>
            <a:xfrm>
              <a:off x="3208657" y="3041239"/>
              <a:ext cx="25527" cy="13245"/>
            </a:xfrm>
            <a:custGeom>
              <a:rect b="b" l="l" r="r" t="t"/>
              <a:pathLst>
                <a:path extrusionOk="0" h="261" w="503">
                  <a:moveTo>
                    <a:pt x="391" y="1"/>
                  </a:moveTo>
                  <a:lnTo>
                    <a:pt x="242" y="38"/>
                  </a:lnTo>
                  <a:lnTo>
                    <a:pt x="94" y="56"/>
                  </a:lnTo>
                  <a:lnTo>
                    <a:pt x="56" y="75"/>
                  </a:lnTo>
                  <a:lnTo>
                    <a:pt x="19" y="94"/>
                  </a:lnTo>
                  <a:lnTo>
                    <a:pt x="1" y="131"/>
                  </a:lnTo>
                  <a:lnTo>
                    <a:pt x="1" y="168"/>
                  </a:lnTo>
                  <a:lnTo>
                    <a:pt x="1" y="205"/>
                  </a:lnTo>
                  <a:lnTo>
                    <a:pt x="19" y="242"/>
                  </a:lnTo>
                  <a:lnTo>
                    <a:pt x="56" y="261"/>
                  </a:lnTo>
                  <a:lnTo>
                    <a:pt x="94" y="261"/>
                  </a:lnTo>
                  <a:lnTo>
                    <a:pt x="279" y="242"/>
                  </a:lnTo>
                  <a:lnTo>
                    <a:pt x="447" y="187"/>
                  </a:lnTo>
                  <a:lnTo>
                    <a:pt x="484" y="168"/>
                  </a:lnTo>
                  <a:lnTo>
                    <a:pt x="502" y="131"/>
                  </a:lnTo>
                  <a:lnTo>
                    <a:pt x="502" y="112"/>
                  </a:lnTo>
                  <a:lnTo>
                    <a:pt x="502" y="75"/>
                  </a:lnTo>
                  <a:lnTo>
                    <a:pt x="484" y="38"/>
                  </a:lnTo>
                  <a:lnTo>
                    <a:pt x="465" y="19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16"/>
            <p:cNvSpPr/>
            <p:nvPr/>
          </p:nvSpPr>
          <p:spPr>
            <a:xfrm>
              <a:off x="3105892" y="3128017"/>
              <a:ext cx="51917" cy="22684"/>
            </a:xfrm>
            <a:custGeom>
              <a:rect b="b" l="l" r="r" t="t"/>
              <a:pathLst>
                <a:path extrusionOk="0" h="447" w="1023">
                  <a:moveTo>
                    <a:pt x="948" y="0"/>
                  </a:moveTo>
                  <a:lnTo>
                    <a:pt x="706" y="19"/>
                  </a:lnTo>
                  <a:lnTo>
                    <a:pt x="465" y="56"/>
                  </a:lnTo>
                  <a:lnTo>
                    <a:pt x="335" y="93"/>
                  </a:lnTo>
                  <a:lnTo>
                    <a:pt x="223" y="149"/>
                  </a:lnTo>
                  <a:lnTo>
                    <a:pt x="112" y="223"/>
                  </a:lnTo>
                  <a:lnTo>
                    <a:pt x="19" y="297"/>
                  </a:lnTo>
                  <a:lnTo>
                    <a:pt x="0" y="335"/>
                  </a:lnTo>
                  <a:lnTo>
                    <a:pt x="0" y="353"/>
                  </a:lnTo>
                  <a:lnTo>
                    <a:pt x="0" y="390"/>
                  </a:lnTo>
                  <a:lnTo>
                    <a:pt x="19" y="409"/>
                  </a:lnTo>
                  <a:lnTo>
                    <a:pt x="75" y="446"/>
                  </a:lnTo>
                  <a:lnTo>
                    <a:pt x="130" y="446"/>
                  </a:lnTo>
                  <a:lnTo>
                    <a:pt x="335" y="353"/>
                  </a:lnTo>
                  <a:lnTo>
                    <a:pt x="521" y="260"/>
                  </a:lnTo>
                  <a:lnTo>
                    <a:pt x="744" y="186"/>
                  </a:lnTo>
                  <a:lnTo>
                    <a:pt x="948" y="167"/>
                  </a:lnTo>
                  <a:lnTo>
                    <a:pt x="985" y="149"/>
                  </a:lnTo>
                  <a:lnTo>
                    <a:pt x="1004" y="130"/>
                  </a:lnTo>
                  <a:lnTo>
                    <a:pt x="1022" y="93"/>
                  </a:lnTo>
                  <a:lnTo>
                    <a:pt x="1004" y="37"/>
                  </a:lnTo>
                  <a:lnTo>
                    <a:pt x="985" y="19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16"/>
            <p:cNvSpPr/>
            <p:nvPr/>
          </p:nvSpPr>
          <p:spPr>
            <a:xfrm>
              <a:off x="3169987" y="3094067"/>
              <a:ext cx="26492" cy="13245"/>
            </a:xfrm>
            <a:custGeom>
              <a:rect b="b" l="l" r="r" t="t"/>
              <a:pathLst>
                <a:path extrusionOk="0" h="261" w="522">
                  <a:moveTo>
                    <a:pt x="391" y="0"/>
                  </a:moveTo>
                  <a:lnTo>
                    <a:pt x="205" y="56"/>
                  </a:lnTo>
                  <a:lnTo>
                    <a:pt x="94" y="75"/>
                  </a:lnTo>
                  <a:lnTo>
                    <a:pt x="57" y="93"/>
                  </a:lnTo>
                  <a:lnTo>
                    <a:pt x="1" y="130"/>
                  </a:lnTo>
                  <a:lnTo>
                    <a:pt x="1" y="167"/>
                  </a:lnTo>
                  <a:lnTo>
                    <a:pt x="1" y="205"/>
                  </a:lnTo>
                  <a:lnTo>
                    <a:pt x="38" y="242"/>
                  </a:lnTo>
                  <a:lnTo>
                    <a:pt x="94" y="260"/>
                  </a:lnTo>
                  <a:lnTo>
                    <a:pt x="224" y="260"/>
                  </a:lnTo>
                  <a:lnTo>
                    <a:pt x="335" y="223"/>
                  </a:lnTo>
                  <a:lnTo>
                    <a:pt x="447" y="186"/>
                  </a:lnTo>
                  <a:lnTo>
                    <a:pt x="484" y="167"/>
                  </a:lnTo>
                  <a:lnTo>
                    <a:pt x="502" y="130"/>
                  </a:lnTo>
                  <a:lnTo>
                    <a:pt x="521" y="112"/>
                  </a:lnTo>
                  <a:lnTo>
                    <a:pt x="502" y="75"/>
                  </a:lnTo>
                  <a:lnTo>
                    <a:pt x="502" y="37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16"/>
            <p:cNvSpPr/>
            <p:nvPr/>
          </p:nvSpPr>
          <p:spPr>
            <a:xfrm>
              <a:off x="3146440" y="3187392"/>
              <a:ext cx="34003" cy="17965"/>
            </a:xfrm>
            <a:custGeom>
              <a:rect b="b" l="l" r="r" t="t"/>
              <a:pathLst>
                <a:path extrusionOk="0" h="354" w="670">
                  <a:moveTo>
                    <a:pt x="539" y="1"/>
                  </a:moveTo>
                  <a:lnTo>
                    <a:pt x="279" y="94"/>
                  </a:lnTo>
                  <a:lnTo>
                    <a:pt x="149" y="131"/>
                  </a:lnTo>
                  <a:lnTo>
                    <a:pt x="37" y="205"/>
                  </a:lnTo>
                  <a:lnTo>
                    <a:pt x="0" y="242"/>
                  </a:lnTo>
                  <a:lnTo>
                    <a:pt x="19" y="298"/>
                  </a:lnTo>
                  <a:lnTo>
                    <a:pt x="37" y="335"/>
                  </a:lnTo>
                  <a:lnTo>
                    <a:pt x="93" y="354"/>
                  </a:lnTo>
                  <a:lnTo>
                    <a:pt x="223" y="335"/>
                  </a:lnTo>
                  <a:lnTo>
                    <a:pt x="353" y="279"/>
                  </a:lnTo>
                  <a:lnTo>
                    <a:pt x="595" y="187"/>
                  </a:lnTo>
                  <a:lnTo>
                    <a:pt x="632" y="168"/>
                  </a:lnTo>
                  <a:lnTo>
                    <a:pt x="651" y="131"/>
                  </a:lnTo>
                  <a:lnTo>
                    <a:pt x="669" y="94"/>
                  </a:lnTo>
                  <a:lnTo>
                    <a:pt x="651" y="56"/>
                  </a:lnTo>
                  <a:lnTo>
                    <a:pt x="651" y="19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16"/>
            <p:cNvSpPr/>
            <p:nvPr/>
          </p:nvSpPr>
          <p:spPr>
            <a:xfrm>
              <a:off x="3210535" y="3147809"/>
              <a:ext cx="34967" cy="11367"/>
            </a:xfrm>
            <a:custGeom>
              <a:rect b="b" l="l" r="r" t="t"/>
              <a:pathLst>
                <a:path extrusionOk="0" h="224" w="689">
                  <a:moveTo>
                    <a:pt x="112" y="0"/>
                  </a:moveTo>
                  <a:lnTo>
                    <a:pt x="57" y="19"/>
                  </a:lnTo>
                  <a:lnTo>
                    <a:pt x="38" y="37"/>
                  </a:lnTo>
                  <a:lnTo>
                    <a:pt x="19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38" y="186"/>
                  </a:lnTo>
                  <a:lnTo>
                    <a:pt x="57" y="205"/>
                  </a:lnTo>
                  <a:lnTo>
                    <a:pt x="112" y="205"/>
                  </a:lnTo>
                  <a:lnTo>
                    <a:pt x="391" y="223"/>
                  </a:lnTo>
                  <a:lnTo>
                    <a:pt x="521" y="223"/>
                  </a:lnTo>
                  <a:lnTo>
                    <a:pt x="577" y="205"/>
                  </a:lnTo>
                  <a:lnTo>
                    <a:pt x="633" y="186"/>
                  </a:lnTo>
                  <a:lnTo>
                    <a:pt x="670" y="168"/>
                  </a:lnTo>
                  <a:lnTo>
                    <a:pt x="688" y="112"/>
                  </a:lnTo>
                  <a:lnTo>
                    <a:pt x="670" y="56"/>
                  </a:lnTo>
                  <a:lnTo>
                    <a:pt x="633" y="3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16"/>
            <p:cNvSpPr/>
            <p:nvPr/>
          </p:nvSpPr>
          <p:spPr>
            <a:xfrm>
              <a:off x="3212413" y="3210025"/>
              <a:ext cx="23649" cy="20806"/>
            </a:xfrm>
            <a:custGeom>
              <a:rect b="b" l="l" r="r" t="t"/>
              <a:pathLst>
                <a:path extrusionOk="0" h="410" w="466">
                  <a:moveTo>
                    <a:pt x="75" y="1"/>
                  </a:moveTo>
                  <a:lnTo>
                    <a:pt x="57" y="19"/>
                  </a:lnTo>
                  <a:lnTo>
                    <a:pt x="20" y="38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20" y="149"/>
                  </a:lnTo>
                  <a:lnTo>
                    <a:pt x="94" y="242"/>
                  </a:lnTo>
                  <a:lnTo>
                    <a:pt x="187" y="317"/>
                  </a:lnTo>
                  <a:lnTo>
                    <a:pt x="298" y="372"/>
                  </a:lnTo>
                  <a:lnTo>
                    <a:pt x="410" y="409"/>
                  </a:lnTo>
                  <a:lnTo>
                    <a:pt x="447" y="391"/>
                  </a:lnTo>
                  <a:lnTo>
                    <a:pt x="465" y="372"/>
                  </a:lnTo>
                  <a:lnTo>
                    <a:pt x="465" y="335"/>
                  </a:lnTo>
                  <a:lnTo>
                    <a:pt x="465" y="298"/>
                  </a:lnTo>
                  <a:lnTo>
                    <a:pt x="391" y="224"/>
                  </a:lnTo>
                  <a:lnTo>
                    <a:pt x="317" y="168"/>
                  </a:lnTo>
                  <a:lnTo>
                    <a:pt x="242" y="112"/>
                  </a:lnTo>
                  <a:lnTo>
                    <a:pt x="187" y="56"/>
                  </a:lnTo>
                  <a:lnTo>
                    <a:pt x="150" y="1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16"/>
            <p:cNvSpPr/>
            <p:nvPr/>
          </p:nvSpPr>
          <p:spPr>
            <a:xfrm>
              <a:off x="3216219" y="2931877"/>
              <a:ext cx="32074" cy="35878"/>
            </a:xfrm>
            <a:custGeom>
              <a:rect b="b" l="l" r="r" t="t"/>
              <a:pathLst>
                <a:path extrusionOk="0" h="707" w="632">
                  <a:moveTo>
                    <a:pt x="56" y="0"/>
                  </a:moveTo>
                  <a:lnTo>
                    <a:pt x="37" y="38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0" y="186"/>
                  </a:lnTo>
                  <a:lnTo>
                    <a:pt x="56" y="279"/>
                  </a:lnTo>
                  <a:lnTo>
                    <a:pt x="130" y="353"/>
                  </a:lnTo>
                  <a:lnTo>
                    <a:pt x="260" y="502"/>
                  </a:lnTo>
                  <a:lnTo>
                    <a:pt x="390" y="614"/>
                  </a:lnTo>
                  <a:lnTo>
                    <a:pt x="502" y="706"/>
                  </a:lnTo>
                  <a:lnTo>
                    <a:pt x="558" y="706"/>
                  </a:lnTo>
                  <a:lnTo>
                    <a:pt x="613" y="688"/>
                  </a:lnTo>
                  <a:lnTo>
                    <a:pt x="632" y="632"/>
                  </a:lnTo>
                  <a:lnTo>
                    <a:pt x="632" y="614"/>
                  </a:lnTo>
                  <a:lnTo>
                    <a:pt x="613" y="576"/>
                  </a:lnTo>
                  <a:lnTo>
                    <a:pt x="539" y="446"/>
                  </a:lnTo>
                  <a:lnTo>
                    <a:pt x="446" y="335"/>
                  </a:lnTo>
                  <a:lnTo>
                    <a:pt x="316" y="168"/>
                  </a:lnTo>
                  <a:lnTo>
                    <a:pt x="260" y="75"/>
                  </a:lnTo>
                  <a:lnTo>
                    <a:pt x="186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16"/>
            <p:cNvSpPr/>
            <p:nvPr/>
          </p:nvSpPr>
          <p:spPr>
            <a:xfrm>
              <a:off x="3267120" y="2904524"/>
              <a:ext cx="14210" cy="20806"/>
            </a:xfrm>
            <a:custGeom>
              <a:rect b="b" l="l" r="r" t="t"/>
              <a:pathLst>
                <a:path extrusionOk="0" h="410" w="280">
                  <a:moveTo>
                    <a:pt x="112" y="1"/>
                  </a:moveTo>
                  <a:lnTo>
                    <a:pt x="75" y="19"/>
                  </a:lnTo>
                  <a:lnTo>
                    <a:pt x="38" y="75"/>
                  </a:lnTo>
                  <a:lnTo>
                    <a:pt x="1" y="131"/>
                  </a:lnTo>
                  <a:lnTo>
                    <a:pt x="1" y="186"/>
                  </a:lnTo>
                  <a:lnTo>
                    <a:pt x="1" y="242"/>
                  </a:lnTo>
                  <a:lnTo>
                    <a:pt x="19" y="298"/>
                  </a:lnTo>
                  <a:lnTo>
                    <a:pt x="38" y="335"/>
                  </a:lnTo>
                  <a:lnTo>
                    <a:pt x="112" y="391"/>
                  </a:lnTo>
                  <a:lnTo>
                    <a:pt x="149" y="409"/>
                  </a:lnTo>
                  <a:lnTo>
                    <a:pt x="205" y="409"/>
                  </a:lnTo>
                  <a:lnTo>
                    <a:pt x="242" y="391"/>
                  </a:lnTo>
                  <a:lnTo>
                    <a:pt x="261" y="354"/>
                  </a:lnTo>
                  <a:lnTo>
                    <a:pt x="279" y="316"/>
                  </a:lnTo>
                  <a:lnTo>
                    <a:pt x="279" y="279"/>
                  </a:lnTo>
                  <a:lnTo>
                    <a:pt x="261" y="242"/>
                  </a:lnTo>
                  <a:lnTo>
                    <a:pt x="224" y="205"/>
                  </a:lnTo>
                  <a:lnTo>
                    <a:pt x="224" y="149"/>
                  </a:lnTo>
                  <a:lnTo>
                    <a:pt x="224" y="75"/>
                  </a:lnTo>
                  <a:lnTo>
                    <a:pt x="205" y="1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16"/>
            <p:cNvSpPr/>
            <p:nvPr/>
          </p:nvSpPr>
          <p:spPr>
            <a:xfrm>
              <a:off x="3287876" y="3012972"/>
              <a:ext cx="26441" cy="11367"/>
            </a:xfrm>
            <a:custGeom>
              <a:rect b="b" l="l" r="r" t="t"/>
              <a:pathLst>
                <a:path extrusionOk="0" h="224" w="521">
                  <a:moveTo>
                    <a:pt x="428" y="0"/>
                  </a:moveTo>
                  <a:lnTo>
                    <a:pt x="205" y="37"/>
                  </a:lnTo>
                  <a:lnTo>
                    <a:pt x="130" y="56"/>
                  </a:lnTo>
                  <a:lnTo>
                    <a:pt x="38" y="75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19" y="186"/>
                  </a:lnTo>
                  <a:lnTo>
                    <a:pt x="56" y="205"/>
                  </a:lnTo>
                  <a:lnTo>
                    <a:pt x="93" y="223"/>
                  </a:lnTo>
                  <a:lnTo>
                    <a:pt x="149" y="223"/>
                  </a:lnTo>
                  <a:lnTo>
                    <a:pt x="223" y="205"/>
                  </a:lnTo>
                  <a:lnTo>
                    <a:pt x="465" y="130"/>
                  </a:lnTo>
                  <a:lnTo>
                    <a:pt x="502" y="112"/>
                  </a:lnTo>
                  <a:lnTo>
                    <a:pt x="521" y="93"/>
                  </a:lnTo>
                  <a:lnTo>
                    <a:pt x="521" y="56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16"/>
            <p:cNvSpPr/>
            <p:nvPr/>
          </p:nvSpPr>
          <p:spPr>
            <a:xfrm>
              <a:off x="3273717" y="3076153"/>
              <a:ext cx="31160" cy="17965"/>
            </a:xfrm>
            <a:custGeom>
              <a:rect b="b" l="l" r="r" t="t"/>
              <a:pathLst>
                <a:path extrusionOk="0" h="354" w="614">
                  <a:moveTo>
                    <a:pt x="521" y="0"/>
                  </a:moveTo>
                  <a:lnTo>
                    <a:pt x="465" y="19"/>
                  </a:lnTo>
                  <a:lnTo>
                    <a:pt x="242" y="112"/>
                  </a:lnTo>
                  <a:lnTo>
                    <a:pt x="131" y="149"/>
                  </a:lnTo>
                  <a:lnTo>
                    <a:pt x="38" y="205"/>
                  </a:lnTo>
                  <a:lnTo>
                    <a:pt x="1" y="242"/>
                  </a:lnTo>
                  <a:lnTo>
                    <a:pt x="1" y="298"/>
                  </a:lnTo>
                  <a:lnTo>
                    <a:pt x="19" y="335"/>
                  </a:lnTo>
                  <a:lnTo>
                    <a:pt x="75" y="353"/>
                  </a:lnTo>
                  <a:lnTo>
                    <a:pt x="205" y="353"/>
                  </a:lnTo>
                  <a:lnTo>
                    <a:pt x="335" y="298"/>
                  </a:lnTo>
                  <a:lnTo>
                    <a:pt x="577" y="186"/>
                  </a:lnTo>
                  <a:lnTo>
                    <a:pt x="614" y="167"/>
                  </a:lnTo>
                  <a:lnTo>
                    <a:pt x="614" y="130"/>
                  </a:lnTo>
                  <a:lnTo>
                    <a:pt x="614" y="93"/>
                  </a:lnTo>
                  <a:lnTo>
                    <a:pt x="614" y="56"/>
                  </a:lnTo>
                  <a:lnTo>
                    <a:pt x="577" y="37"/>
                  </a:lnTo>
                  <a:lnTo>
                    <a:pt x="558" y="19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16"/>
            <p:cNvSpPr/>
            <p:nvPr/>
          </p:nvSpPr>
          <p:spPr>
            <a:xfrm>
              <a:off x="3374605" y="3037483"/>
              <a:ext cx="34967" cy="12281"/>
            </a:xfrm>
            <a:custGeom>
              <a:rect b="b" l="l" r="r" t="t"/>
              <a:pathLst>
                <a:path extrusionOk="0" h="242" w="689">
                  <a:moveTo>
                    <a:pt x="75" y="0"/>
                  </a:moveTo>
                  <a:lnTo>
                    <a:pt x="38" y="19"/>
                  </a:lnTo>
                  <a:lnTo>
                    <a:pt x="19" y="56"/>
                  </a:lnTo>
                  <a:lnTo>
                    <a:pt x="1" y="93"/>
                  </a:lnTo>
                  <a:lnTo>
                    <a:pt x="1" y="130"/>
                  </a:lnTo>
                  <a:lnTo>
                    <a:pt x="1" y="149"/>
                  </a:lnTo>
                  <a:lnTo>
                    <a:pt x="19" y="186"/>
                  </a:lnTo>
                  <a:lnTo>
                    <a:pt x="75" y="205"/>
                  </a:lnTo>
                  <a:lnTo>
                    <a:pt x="205" y="223"/>
                  </a:lnTo>
                  <a:lnTo>
                    <a:pt x="354" y="242"/>
                  </a:lnTo>
                  <a:lnTo>
                    <a:pt x="502" y="242"/>
                  </a:lnTo>
                  <a:lnTo>
                    <a:pt x="632" y="223"/>
                  </a:lnTo>
                  <a:lnTo>
                    <a:pt x="670" y="186"/>
                  </a:lnTo>
                  <a:lnTo>
                    <a:pt x="688" y="130"/>
                  </a:lnTo>
                  <a:lnTo>
                    <a:pt x="670" y="93"/>
                  </a:lnTo>
                  <a:lnTo>
                    <a:pt x="632" y="56"/>
                  </a:lnTo>
                  <a:lnTo>
                    <a:pt x="502" y="38"/>
                  </a:lnTo>
                  <a:lnTo>
                    <a:pt x="372" y="19"/>
                  </a:lnTo>
                  <a:lnTo>
                    <a:pt x="242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16"/>
            <p:cNvSpPr/>
            <p:nvPr/>
          </p:nvSpPr>
          <p:spPr>
            <a:xfrm>
              <a:off x="3339741" y="3080872"/>
              <a:ext cx="14159" cy="34914"/>
            </a:xfrm>
            <a:custGeom>
              <a:rect b="b" l="l" r="r" t="t"/>
              <a:pathLst>
                <a:path extrusionOk="0" h="688" w="279">
                  <a:moveTo>
                    <a:pt x="56" y="0"/>
                  </a:moveTo>
                  <a:lnTo>
                    <a:pt x="19" y="37"/>
                  </a:lnTo>
                  <a:lnTo>
                    <a:pt x="0" y="74"/>
                  </a:lnTo>
                  <a:lnTo>
                    <a:pt x="0" y="223"/>
                  </a:lnTo>
                  <a:lnTo>
                    <a:pt x="0" y="390"/>
                  </a:lnTo>
                  <a:lnTo>
                    <a:pt x="19" y="465"/>
                  </a:lnTo>
                  <a:lnTo>
                    <a:pt x="37" y="539"/>
                  </a:lnTo>
                  <a:lnTo>
                    <a:pt x="75" y="613"/>
                  </a:lnTo>
                  <a:lnTo>
                    <a:pt x="130" y="669"/>
                  </a:lnTo>
                  <a:lnTo>
                    <a:pt x="168" y="688"/>
                  </a:lnTo>
                  <a:lnTo>
                    <a:pt x="223" y="688"/>
                  </a:lnTo>
                  <a:lnTo>
                    <a:pt x="260" y="650"/>
                  </a:lnTo>
                  <a:lnTo>
                    <a:pt x="279" y="595"/>
                  </a:lnTo>
                  <a:lnTo>
                    <a:pt x="260" y="483"/>
                  </a:lnTo>
                  <a:lnTo>
                    <a:pt x="242" y="372"/>
                  </a:lnTo>
                  <a:lnTo>
                    <a:pt x="223" y="260"/>
                  </a:lnTo>
                  <a:lnTo>
                    <a:pt x="242" y="149"/>
                  </a:lnTo>
                  <a:lnTo>
                    <a:pt x="242" y="93"/>
                  </a:lnTo>
                  <a:lnTo>
                    <a:pt x="223" y="56"/>
                  </a:lnTo>
                  <a:lnTo>
                    <a:pt x="186" y="1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16"/>
            <p:cNvSpPr/>
            <p:nvPr/>
          </p:nvSpPr>
          <p:spPr>
            <a:xfrm>
              <a:off x="3408556" y="3123297"/>
              <a:ext cx="31161" cy="23598"/>
            </a:xfrm>
            <a:custGeom>
              <a:rect b="b" l="l" r="r" t="t"/>
              <a:pathLst>
                <a:path extrusionOk="0" h="465" w="614">
                  <a:moveTo>
                    <a:pt x="75" y="0"/>
                  </a:moveTo>
                  <a:lnTo>
                    <a:pt x="38" y="37"/>
                  </a:lnTo>
                  <a:lnTo>
                    <a:pt x="19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38" y="186"/>
                  </a:lnTo>
                  <a:lnTo>
                    <a:pt x="149" y="279"/>
                  </a:lnTo>
                  <a:lnTo>
                    <a:pt x="261" y="372"/>
                  </a:lnTo>
                  <a:lnTo>
                    <a:pt x="391" y="428"/>
                  </a:lnTo>
                  <a:lnTo>
                    <a:pt x="539" y="465"/>
                  </a:lnTo>
                  <a:lnTo>
                    <a:pt x="577" y="446"/>
                  </a:lnTo>
                  <a:lnTo>
                    <a:pt x="614" y="409"/>
                  </a:lnTo>
                  <a:lnTo>
                    <a:pt x="614" y="372"/>
                  </a:lnTo>
                  <a:lnTo>
                    <a:pt x="595" y="335"/>
                  </a:lnTo>
                  <a:lnTo>
                    <a:pt x="391" y="186"/>
                  </a:lnTo>
                  <a:lnTo>
                    <a:pt x="298" y="112"/>
                  </a:lnTo>
                  <a:lnTo>
                    <a:pt x="205" y="37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16"/>
            <p:cNvSpPr/>
            <p:nvPr/>
          </p:nvSpPr>
          <p:spPr>
            <a:xfrm>
              <a:off x="3278437" y="3156283"/>
              <a:ext cx="24563" cy="24562"/>
            </a:xfrm>
            <a:custGeom>
              <a:rect b="b" l="l" r="r" t="t"/>
              <a:pathLst>
                <a:path extrusionOk="0" h="484" w="484">
                  <a:moveTo>
                    <a:pt x="354" y="1"/>
                  </a:moveTo>
                  <a:lnTo>
                    <a:pt x="335" y="19"/>
                  </a:lnTo>
                  <a:lnTo>
                    <a:pt x="186" y="168"/>
                  </a:lnTo>
                  <a:lnTo>
                    <a:pt x="75" y="261"/>
                  </a:lnTo>
                  <a:lnTo>
                    <a:pt x="38" y="316"/>
                  </a:lnTo>
                  <a:lnTo>
                    <a:pt x="1" y="372"/>
                  </a:lnTo>
                  <a:lnTo>
                    <a:pt x="1" y="409"/>
                  </a:lnTo>
                  <a:lnTo>
                    <a:pt x="19" y="446"/>
                  </a:lnTo>
                  <a:lnTo>
                    <a:pt x="56" y="465"/>
                  </a:lnTo>
                  <a:lnTo>
                    <a:pt x="75" y="484"/>
                  </a:lnTo>
                  <a:lnTo>
                    <a:pt x="149" y="465"/>
                  </a:lnTo>
                  <a:lnTo>
                    <a:pt x="205" y="428"/>
                  </a:lnTo>
                  <a:lnTo>
                    <a:pt x="316" y="335"/>
                  </a:lnTo>
                  <a:lnTo>
                    <a:pt x="391" y="242"/>
                  </a:lnTo>
                  <a:lnTo>
                    <a:pt x="465" y="131"/>
                  </a:lnTo>
                  <a:lnTo>
                    <a:pt x="484" y="93"/>
                  </a:lnTo>
                  <a:lnTo>
                    <a:pt x="484" y="56"/>
                  </a:lnTo>
                  <a:lnTo>
                    <a:pt x="446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16"/>
            <p:cNvSpPr/>
            <p:nvPr/>
          </p:nvSpPr>
          <p:spPr>
            <a:xfrm>
              <a:off x="3338777" y="3183636"/>
              <a:ext cx="16088" cy="22684"/>
            </a:xfrm>
            <a:custGeom>
              <a:rect b="b" l="l" r="r" t="t"/>
              <a:pathLst>
                <a:path extrusionOk="0" h="447" w="317">
                  <a:moveTo>
                    <a:pt x="168" y="0"/>
                  </a:moveTo>
                  <a:lnTo>
                    <a:pt x="131" y="38"/>
                  </a:lnTo>
                  <a:lnTo>
                    <a:pt x="112" y="75"/>
                  </a:lnTo>
                  <a:lnTo>
                    <a:pt x="19" y="223"/>
                  </a:lnTo>
                  <a:lnTo>
                    <a:pt x="1" y="316"/>
                  </a:lnTo>
                  <a:lnTo>
                    <a:pt x="1" y="353"/>
                  </a:lnTo>
                  <a:lnTo>
                    <a:pt x="1" y="391"/>
                  </a:lnTo>
                  <a:lnTo>
                    <a:pt x="38" y="428"/>
                  </a:lnTo>
                  <a:lnTo>
                    <a:pt x="94" y="446"/>
                  </a:lnTo>
                  <a:lnTo>
                    <a:pt x="131" y="428"/>
                  </a:lnTo>
                  <a:lnTo>
                    <a:pt x="168" y="391"/>
                  </a:lnTo>
                  <a:lnTo>
                    <a:pt x="224" y="335"/>
                  </a:lnTo>
                  <a:lnTo>
                    <a:pt x="317" y="130"/>
                  </a:lnTo>
                  <a:lnTo>
                    <a:pt x="317" y="75"/>
                  </a:lnTo>
                  <a:lnTo>
                    <a:pt x="298" y="38"/>
                  </a:lnTo>
                  <a:lnTo>
                    <a:pt x="279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16"/>
            <p:cNvSpPr/>
            <p:nvPr/>
          </p:nvSpPr>
          <p:spPr>
            <a:xfrm>
              <a:off x="3410434" y="3188356"/>
              <a:ext cx="18930" cy="29281"/>
            </a:xfrm>
            <a:custGeom>
              <a:rect b="b" l="l" r="r" t="t"/>
              <a:pathLst>
                <a:path extrusionOk="0" h="577" w="373">
                  <a:moveTo>
                    <a:pt x="57" y="0"/>
                  </a:moveTo>
                  <a:lnTo>
                    <a:pt x="38" y="19"/>
                  </a:lnTo>
                  <a:lnTo>
                    <a:pt x="19" y="37"/>
                  </a:lnTo>
                  <a:lnTo>
                    <a:pt x="1" y="75"/>
                  </a:lnTo>
                  <a:lnTo>
                    <a:pt x="19" y="112"/>
                  </a:lnTo>
                  <a:lnTo>
                    <a:pt x="131" y="353"/>
                  </a:lnTo>
                  <a:lnTo>
                    <a:pt x="205" y="465"/>
                  </a:lnTo>
                  <a:lnTo>
                    <a:pt x="280" y="558"/>
                  </a:lnTo>
                  <a:lnTo>
                    <a:pt x="317" y="576"/>
                  </a:lnTo>
                  <a:lnTo>
                    <a:pt x="354" y="558"/>
                  </a:lnTo>
                  <a:lnTo>
                    <a:pt x="372" y="539"/>
                  </a:lnTo>
                  <a:lnTo>
                    <a:pt x="372" y="502"/>
                  </a:lnTo>
                  <a:lnTo>
                    <a:pt x="261" y="279"/>
                  </a:lnTo>
                  <a:lnTo>
                    <a:pt x="149" y="56"/>
                  </a:lnTo>
                  <a:lnTo>
                    <a:pt x="131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16"/>
            <p:cNvSpPr/>
            <p:nvPr/>
          </p:nvSpPr>
          <p:spPr>
            <a:xfrm>
              <a:off x="3329338" y="2951669"/>
              <a:ext cx="11368" cy="35878"/>
            </a:xfrm>
            <a:custGeom>
              <a:rect b="b" l="l" r="r" t="t"/>
              <a:pathLst>
                <a:path extrusionOk="0" h="707" w="224">
                  <a:moveTo>
                    <a:pt x="131" y="1"/>
                  </a:moveTo>
                  <a:lnTo>
                    <a:pt x="94" y="19"/>
                  </a:lnTo>
                  <a:lnTo>
                    <a:pt x="38" y="168"/>
                  </a:lnTo>
                  <a:lnTo>
                    <a:pt x="1" y="316"/>
                  </a:lnTo>
                  <a:lnTo>
                    <a:pt x="1" y="484"/>
                  </a:lnTo>
                  <a:lnTo>
                    <a:pt x="38" y="632"/>
                  </a:lnTo>
                  <a:lnTo>
                    <a:pt x="57" y="670"/>
                  </a:lnTo>
                  <a:lnTo>
                    <a:pt x="75" y="688"/>
                  </a:lnTo>
                  <a:lnTo>
                    <a:pt x="112" y="707"/>
                  </a:lnTo>
                  <a:lnTo>
                    <a:pt x="131" y="707"/>
                  </a:lnTo>
                  <a:lnTo>
                    <a:pt x="187" y="670"/>
                  </a:lnTo>
                  <a:lnTo>
                    <a:pt x="205" y="632"/>
                  </a:lnTo>
                  <a:lnTo>
                    <a:pt x="205" y="595"/>
                  </a:lnTo>
                  <a:lnTo>
                    <a:pt x="187" y="465"/>
                  </a:lnTo>
                  <a:lnTo>
                    <a:pt x="205" y="335"/>
                  </a:lnTo>
                  <a:lnTo>
                    <a:pt x="224" y="56"/>
                  </a:lnTo>
                  <a:lnTo>
                    <a:pt x="224" y="19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16"/>
            <p:cNvSpPr/>
            <p:nvPr/>
          </p:nvSpPr>
          <p:spPr>
            <a:xfrm>
              <a:off x="3401045" y="2962021"/>
              <a:ext cx="23599" cy="25526"/>
            </a:xfrm>
            <a:custGeom>
              <a:rect b="b" l="l" r="r" t="t"/>
              <a:pathLst>
                <a:path extrusionOk="0" h="503" w="465">
                  <a:moveTo>
                    <a:pt x="409" y="1"/>
                  </a:moveTo>
                  <a:lnTo>
                    <a:pt x="353" y="20"/>
                  </a:lnTo>
                  <a:lnTo>
                    <a:pt x="186" y="187"/>
                  </a:lnTo>
                  <a:lnTo>
                    <a:pt x="37" y="354"/>
                  </a:lnTo>
                  <a:lnTo>
                    <a:pt x="0" y="373"/>
                  </a:lnTo>
                  <a:lnTo>
                    <a:pt x="0" y="410"/>
                  </a:lnTo>
                  <a:lnTo>
                    <a:pt x="19" y="447"/>
                  </a:lnTo>
                  <a:lnTo>
                    <a:pt x="37" y="466"/>
                  </a:lnTo>
                  <a:lnTo>
                    <a:pt x="56" y="484"/>
                  </a:lnTo>
                  <a:lnTo>
                    <a:pt x="93" y="503"/>
                  </a:lnTo>
                  <a:lnTo>
                    <a:pt x="130" y="503"/>
                  </a:lnTo>
                  <a:lnTo>
                    <a:pt x="149" y="484"/>
                  </a:lnTo>
                  <a:lnTo>
                    <a:pt x="334" y="298"/>
                  </a:lnTo>
                  <a:lnTo>
                    <a:pt x="409" y="205"/>
                  </a:lnTo>
                  <a:lnTo>
                    <a:pt x="465" y="94"/>
                  </a:lnTo>
                  <a:lnTo>
                    <a:pt x="465" y="57"/>
                  </a:lnTo>
                  <a:lnTo>
                    <a:pt x="446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16"/>
            <p:cNvSpPr/>
            <p:nvPr/>
          </p:nvSpPr>
          <p:spPr>
            <a:xfrm>
              <a:off x="3362375" y="2896049"/>
              <a:ext cx="15124" cy="34914"/>
            </a:xfrm>
            <a:custGeom>
              <a:rect b="b" l="l" r="r" t="t"/>
              <a:pathLst>
                <a:path extrusionOk="0" h="688" w="298">
                  <a:moveTo>
                    <a:pt x="223" y="0"/>
                  </a:moveTo>
                  <a:lnTo>
                    <a:pt x="205" y="19"/>
                  </a:lnTo>
                  <a:lnTo>
                    <a:pt x="167" y="38"/>
                  </a:lnTo>
                  <a:lnTo>
                    <a:pt x="93" y="149"/>
                  </a:lnTo>
                  <a:lnTo>
                    <a:pt x="37" y="298"/>
                  </a:lnTo>
                  <a:lnTo>
                    <a:pt x="0" y="446"/>
                  </a:lnTo>
                  <a:lnTo>
                    <a:pt x="19" y="614"/>
                  </a:lnTo>
                  <a:lnTo>
                    <a:pt x="19" y="632"/>
                  </a:lnTo>
                  <a:lnTo>
                    <a:pt x="37" y="669"/>
                  </a:lnTo>
                  <a:lnTo>
                    <a:pt x="93" y="688"/>
                  </a:lnTo>
                  <a:lnTo>
                    <a:pt x="149" y="669"/>
                  </a:lnTo>
                  <a:lnTo>
                    <a:pt x="167" y="632"/>
                  </a:lnTo>
                  <a:lnTo>
                    <a:pt x="167" y="614"/>
                  </a:lnTo>
                  <a:lnTo>
                    <a:pt x="186" y="483"/>
                  </a:lnTo>
                  <a:lnTo>
                    <a:pt x="223" y="353"/>
                  </a:lnTo>
                  <a:lnTo>
                    <a:pt x="298" y="112"/>
                  </a:lnTo>
                  <a:lnTo>
                    <a:pt x="298" y="56"/>
                  </a:lnTo>
                  <a:lnTo>
                    <a:pt x="260" y="1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16"/>
            <p:cNvSpPr/>
            <p:nvPr/>
          </p:nvSpPr>
          <p:spPr>
            <a:xfrm>
              <a:off x="3450982" y="2918683"/>
              <a:ext cx="23650" cy="24562"/>
            </a:xfrm>
            <a:custGeom>
              <a:rect b="b" l="l" r="r" t="t"/>
              <a:pathLst>
                <a:path extrusionOk="0" h="484" w="466">
                  <a:moveTo>
                    <a:pt x="372" y="0"/>
                  </a:moveTo>
                  <a:lnTo>
                    <a:pt x="354" y="19"/>
                  </a:lnTo>
                  <a:lnTo>
                    <a:pt x="261" y="93"/>
                  </a:lnTo>
                  <a:lnTo>
                    <a:pt x="168" y="168"/>
                  </a:lnTo>
                  <a:lnTo>
                    <a:pt x="19" y="335"/>
                  </a:lnTo>
                  <a:lnTo>
                    <a:pt x="1" y="372"/>
                  </a:lnTo>
                  <a:lnTo>
                    <a:pt x="1" y="409"/>
                  </a:lnTo>
                  <a:lnTo>
                    <a:pt x="1" y="428"/>
                  </a:lnTo>
                  <a:lnTo>
                    <a:pt x="19" y="465"/>
                  </a:lnTo>
                  <a:lnTo>
                    <a:pt x="38" y="483"/>
                  </a:lnTo>
                  <a:lnTo>
                    <a:pt x="112" y="483"/>
                  </a:lnTo>
                  <a:lnTo>
                    <a:pt x="131" y="465"/>
                  </a:lnTo>
                  <a:lnTo>
                    <a:pt x="317" y="298"/>
                  </a:lnTo>
                  <a:lnTo>
                    <a:pt x="391" y="223"/>
                  </a:lnTo>
                  <a:lnTo>
                    <a:pt x="465" y="130"/>
                  </a:lnTo>
                  <a:lnTo>
                    <a:pt x="465" y="112"/>
                  </a:lnTo>
                  <a:lnTo>
                    <a:pt x="465" y="75"/>
                  </a:lnTo>
                  <a:lnTo>
                    <a:pt x="447" y="3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16"/>
            <p:cNvSpPr/>
            <p:nvPr/>
          </p:nvSpPr>
          <p:spPr>
            <a:xfrm>
              <a:off x="3491530" y="2961108"/>
              <a:ext cx="27405" cy="18929"/>
            </a:xfrm>
            <a:custGeom>
              <a:rect b="b" l="l" r="r" t="t"/>
              <a:pathLst>
                <a:path extrusionOk="0" h="373" w="540">
                  <a:moveTo>
                    <a:pt x="465" y="0"/>
                  </a:moveTo>
                  <a:lnTo>
                    <a:pt x="261" y="130"/>
                  </a:lnTo>
                  <a:lnTo>
                    <a:pt x="168" y="186"/>
                  </a:lnTo>
                  <a:lnTo>
                    <a:pt x="56" y="223"/>
                  </a:lnTo>
                  <a:lnTo>
                    <a:pt x="19" y="242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38" y="353"/>
                  </a:lnTo>
                  <a:lnTo>
                    <a:pt x="56" y="372"/>
                  </a:lnTo>
                  <a:lnTo>
                    <a:pt x="94" y="372"/>
                  </a:lnTo>
                  <a:lnTo>
                    <a:pt x="224" y="316"/>
                  </a:lnTo>
                  <a:lnTo>
                    <a:pt x="335" y="261"/>
                  </a:lnTo>
                  <a:lnTo>
                    <a:pt x="428" y="186"/>
                  </a:lnTo>
                  <a:lnTo>
                    <a:pt x="540" y="93"/>
                  </a:lnTo>
                  <a:lnTo>
                    <a:pt x="540" y="56"/>
                  </a:lnTo>
                  <a:lnTo>
                    <a:pt x="540" y="19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16"/>
            <p:cNvSpPr/>
            <p:nvPr/>
          </p:nvSpPr>
          <p:spPr>
            <a:xfrm>
              <a:off x="3470774" y="3024289"/>
              <a:ext cx="20807" cy="9490"/>
            </a:xfrm>
            <a:custGeom>
              <a:rect b="b" l="l" r="r" t="t"/>
              <a:pathLst>
                <a:path extrusionOk="0" h="187" w="410">
                  <a:moveTo>
                    <a:pt x="112" y="0"/>
                  </a:moveTo>
                  <a:lnTo>
                    <a:pt x="38" y="37"/>
                  </a:lnTo>
                  <a:lnTo>
                    <a:pt x="20" y="56"/>
                  </a:lnTo>
                  <a:lnTo>
                    <a:pt x="1" y="93"/>
                  </a:lnTo>
                  <a:lnTo>
                    <a:pt x="20" y="112"/>
                  </a:lnTo>
                  <a:lnTo>
                    <a:pt x="38" y="149"/>
                  </a:lnTo>
                  <a:lnTo>
                    <a:pt x="94" y="168"/>
                  </a:lnTo>
                  <a:lnTo>
                    <a:pt x="168" y="186"/>
                  </a:lnTo>
                  <a:lnTo>
                    <a:pt x="373" y="186"/>
                  </a:lnTo>
                  <a:lnTo>
                    <a:pt x="410" y="149"/>
                  </a:lnTo>
                  <a:lnTo>
                    <a:pt x="410" y="93"/>
                  </a:lnTo>
                  <a:lnTo>
                    <a:pt x="410" y="75"/>
                  </a:lnTo>
                  <a:lnTo>
                    <a:pt x="391" y="56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16"/>
            <p:cNvSpPr/>
            <p:nvPr/>
          </p:nvSpPr>
          <p:spPr>
            <a:xfrm>
              <a:off x="3522639" y="2998813"/>
              <a:ext cx="31211" cy="24562"/>
            </a:xfrm>
            <a:custGeom>
              <a:rect b="b" l="l" r="r" t="t"/>
              <a:pathLst>
                <a:path extrusionOk="0" h="484" w="615">
                  <a:moveTo>
                    <a:pt x="503" y="1"/>
                  </a:moveTo>
                  <a:lnTo>
                    <a:pt x="372" y="75"/>
                  </a:lnTo>
                  <a:lnTo>
                    <a:pt x="261" y="149"/>
                  </a:lnTo>
                  <a:lnTo>
                    <a:pt x="38" y="298"/>
                  </a:lnTo>
                  <a:lnTo>
                    <a:pt x="19" y="335"/>
                  </a:lnTo>
                  <a:lnTo>
                    <a:pt x="1" y="372"/>
                  </a:lnTo>
                  <a:lnTo>
                    <a:pt x="1" y="409"/>
                  </a:lnTo>
                  <a:lnTo>
                    <a:pt x="19" y="428"/>
                  </a:lnTo>
                  <a:lnTo>
                    <a:pt x="38" y="465"/>
                  </a:lnTo>
                  <a:lnTo>
                    <a:pt x="57" y="465"/>
                  </a:lnTo>
                  <a:lnTo>
                    <a:pt x="94" y="484"/>
                  </a:lnTo>
                  <a:lnTo>
                    <a:pt x="131" y="465"/>
                  </a:lnTo>
                  <a:lnTo>
                    <a:pt x="372" y="298"/>
                  </a:lnTo>
                  <a:lnTo>
                    <a:pt x="484" y="224"/>
                  </a:lnTo>
                  <a:lnTo>
                    <a:pt x="595" y="112"/>
                  </a:lnTo>
                  <a:lnTo>
                    <a:pt x="614" y="75"/>
                  </a:lnTo>
                  <a:lnTo>
                    <a:pt x="595" y="19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16"/>
            <p:cNvSpPr/>
            <p:nvPr/>
          </p:nvSpPr>
          <p:spPr>
            <a:xfrm>
              <a:off x="3569784" y="3059152"/>
              <a:ext cx="27405" cy="14209"/>
            </a:xfrm>
            <a:custGeom>
              <a:rect b="b" l="l" r="r" t="t"/>
              <a:pathLst>
                <a:path extrusionOk="0" h="280" w="540">
                  <a:moveTo>
                    <a:pt x="38" y="1"/>
                  </a:moveTo>
                  <a:lnTo>
                    <a:pt x="1" y="38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261" y="205"/>
                  </a:lnTo>
                  <a:lnTo>
                    <a:pt x="503" y="279"/>
                  </a:lnTo>
                  <a:lnTo>
                    <a:pt x="521" y="261"/>
                  </a:lnTo>
                  <a:lnTo>
                    <a:pt x="540" y="242"/>
                  </a:lnTo>
                  <a:lnTo>
                    <a:pt x="540" y="224"/>
                  </a:lnTo>
                  <a:lnTo>
                    <a:pt x="521" y="187"/>
                  </a:lnTo>
                  <a:lnTo>
                    <a:pt x="298" y="9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16"/>
            <p:cNvSpPr/>
            <p:nvPr/>
          </p:nvSpPr>
          <p:spPr>
            <a:xfrm>
              <a:off x="3527359" y="3073311"/>
              <a:ext cx="11368" cy="35878"/>
            </a:xfrm>
            <a:custGeom>
              <a:rect b="b" l="l" r="r" t="t"/>
              <a:pathLst>
                <a:path extrusionOk="0" h="707" w="224">
                  <a:moveTo>
                    <a:pt x="75" y="0"/>
                  </a:moveTo>
                  <a:lnTo>
                    <a:pt x="57" y="38"/>
                  </a:lnTo>
                  <a:lnTo>
                    <a:pt x="38" y="75"/>
                  </a:lnTo>
                  <a:lnTo>
                    <a:pt x="19" y="223"/>
                  </a:lnTo>
                  <a:lnTo>
                    <a:pt x="1" y="372"/>
                  </a:lnTo>
                  <a:lnTo>
                    <a:pt x="19" y="539"/>
                  </a:lnTo>
                  <a:lnTo>
                    <a:pt x="38" y="632"/>
                  </a:lnTo>
                  <a:lnTo>
                    <a:pt x="75" y="688"/>
                  </a:lnTo>
                  <a:lnTo>
                    <a:pt x="112" y="707"/>
                  </a:lnTo>
                  <a:lnTo>
                    <a:pt x="168" y="707"/>
                  </a:lnTo>
                  <a:lnTo>
                    <a:pt x="187" y="688"/>
                  </a:lnTo>
                  <a:lnTo>
                    <a:pt x="224" y="614"/>
                  </a:lnTo>
                  <a:lnTo>
                    <a:pt x="224" y="539"/>
                  </a:lnTo>
                  <a:lnTo>
                    <a:pt x="205" y="409"/>
                  </a:lnTo>
                  <a:lnTo>
                    <a:pt x="205" y="261"/>
                  </a:lnTo>
                  <a:lnTo>
                    <a:pt x="224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16"/>
            <p:cNvSpPr/>
            <p:nvPr/>
          </p:nvSpPr>
          <p:spPr>
            <a:xfrm>
              <a:off x="3471738" y="3070469"/>
              <a:ext cx="21721" cy="16087"/>
            </a:xfrm>
            <a:custGeom>
              <a:rect b="b" l="l" r="r" t="t"/>
              <a:pathLst>
                <a:path extrusionOk="0" h="317" w="428">
                  <a:moveTo>
                    <a:pt x="335" y="1"/>
                  </a:moveTo>
                  <a:lnTo>
                    <a:pt x="298" y="19"/>
                  </a:lnTo>
                  <a:lnTo>
                    <a:pt x="261" y="38"/>
                  </a:lnTo>
                  <a:lnTo>
                    <a:pt x="205" y="75"/>
                  </a:lnTo>
                  <a:lnTo>
                    <a:pt x="149" y="112"/>
                  </a:lnTo>
                  <a:lnTo>
                    <a:pt x="75" y="149"/>
                  </a:lnTo>
                  <a:lnTo>
                    <a:pt x="19" y="205"/>
                  </a:lnTo>
                  <a:lnTo>
                    <a:pt x="1" y="242"/>
                  </a:lnTo>
                  <a:lnTo>
                    <a:pt x="19" y="279"/>
                  </a:lnTo>
                  <a:lnTo>
                    <a:pt x="38" y="317"/>
                  </a:lnTo>
                  <a:lnTo>
                    <a:pt x="168" y="317"/>
                  </a:lnTo>
                  <a:lnTo>
                    <a:pt x="261" y="298"/>
                  </a:lnTo>
                  <a:lnTo>
                    <a:pt x="335" y="242"/>
                  </a:lnTo>
                  <a:lnTo>
                    <a:pt x="409" y="187"/>
                  </a:lnTo>
                  <a:lnTo>
                    <a:pt x="428" y="149"/>
                  </a:lnTo>
                  <a:lnTo>
                    <a:pt x="428" y="112"/>
                  </a:lnTo>
                  <a:lnTo>
                    <a:pt x="428" y="75"/>
                  </a:lnTo>
                  <a:lnTo>
                    <a:pt x="409" y="38"/>
                  </a:lnTo>
                  <a:lnTo>
                    <a:pt x="372" y="19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16"/>
            <p:cNvSpPr/>
            <p:nvPr/>
          </p:nvSpPr>
          <p:spPr>
            <a:xfrm>
              <a:off x="3488688" y="3148722"/>
              <a:ext cx="23650" cy="21771"/>
            </a:xfrm>
            <a:custGeom>
              <a:rect b="b" l="l" r="r" t="t"/>
              <a:pathLst>
                <a:path extrusionOk="0" h="429" w="466">
                  <a:moveTo>
                    <a:pt x="354" y="1"/>
                  </a:moveTo>
                  <a:lnTo>
                    <a:pt x="317" y="19"/>
                  </a:lnTo>
                  <a:lnTo>
                    <a:pt x="298" y="38"/>
                  </a:lnTo>
                  <a:lnTo>
                    <a:pt x="224" y="131"/>
                  </a:lnTo>
                  <a:lnTo>
                    <a:pt x="150" y="187"/>
                  </a:lnTo>
                  <a:lnTo>
                    <a:pt x="75" y="261"/>
                  </a:lnTo>
                  <a:lnTo>
                    <a:pt x="1" y="335"/>
                  </a:lnTo>
                  <a:lnTo>
                    <a:pt x="1" y="373"/>
                  </a:lnTo>
                  <a:lnTo>
                    <a:pt x="1" y="410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187" y="391"/>
                  </a:lnTo>
                  <a:lnTo>
                    <a:pt x="298" y="317"/>
                  </a:lnTo>
                  <a:lnTo>
                    <a:pt x="373" y="242"/>
                  </a:lnTo>
                  <a:lnTo>
                    <a:pt x="447" y="150"/>
                  </a:lnTo>
                  <a:lnTo>
                    <a:pt x="466" y="112"/>
                  </a:lnTo>
                  <a:lnTo>
                    <a:pt x="466" y="75"/>
                  </a:lnTo>
                  <a:lnTo>
                    <a:pt x="447" y="38"/>
                  </a:lnTo>
                  <a:lnTo>
                    <a:pt x="428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16"/>
            <p:cNvSpPr/>
            <p:nvPr/>
          </p:nvSpPr>
          <p:spPr>
            <a:xfrm>
              <a:off x="3560396" y="3129895"/>
              <a:ext cx="49989" cy="13245"/>
            </a:xfrm>
            <a:custGeom>
              <a:rect b="b" l="l" r="r" t="t"/>
              <a:pathLst>
                <a:path extrusionOk="0" h="261" w="985">
                  <a:moveTo>
                    <a:pt x="706" y="0"/>
                  </a:moveTo>
                  <a:lnTo>
                    <a:pt x="502" y="19"/>
                  </a:lnTo>
                  <a:lnTo>
                    <a:pt x="297" y="56"/>
                  </a:lnTo>
                  <a:lnTo>
                    <a:pt x="112" y="37"/>
                  </a:lnTo>
                  <a:lnTo>
                    <a:pt x="56" y="56"/>
                  </a:lnTo>
                  <a:lnTo>
                    <a:pt x="19" y="75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0" y="186"/>
                  </a:lnTo>
                  <a:lnTo>
                    <a:pt x="19" y="223"/>
                  </a:lnTo>
                  <a:lnTo>
                    <a:pt x="56" y="242"/>
                  </a:lnTo>
                  <a:lnTo>
                    <a:pt x="112" y="260"/>
                  </a:lnTo>
                  <a:lnTo>
                    <a:pt x="297" y="260"/>
                  </a:lnTo>
                  <a:lnTo>
                    <a:pt x="502" y="242"/>
                  </a:lnTo>
                  <a:lnTo>
                    <a:pt x="892" y="168"/>
                  </a:lnTo>
                  <a:lnTo>
                    <a:pt x="929" y="149"/>
                  </a:lnTo>
                  <a:lnTo>
                    <a:pt x="966" y="130"/>
                  </a:lnTo>
                  <a:lnTo>
                    <a:pt x="985" y="75"/>
                  </a:lnTo>
                  <a:lnTo>
                    <a:pt x="985" y="56"/>
                  </a:lnTo>
                  <a:lnTo>
                    <a:pt x="966" y="19"/>
                  </a:lnTo>
                  <a:lnTo>
                    <a:pt x="929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16"/>
            <p:cNvSpPr/>
            <p:nvPr/>
          </p:nvSpPr>
          <p:spPr>
            <a:xfrm>
              <a:off x="3566029" y="3169478"/>
              <a:ext cx="28318" cy="30246"/>
            </a:xfrm>
            <a:custGeom>
              <a:rect b="b" l="l" r="r" t="t"/>
              <a:pathLst>
                <a:path extrusionOk="0" h="596" w="558">
                  <a:moveTo>
                    <a:pt x="131" y="1"/>
                  </a:moveTo>
                  <a:lnTo>
                    <a:pt x="93" y="19"/>
                  </a:lnTo>
                  <a:lnTo>
                    <a:pt x="38" y="38"/>
                  </a:lnTo>
                  <a:lnTo>
                    <a:pt x="19" y="94"/>
                  </a:lnTo>
                  <a:lnTo>
                    <a:pt x="1" y="131"/>
                  </a:lnTo>
                  <a:lnTo>
                    <a:pt x="19" y="205"/>
                  </a:lnTo>
                  <a:lnTo>
                    <a:pt x="93" y="335"/>
                  </a:lnTo>
                  <a:lnTo>
                    <a:pt x="205" y="465"/>
                  </a:lnTo>
                  <a:lnTo>
                    <a:pt x="261" y="502"/>
                  </a:lnTo>
                  <a:lnTo>
                    <a:pt x="316" y="540"/>
                  </a:lnTo>
                  <a:lnTo>
                    <a:pt x="391" y="577"/>
                  </a:lnTo>
                  <a:lnTo>
                    <a:pt x="484" y="595"/>
                  </a:lnTo>
                  <a:lnTo>
                    <a:pt x="521" y="577"/>
                  </a:lnTo>
                  <a:lnTo>
                    <a:pt x="539" y="540"/>
                  </a:lnTo>
                  <a:lnTo>
                    <a:pt x="558" y="502"/>
                  </a:lnTo>
                  <a:lnTo>
                    <a:pt x="521" y="465"/>
                  </a:lnTo>
                  <a:lnTo>
                    <a:pt x="372" y="298"/>
                  </a:lnTo>
                  <a:lnTo>
                    <a:pt x="298" y="205"/>
                  </a:lnTo>
                  <a:lnTo>
                    <a:pt x="261" y="94"/>
                  </a:lnTo>
                  <a:lnTo>
                    <a:pt x="224" y="38"/>
                  </a:lnTo>
                  <a:lnTo>
                    <a:pt x="186" y="19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16"/>
            <p:cNvSpPr/>
            <p:nvPr/>
          </p:nvSpPr>
          <p:spPr>
            <a:xfrm>
              <a:off x="3510409" y="3215709"/>
              <a:ext cx="16088" cy="17965"/>
            </a:xfrm>
            <a:custGeom>
              <a:rect b="b" l="l" r="r" t="t"/>
              <a:pathLst>
                <a:path extrusionOk="0" h="354" w="317">
                  <a:moveTo>
                    <a:pt x="186" y="0"/>
                  </a:moveTo>
                  <a:lnTo>
                    <a:pt x="149" y="19"/>
                  </a:lnTo>
                  <a:lnTo>
                    <a:pt x="93" y="37"/>
                  </a:lnTo>
                  <a:lnTo>
                    <a:pt x="56" y="93"/>
                  </a:lnTo>
                  <a:lnTo>
                    <a:pt x="19" y="149"/>
                  </a:lnTo>
                  <a:lnTo>
                    <a:pt x="0" y="223"/>
                  </a:lnTo>
                  <a:lnTo>
                    <a:pt x="0" y="279"/>
                  </a:lnTo>
                  <a:lnTo>
                    <a:pt x="38" y="335"/>
                  </a:lnTo>
                  <a:lnTo>
                    <a:pt x="75" y="353"/>
                  </a:lnTo>
                  <a:lnTo>
                    <a:pt x="112" y="353"/>
                  </a:lnTo>
                  <a:lnTo>
                    <a:pt x="149" y="316"/>
                  </a:lnTo>
                  <a:lnTo>
                    <a:pt x="205" y="297"/>
                  </a:lnTo>
                  <a:lnTo>
                    <a:pt x="279" y="205"/>
                  </a:lnTo>
                  <a:lnTo>
                    <a:pt x="298" y="167"/>
                  </a:lnTo>
                  <a:lnTo>
                    <a:pt x="316" y="130"/>
                  </a:lnTo>
                  <a:lnTo>
                    <a:pt x="298" y="74"/>
                  </a:lnTo>
                  <a:lnTo>
                    <a:pt x="279" y="37"/>
                  </a:lnTo>
                  <a:lnTo>
                    <a:pt x="242" y="1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16"/>
            <p:cNvSpPr/>
            <p:nvPr/>
          </p:nvSpPr>
          <p:spPr>
            <a:xfrm>
              <a:off x="3589627" y="3227026"/>
              <a:ext cx="23599" cy="10403"/>
            </a:xfrm>
            <a:custGeom>
              <a:rect b="b" l="l" r="r" t="t"/>
              <a:pathLst>
                <a:path extrusionOk="0" h="205" w="465">
                  <a:moveTo>
                    <a:pt x="390" y="0"/>
                  </a:moveTo>
                  <a:lnTo>
                    <a:pt x="242" y="19"/>
                  </a:lnTo>
                  <a:lnTo>
                    <a:pt x="186" y="37"/>
                  </a:lnTo>
                  <a:lnTo>
                    <a:pt x="112" y="19"/>
                  </a:lnTo>
                  <a:lnTo>
                    <a:pt x="74" y="19"/>
                  </a:lnTo>
                  <a:lnTo>
                    <a:pt x="37" y="37"/>
                  </a:lnTo>
                  <a:lnTo>
                    <a:pt x="19" y="5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19" y="167"/>
                  </a:lnTo>
                  <a:lnTo>
                    <a:pt x="56" y="186"/>
                  </a:lnTo>
                  <a:lnTo>
                    <a:pt x="149" y="204"/>
                  </a:lnTo>
                  <a:lnTo>
                    <a:pt x="242" y="204"/>
                  </a:lnTo>
                  <a:lnTo>
                    <a:pt x="335" y="186"/>
                  </a:lnTo>
                  <a:lnTo>
                    <a:pt x="427" y="130"/>
                  </a:lnTo>
                  <a:lnTo>
                    <a:pt x="446" y="93"/>
                  </a:lnTo>
                  <a:lnTo>
                    <a:pt x="465" y="56"/>
                  </a:lnTo>
                  <a:lnTo>
                    <a:pt x="427" y="19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16"/>
            <p:cNvSpPr/>
            <p:nvPr/>
          </p:nvSpPr>
          <p:spPr>
            <a:xfrm>
              <a:off x="3075696" y="3479698"/>
              <a:ext cx="38722" cy="23648"/>
            </a:xfrm>
            <a:custGeom>
              <a:rect b="b" l="l" r="r" t="t"/>
              <a:pathLst>
                <a:path extrusionOk="0" h="466" w="763">
                  <a:moveTo>
                    <a:pt x="577" y="1"/>
                  </a:moveTo>
                  <a:lnTo>
                    <a:pt x="484" y="19"/>
                  </a:lnTo>
                  <a:lnTo>
                    <a:pt x="410" y="56"/>
                  </a:lnTo>
                  <a:lnTo>
                    <a:pt x="298" y="112"/>
                  </a:lnTo>
                  <a:lnTo>
                    <a:pt x="205" y="186"/>
                  </a:lnTo>
                  <a:lnTo>
                    <a:pt x="112" y="261"/>
                  </a:lnTo>
                  <a:lnTo>
                    <a:pt x="38" y="354"/>
                  </a:lnTo>
                  <a:lnTo>
                    <a:pt x="19" y="372"/>
                  </a:lnTo>
                  <a:lnTo>
                    <a:pt x="1" y="409"/>
                  </a:lnTo>
                  <a:lnTo>
                    <a:pt x="38" y="447"/>
                  </a:lnTo>
                  <a:lnTo>
                    <a:pt x="75" y="465"/>
                  </a:lnTo>
                  <a:lnTo>
                    <a:pt x="94" y="465"/>
                  </a:lnTo>
                  <a:lnTo>
                    <a:pt x="131" y="447"/>
                  </a:lnTo>
                  <a:lnTo>
                    <a:pt x="298" y="354"/>
                  </a:lnTo>
                  <a:lnTo>
                    <a:pt x="484" y="261"/>
                  </a:lnTo>
                  <a:lnTo>
                    <a:pt x="633" y="224"/>
                  </a:lnTo>
                  <a:lnTo>
                    <a:pt x="688" y="205"/>
                  </a:lnTo>
                  <a:lnTo>
                    <a:pt x="744" y="149"/>
                  </a:lnTo>
                  <a:lnTo>
                    <a:pt x="763" y="112"/>
                  </a:lnTo>
                  <a:lnTo>
                    <a:pt x="763" y="94"/>
                  </a:lnTo>
                  <a:lnTo>
                    <a:pt x="725" y="38"/>
                  </a:lnTo>
                  <a:lnTo>
                    <a:pt x="707" y="19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6CA4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16"/>
            <p:cNvSpPr/>
            <p:nvPr/>
          </p:nvSpPr>
          <p:spPr>
            <a:xfrm>
              <a:off x="3081380" y="3503296"/>
              <a:ext cx="35880" cy="23598"/>
            </a:xfrm>
            <a:custGeom>
              <a:rect b="b" l="l" r="r" t="t"/>
              <a:pathLst>
                <a:path extrusionOk="0" h="465" w="707">
                  <a:moveTo>
                    <a:pt x="576" y="0"/>
                  </a:moveTo>
                  <a:lnTo>
                    <a:pt x="539" y="19"/>
                  </a:lnTo>
                  <a:lnTo>
                    <a:pt x="409" y="149"/>
                  </a:lnTo>
                  <a:lnTo>
                    <a:pt x="242" y="242"/>
                  </a:lnTo>
                  <a:lnTo>
                    <a:pt x="93" y="316"/>
                  </a:lnTo>
                  <a:lnTo>
                    <a:pt x="56" y="335"/>
                  </a:lnTo>
                  <a:lnTo>
                    <a:pt x="37" y="353"/>
                  </a:lnTo>
                  <a:lnTo>
                    <a:pt x="37" y="372"/>
                  </a:lnTo>
                  <a:lnTo>
                    <a:pt x="19" y="353"/>
                  </a:lnTo>
                  <a:lnTo>
                    <a:pt x="0" y="372"/>
                  </a:lnTo>
                  <a:lnTo>
                    <a:pt x="0" y="390"/>
                  </a:lnTo>
                  <a:lnTo>
                    <a:pt x="37" y="428"/>
                  </a:lnTo>
                  <a:lnTo>
                    <a:pt x="93" y="465"/>
                  </a:lnTo>
                  <a:lnTo>
                    <a:pt x="186" y="465"/>
                  </a:lnTo>
                  <a:lnTo>
                    <a:pt x="298" y="446"/>
                  </a:lnTo>
                  <a:lnTo>
                    <a:pt x="409" y="390"/>
                  </a:lnTo>
                  <a:lnTo>
                    <a:pt x="521" y="316"/>
                  </a:lnTo>
                  <a:lnTo>
                    <a:pt x="613" y="242"/>
                  </a:lnTo>
                  <a:lnTo>
                    <a:pt x="688" y="130"/>
                  </a:lnTo>
                  <a:lnTo>
                    <a:pt x="706" y="93"/>
                  </a:lnTo>
                  <a:lnTo>
                    <a:pt x="706" y="56"/>
                  </a:lnTo>
                  <a:lnTo>
                    <a:pt x="669" y="19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rgbClr val="6CA4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16"/>
            <p:cNvSpPr/>
            <p:nvPr/>
          </p:nvSpPr>
          <p:spPr>
            <a:xfrm>
              <a:off x="3079502" y="3544757"/>
              <a:ext cx="25476" cy="17965"/>
            </a:xfrm>
            <a:custGeom>
              <a:rect b="b" l="l" r="r" t="t"/>
              <a:pathLst>
                <a:path extrusionOk="0" h="354" w="502">
                  <a:moveTo>
                    <a:pt x="465" y="1"/>
                  </a:moveTo>
                  <a:lnTo>
                    <a:pt x="427" y="19"/>
                  </a:lnTo>
                  <a:lnTo>
                    <a:pt x="335" y="56"/>
                  </a:lnTo>
                  <a:lnTo>
                    <a:pt x="242" y="131"/>
                  </a:lnTo>
                  <a:lnTo>
                    <a:pt x="149" y="186"/>
                  </a:lnTo>
                  <a:lnTo>
                    <a:pt x="37" y="261"/>
                  </a:lnTo>
                  <a:lnTo>
                    <a:pt x="0" y="298"/>
                  </a:lnTo>
                  <a:lnTo>
                    <a:pt x="0" y="317"/>
                  </a:lnTo>
                  <a:lnTo>
                    <a:pt x="19" y="354"/>
                  </a:lnTo>
                  <a:lnTo>
                    <a:pt x="56" y="354"/>
                  </a:lnTo>
                  <a:lnTo>
                    <a:pt x="186" y="335"/>
                  </a:lnTo>
                  <a:lnTo>
                    <a:pt x="316" y="279"/>
                  </a:lnTo>
                  <a:lnTo>
                    <a:pt x="409" y="186"/>
                  </a:lnTo>
                  <a:lnTo>
                    <a:pt x="502" y="94"/>
                  </a:lnTo>
                  <a:lnTo>
                    <a:pt x="502" y="56"/>
                  </a:lnTo>
                  <a:lnTo>
                    <a:pt x="483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6CA4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16"/>
            <p:cNvSpPr/>
            <p:nvPr/>
          </p:nvSpPr>
          <p:spPr>
            <a:xfrm>
              <a:off x="3106805" y="3722982"/>
              <a:ext cx="34003" cy="21720"/>
            </a:xfrm>
            <a:custGeom>
              <a:rect b="b" l="l" r="r" t="t"/>
              <a:pathLst>
                <a:path extrusionOk="0" h="428" w="670">
                  <a:moveTo>
                    <a:pt x="614" y="0"/>
                  </a:moveTo>
                  <a:lnTo>
                    <a:pt x="521" y="38"/>
                  </a:lnTo>
                  <a:lnTo>
                    <a:pt x="428" y="75"/>
                  </a:lnTo>
                  <a:lnTo>
                    <a:pt x="280" y="168"/>
                  </a:lnTo>
                  <a:lnTo>
                    <a:pt x="112" y="279"/>
                  </a:lnTo>
                  <a:lnTo>
                    <a:pt x="1" y="391"/>
                  </a:lnTo>
                  <a:lnTo>
                    <a:pt x="1" y="428"/>
                  </a:lnTo>
                  <a:lnTo>
                    <a:pt x="20" y="428"/>
                  </a:lnTo>
                  <a:lnTo>
                    <a:pt x="150" y="409"/>
                  </a:lnTo>
                  <a:lnTo>
                    <a:pt x="335" y="335"/>
                  </a:lnTo>
                  <a:lnTo>
                    <a:pt x="521" y="242"/>
                  </a:lnTo>
                  <a:lnTo>
                    <a:pt x="596" y="168"/>
                  </a:lnTo>
                  <a:lnTo>
                    <a:pt x="651" y="93"/>
                  </a:lnTo>
                  <a:lnTo>
                    <a:pt x="670" y="75"/>
                  </a:lnTo>
                  <a:lnTo>
                    <a:pt x="651" y="38"/>
                  </a:lnTo>
                  <a:lnTo>
                    <a:pt x="633" y="19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6CA4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16"/>
            <p:cNvSpPr/>
            <p:nvPr/>
          </p:nvSpPr>
          <p:spPr>
            <a:xfrm>
              <a:off x="3110611" y="3739932"/>
              <a:ext cx="44356" cy="26490"/>
            </a:xfrm>
            <a:custGeom>
              <a:rect b="b" l="l" r="r" t="t"/>
              <a:pathLst>
                <a:path extrusionOk="0" h="522" w="874">
                  <a:moveTo>
                    <a:pt x="743" y="1"/>
                  </a:moveTo>
                  <a:lnTo>
                    <a:pt x="558" y="112"/>
                  </a:lnTo>
                  <a:lnTo>
                    <a:pt x="390" y="205"/>
                  </a:lnTo>
                  <a:lnTo>
                    <a:pt x="205" y="317"/>
                  </a:lnTo>
                  <a:lnTo>
                    <a:pt x="19" y="447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19" y="503"/>
                  </a:lnTo>
                  <a:lnTo>
                    <a:pt x="37" y="521"/>
                  </a:lnTo>
                  <a:lnTo>
                    <a:pt x="260" y="465"/>
                  </a:lnTo>
                  <a:lnTo>
                    <a:pt x="465" y="372"/>
                  </a:lnTo>
                  <a:lnTo>
                    <a:pt x="669" y="261"/>
                  </a:lnTo>
                  <a:lnTo>
                    <a:pt x="836" y="131"/>
                  </a:lnTo>
                  <a:lnTo>
                    <a:pt x="855" y="112"/>
                  </a:lnTo>
                  <a:lnTo>
                    <a:pt x="874" y="94"/>
                  </a:lnTo>
                  <a:lnTo>
                    <a:pt x="855" y="38"/>
                  </a:lnTo>
                  <a:lnTo>
                    <a:pt x="799" y="1"/>
                  </a:lnTo>
                  <a:close/>
                </a:path>
              </a:pathLst>
            </a:custGeom>
            <a:solidFill>
              <a:srgbClr val="6CA4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16"/>
            <p:cNvSpPr/>
            <p:nvPr/>
          </p:nvSpPr>
          <p:spPr>
            <a:xfrm>
              <a:off x="3133245" y="3767285"/>
              <a:ext cx="32074" cy="27404"/>
            </a:xfrm>
            <a:custGeom>
              <a:rect b="b" l="l" r="r" t="t"/>
              <a:pathLst>
                <a:path extrusionOk="0" h="540" w="632">
                  <a:moveTo>
                    <a:pt x="502" y="1"/>
                  </a:moveTo>
                  <a:lnTo>
                    <a:pt x="465" y="19"/>
                  </a:lnTo>
                  <a:lnTo>
                    <a:pt x="446" y="38"/>
                  </a:lnTo>
                  <a:lnTo>
                    <a:pt x="353" y="186"/>
                  </a:lnTo>
                  <a:lnTo>
                    <a:pt x="297" y="261"/>
                  </a:lnTo>
                  <a:lnTo>
                    <a:pt x="223" y="317"/>
                  </a:lnTo>
                  <a:lnTo>
                    <a:pt x="112" y="391"/>
                  </a:lnTo>
                  <a:lnTo>
                    <a:pt x="56" y="428"/>
                  </a:lnTo>
                  <a:lnTo>
                    <a:pt x="19" y="465"/>
                  </a:lnTo>
                  <a:lnTo>
                    <a:pt x="0" y="484"/>
                  </a:lnTo>
                  <a:lnTo>
                    <a:pt x="19" y="502"/>
                  </a:lnTo>
                  <a:lnTo>
                    <a:pt x="93" y="540"/>
                  </a:lnTo>
                  <a:lnTo>
                    <a:pt x="167" y="540"/>
                  </a:lnTo>
                  <a:lnTo>
                    <a:pt x="242" y="521"/>
                  </a:lnTo>
                  <a:lnTo>
                    <a:pt x="316" y="484"/>
                  </a:lnTo>
                  <a:lnTo>
                    <a:pt x="428" y="409"/>
                  </a:lnTo>
                  <a:lnTo>
                    <a:pt x="502" y="317"/>
                  </a:lnTo>
                  <a:lnTo>
                    <a:pt x="576" y="224"/>
                  </a:lnTo>
                  <a:lnTo>
                    <a:pt x="613" y="112"/>
                  </a:lnTo>
                  <a:lnTo>
                    <a:pt x="632" y="75"/>
                  </a:lnTo>
                  <a:lnTo>
                    <a:pt x="613" y="38"/>
                  </a:lnTo>
                  <a:lnTo>
                    <a:pt x="576" y="1"/>
                  </a:lnTo>
                  <a:close/>
                </a:path>
              </a:pathLst>
            </a:custGeom>
            <a:solidFill>
              <a:srgbClr val="6CA4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16"/>
            <p:cNvSpPr/>
            <p:nvPr/>
          </p:nvSpPr>
          <p:spPr>
            <a:xfrm>
              <a:off x="3095488" y="3668277"/>
              <a:ext cx="30247" cy="18929"/>
            </a:xfrm>
            <a:custGeom>
              <a:rect b="b" l="l" r="r" t="t"/>
              <a:pathLst>
                <a:path extrusionOk="0" h="373" w="596">
                  <a:moveTo>
                    <a:pt x="447" y="1"/>
                  </a:moveTo>
                  <a:lnTo>
                    <a:pt x="410" y="19"/>
                  </a:lnTo>
                  <a:lnTo>
                    <a:pt x="354" y="75"/>
                  </a:lnTo>
                  <a:lnTo>
                    <a:pt x="280" y="131"/>
                  </a:lnTo>
                  <a:lnTo>
                    <a:pt x="187" y="168"/>
                  </a:lnTo>
                  <a:lnTo>
                    <a:pt x="38" y="168"/>
                  </a:lnTo>
                  <a:lnTo>
                    <a:pt x="1" y="224"/>
                  </a:lnTo>
                  <a:lnTo>
                    <a:pt x="1" y="279"/>
                  </a:lnTo>
                  <a:lnTo>
                    <a:pt x="20" y="317"/>
                  </a:lnTo>
                  <a:lnTo>
                    <a:pt x="38" y="335"/>
                  </a:lnTo>
                  <a:lnTo>
                    <a:pt x="112" y="354"/>
                  </a:lnTo>
                  <a:lnTo>
                    <a:pt x="168" y="372"/>
                  </a:lnTo>
                  <a:lnTo>
                    <a:pt x="243" y="354"/>
                  </a:lnTo>
                  <a:lnTo>
                    <a:pt x="317" y="335"/>
                  </a:lnTo>
                  <a:lnTo>
                    <a:pt x="447" y="261"/>
                  </a:lnTo>
                  <a:lnTo>
                    <a:pt x="558" y="187"/>
                  </a:lnTo>
                  <a:lnTo>
                    <a:pt x="577" y="149"/>
                  </a:lnTo>
                  <a:lnTo>
                    <a:pt x="596" y="94"/>
                  </a:lnTo>
                  <a:lnTo>
                    <a:pt x="577" y="56"/>
                  </a:lnTo>
                  <a:lnTo>
                    <a:pt x="558" y="38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6CA4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16"/>
            <p:cNvSpPr/>
            <p:nvPr/>
          </p:nvSpPr>
          <p:spPr>
            <a:xfrm>
              <a:off x="3622614" y="3469346"/>
              <a:ext cx="21721" cy="16087"/>
            </a:xfrm>
            <a:custGeom>
              <a:rect b="b" l="l" r="r" t="t"/>
              <a:pathLst>
                <a:path extrusionOk="0" h="317" w="428">
                  <a:moveTo>
                    <a:pt x="391" y="0"/>
                  </a:moveTo>
                  <a:lnTo>
                    <a:pt x="298" y="56"/>
                  </a:lnTo>
                  <a:lnTo>
                    <a:pt x="205" y="112"/>
                  </a:lnTo>
                  <a:lnTo>
                    <a:pt x="19" y="205"/>
                  </a:lnTo>
                  <a:lnTo>
                    <a:pt x="0" y="223"/>
                  </a:lnTo>
                  <a:lnTo>
                    <a:pt x="0" y="260"/>
                  </a:lnTo>
                  <a:lnTo>
                    <a:pt x="19" y="298"/>
                  </a:lnTo>
                  <a:lnTo>
                    <a:pt x="56" y="316"/>
                  </a:lnTo>
                  <a:lnTo>
                    <a:pt x="75" y="316"/>
                  </a:lnTo>
                  <a:lnTo>
                    <a:pt x="112" y="279"/>
                  </a:lnTo>
                  <a:lnTo>
                    <a:pt x="168" y="223"/>
                  </a:lnTo>
                  <a:lnTo>
                    <a:pt x="261" y="149"/>
                  </a:lnTo>
                  <a:lnTo>
                    <a:pt x="335" y="93"/>
                  </a:lnTo>
                  <a:lnTo>
                    <a:pt x="409" y="19"/>
                  </a:lnTo>
                  <a:lnTo>
                    <a:pt x="428" y="19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6CA4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16"/>
            <p:cNvSpPr/>
            <p:nvPr/>
          </p:nvSpPr>
          <p:spPr>
            <a:xfrm>
              <a:off x="3619772" y="3490102"/>
              <a:ext cx="28369" cy="26439"/>
            </a:xfrm>
            <a:custGeom>
              <a:rect b="b" l="l" r="r" t="t"/>
              <a:pathLst>
                <a:path extrusionOk="0" h="521" w="559">
                  <a:moveTo>
                    <a:pt x="428" y="0"/>
                  </a:moveTo>
                  <a:lnTo>
                    <a:pt x="391" y="19"/>
                  </a:lnTo>
                  <a:lnTo>
                    <a:pt x="372" y="56"/>
                  </a:lnTo>
                  <a:lnTo>
                    <a:pt x="335" y="112"/>
                  </a:lnTo>
                  <a:lnTo>
                    <a:pt x="298" y="149"/>
                  </a:lnTo>
                  <a:lnTo>
                    <a:pt x="168" y="223"/>
                  </a:lnTo>
                  <a:lnTo>
                    <a:pt x="112" y="260"/>
                  </a:lnTo>
                  <a:lnTo>
                    <a:pt x="38" y="297"/>
                  </a:lnTo>
                  <a:lnTo>
                    <a:pt x="19" y="334"/>
                  </a:lnTo>
                  <a:lnTo>
                    <a:pt x="1" y="390"/>
                  </a:lnTo>
                  <a:lnTo>
                    <a:pt x="19" y="427"/>
                  </a:lnTo>
                  <a:lnTo>
                    <a:pt x="38" y="483"/>
                  </a:lnTo>
                  <a:lnTo>
                    <a:pt x="75" y="502"/>
                  </a:lnTo>
                  <a:lnTo>
                    <a:pt x="131" y="520"/>
                  </a:lnTo>
                  <a:lnTo>
                    <a:pt x="168" y="520"/>
                  </a:lnTo>
                  <a:lnTo>
                    <a:pt x="224" y="502"/>
                  </a:lnTo>
                  <a:lnTo>
                    <a:pt x="317" y="446"/>
                  </a:lnTo>
                  <a:lnTo>
                    <a:pt x="391" y="390"/>
                  </a:lnTo>
                  <a:lnTo>
                    <a:pt x="447" y="334"/>
                  </a:lnTo>
                  <a:lnTo>
                    <a:pt x="484" y="260"/>
                  </a:lnTo>
                  <a:lnTo>
                    <a:pt x="558" y="130"/>
                  </a:lnTo>
                  <a:lnTo>
                    <a:pt x="558" y="93"/>
                  </a:lnTo>
                  <a:lnTo>
                    <a:pt x="540" y="56"/>
                  </a:lnTo>
                  <a:lnTo>
                    <a:pt x="521" y="19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rgbClr val="6CA4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3096452" y="3354301"/>
              <a:ext cx="19843" cy="23598"/>
            </a:xfrm>
            <a:custGeom>
              <a:rect b="b" l="l" r="r" t="t"/>
              <a:pathLst>
                <a:path extrusionOk="0" h="465" w="391">
                  <a:moveTo>
                    <a:pt x="316" y="0"/>
                  </a:moveTo>
                  <a:lnTo>
                    <a:pt x="279" y="19"/>
                  </a:lnTo>
                  <a:lnTo>
                    <a:pt x="261" y="38"/>
                  </a:lnTo>
                  <a:lnTo>
                    <a:pt x="56" y="298"/>
                  </a:lnTo>
                  <a:lnTo>
                    <a:pt x="38" y="353"/>
                  </a:lnTo>
                  <a:lnTo>
                    <a:pt x="19" y="391"/>
                  </a:lnTo>
                  <a:lnTo>
                    <a:pt x="19" y="428"/>
                  </a:lnTo>
                  <a:lnTo>
                    <a:pt x="1" y="428"/>
                  </a:lnTo>
                  <a:lnTo>
                    <a:pt x="1" y="465"/>
                  </a:lnTo>
                  <a:lnTo>
                    <a:pt x="19" y="465"/>
                  </a:lnTo>
                  <a:lnTo>
                    <a:pt x="56" y="446"/>
                  </a:lnTo>
                  <a:lnTo>
                    <a:pt x="112" y="428"/>
                  </a:lnTo>
                  <a:lnTo>
                    <a:pt x="168" y="391"/>
                  </a:lnTo>
                  <a:lnTo>
                    <a:pt x="298" y="279"/>
                  </a:lnTo>
                  <a:lnTo>
                    <a:pt x="391" y="149"/>
                  </a:lnTo>
                  <a:lnTo>
                    <a:pt x="391" y="112"/>
                  </a:lnTo>
                  <a:lnTo>
                    <a:pt x="391" y="75"/>
                  </a:lnTo>
                  <a:lnTo>
                    <a:pt x="354" y="38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16"/>
            <p:cNvSpPr/>
            <p:nvPr/>
          </p:nvSpPr>
          <p:spPr>
            <a:xfrm>
              <a:off x="3108734" y="3362776"/>
              <a:ext cx="22685" cy="28368"/>
            </a:xfrm>
            <a:custGeom>
              <a:rect b="b" l="l" r="r" t="t"/>
              <a:pathLst>
                <a:path extrusionOk="0" h="559" w="447">
                  <a:moveTo>
                    <a:pt x="353" y="1"/>
                  </a:moveTo>
                  <a:lnTo>
                    <a:pt x="316" y="19"/>
                  </a:lnTo>
                  <a:lnTo>
                    <a:pt x="223" y="112"/>
                  </a:lnTo>
                  <a:lnTo>
                    <a:pt x="149" y="224"/>
                  </a:lnTo>
                  <a:lnTo>
                    <a:pt x="0" y="447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37" y="540"/>
                  </a:lnTo>
                  <a:lnTo>
                    <a:pt x="74" y="558"/>
                  </a:lnTo>
                  <a:lnTo>
                    <a:pt x="112" y="540"/>
                  </a:lnTo>
                  <a:lnTo>
                    <a:pt x="130" y="521"/>
                  </a:lnTo>
                  <a:lnTo>
                    <a:pt x="316" y="335"/>
                  </a:lnTo>
                  <a:lnTo>
                    <a:pt x="390" y="224"/>
                  </a:lnTo>
                  <a:lnTo>
                    <a:pt x="446" y="94"/>
                  </a:lnTo>
                  <a:lnTo>
                    <a:pt x="446" y="75"/>
                  </a:lnTo>
                  <a:lnTo>
                    <a:pt x="446" y="38"/>
                  </a:lnTo>
                  <a:lnTo>
                    <a:pt x="409" y="19"/>
                  </a:lnTo>
                  <a:lnTo>
                    <a:pt x="353" y="1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16"/>
            <p:cNvSpPr/>
            <p:nvPr/>
          </p:nvSpPr>
          <p:spPr>
            <a:xfrm>
              <a:off x="3410434" y="3375970"/>
              <a:ext cx="25527" cy="12332"/>
            </a:xfrm>
            <a:custGeom>
              <a:rect b="b" l="l" r="r" t="t"/>
              <a:pathLst>
                <a:path extrusionOk="0" h="243" w="503">
                  <a:moveTo>
                    <a:pt x="391" y="1"/>
                  </a:moveTo>
                  <a:lnTo>
                    <a:pt x="354" y="19"/>
                  </a:lnTo>
                  <a:lnTo>
                    <a:pt x="261" y="38"/>
                  </a:lnTo>
                  <a:lnTo>
                    <a:pt x="57" y="94"/>
                  </a:lnTo>
                  <a:lnTo>
                    <a:pt x="19" y="131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7" y="242"/>
                  </a:lnTo>
                  <a:lnTo>
                    <a:pt x="317" y="242"/>
                  </a:lnTo>
                  <a:lnTo>
                    <a:pt x="391" y="224"/>
                  </a:lnTo>
                  <a:lnTo>
                    <a:pt x="447" y="187"/>
                  </a:lnTo>
                  <a:lnTo>
                    <a:pt x="484" y="149"/>
                  </a:lnTo>
                  <a:lnTo>
                    <a:pt x="502" y="94"/>
                  </a:lnTo>
                  <a:lnTo>
                    <a:pt x="484" y="38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3410434" y="3397690"/>
              <a:ext cx="25527" cy="10403"/>
            </a:xfrm>
            <a:custGeom>
              <a:rect b="b" l="l" r="r" t="t"/>
              <a:pathLst>
                <a:path extrusionOk="0" h="205" w="503">
                  <a:moveTo>
                    <a:pt x="391" y="0"/>
                  </a:moveTo>
                  <a:lnTo>
                    <a:pt x="205" y="56"/>
                  </a:lnTo>
                  <a:lnTo>
                    <a:pt x="75" y="56"/>
                  </a:lnTo>
                  <a:lnTo>
                    <a:pt x="38" y="19"/>
                  </a:lnTo>
                  <a:lnTo>
                    <a:pt x="19" y="19"/>
                  </a:lnTo>
                  <a:lnTo>
                    <a:pt x="1" y="37"/>
                  </a:lnTo>
                  <a:lnTo>
                    <a:pt x="19" y="93"/>
                  </a:lnTo>
                  <a:lnTo>
                    <a:pt x="38" y="149"/>
                  </a:lnTo>
                  <a:lnTo>
                    <a:pt x="75" y="186"/>
                  </a:lnTo>
                  <a:lnTo>
                    <a:pt x="149" y="205"/>
                  </a:lnTo>
                  <a:lnTo>
                    <a:pt x="317" y="205"/>
                  </a:lnTo>
                  <a:lnTo>
                    <a:pt x="465" y="149"/>
                  </a:lnTo>
                  <a:lnTo>
                    <a:pt x="484" y="130"/>
                  </a:lnTo>
                  <a:lnTo>
                    <a:pt x="502" y="112"/>
                  </a:lnTo>
                  <a:lnTo>
                    <a:pt x="502" y="56"/>
                  </a:lnTo>
                  <a:lnTo>
                    <a:pt x="465" y="19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16"/>
            <p:cNvSpPr/>
            <p:nvPr/>
          </p:nvSpPr>
          <p:spPr>
            <a:xfrm>
              <a:off x="3550957" y="3376934"/>
              <a:ext cx="21721" cy="20806"/>
            </a:xfrm>
            <a:custGeom>
              <a:rect b="b" l="l" r="r" t="t"/>
              <a:pathLst>
                <a:path extrusionOk="0" h="410" w="428">
                  <a:moveTo>
                    <a:pt x="372" y="0"/>
                  </a:moveTo>
                  <a:lnTo>
                    <a:pt x="335" y="19"/>
                  </a:lnTo>
                  <a:lnTo>
                    <a:pt x="186" y="205"/>
                  </a:lnTo>
                  <a:lnTo>
                    <a:pt x="19" y="372"/>
                  </a:lnTo>
                  <a:lnTo>
                    <a:pt x="0" y="391"/>
                  </a:lnTo>
                  <a:lnTo>
                    <a:pt x="19" y="409"/>
                  </a:lnTo>
                  <a:lnTo>
                    <a:pt x="37" y="409"/>
                  </a:lnTo>
                  <a:lnTo>
                    <a:pt x="149" y="353"/>
                  </a:lnTo>
                  <a:lnTo>
                    <a:pt x="260" y="279"/>
                  </a:lnTo>
                  <a:lnTo>
                    <a:pt x="335" y="186"/>
                  </a:lnTo>
                  <a:lnTo>
                    <a:pt x="428" y="75"/>
                  </a:lnTo>
                  <a:lnTo>
                    <a:pt x="428" y="38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16"/>
            <p:cNvSpPr/>
            <p:nvPr/>
          </p:nvSpPr>
          <p:spPr>
            <a:xfrm>
              <a:off x="3569784" y="3388251"/>
              <a:ext cx="26492" cy="24562"/>
            </a:xfrm>
            <a:custGeom>
              <a:rect b="b" l="l" r="r" t="t"/>
              <a:pathLst>
                <a:path extrusionOk="0" h="484" w="522">
                  <a:moveTo>
                    <a:pt x="428" y="0"/>
                  </a:moveTo>
                  <a:lnTo>
                    <a:pt x="391" y="19"/>
                  </a:lnTo>
                  <a:lnTo>
                    <a:pt x="187" y="223"/>
                  </a:lnTo>
                  <a:lnTo>
                    <a:pt x="75" y="335"/>
                  </a:lnTo>
                  <a:lnTo>
                    <a:pt x="1" y="465"/>
                  </a:lnTo>
                  <a:lnTo>
                    <a:pt x="1" y="483"/>
                  </a:lnTo>
                  <a:lnTo>
                    <a:pt x="19" y="483"/>
                  </a:lnTo>
                  <a:lnTo>
                    <a:pt x="261" y="316"/>
                  </a:lnTo>
                  <a:lnTo>
                    <a:pt x="391" y="223"/>
                  </a:lnTo>
                  <a:lnTo>
                    <a:pt x="503" y="130"/>
                  </a:lnTo>
                  <a:lnTo>
                    <a:pt x="521" y="93"/>
                  </a:lnTo>
                  <a:lnTo>
                    <a:pt x="521" y="75"/>
                  </a:lnTo>
                  <a:lnTo>
                    <a:pt x="503" y="19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16"/>
            <p:cNvSpPr/>
            <p:nvPr/>
          </p:nvSpPr>
          <p:spPr>
            <a:xfrm>
              <a:off x="3021040" y="3291120"/>
              <a:ext cx="26441" cy="55670"/>
            </a:xfrm>
            <a:custGeom>
              <a:rect b="b" l="l" r="r" t="t"/>
              <a:pathLst>
                <a:path extrusionOk="0" fill="none" h="1097" w="521">
                  <a:moveTo>
                    <a:pt x="242" y="1"/>
                  </a:moveTo>
                  <a:lnTo>
                    <a:pt x="242" y="1"/>
                  </a:lnTo>
                  <a:lnTo>
                    <a:pt x="149" y="93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19" y="316"/>
                  </a:lnTo>
                  <a:lnTo>
                    <a:pt x="0" y="465"/>
                  </a:lnTo>
                  <a:lnTo>
                    <a:pt x="0" y="614"/>
                  </a:lnTo>
                  <a:lnTo>
                    <a:pt x="19" y="762"/>
                  </a:lnTo>
                  <a:lnTo>
                    <a:pt x="19" y="762"/>
                  </a:lnTo>
                  <a:lnTo>
                    <a:pt x="19" y="800"/>
                  </a:lnTo>
                  <a:lnTo>
                    <a:pt x="19" y="800"/>
                  </a:lnTo>
                  <a:lnTo>
                    <a:pt x="37" y="911"/>
                  </a:lnTo>
                  <a:lnTo>
                    <a:pt x="93" y="1004"/>
                  </a:lnTo>
                  <a:lnTo>
                    <a:pt x="186" y="1078"/>
                  </a:lnTo>
                  <a:lnTo>
                    <a:pt x="316" y="1097"/>
                  </a:lnTo>
                  <a:lnTo>
                    <a:pt x="316" y="1097"/>
                  </a:lnTo>
                  <a:lnTo>
                    <a:pt x="316" y="1097"/>
                  </a:lnTo>
                  <a:lnTo>
                    <a:pt x="316" y="1097"/>
                  </a:lnTo>
                  <a:lnTo>
                    <a:pt x="390" y="1097"/>
                  </a:lnTo>
                  <a:lnTo>
                    <a:pt x="446" y="1078"/>
                  </a:lnTo>
                  <a:lnTo>
                    <a:pt x="520" y="1022"/>
                  </a:lnTo>
                  <a:lnTo>
                    <a:pt x="242" y="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3" name="Google Shape;383;p16"/>
          <p:cNvSpPr/>
          <p:nvPr/>
        </p:nvSpPr>
        <p:spPr>
          <a:xfrm>
            <a:off x="798125" y="650588"/>
            <a:ext cx="493800" cy="387425"/>
          </a:xfrm>
          <a:custGeom>
            <a:rect b="b" l="l" r="r" t="t"/>
            <a:pathLst>
              <a:path extrusionOk="0" h="15497" w="19752">
                <a:moveTo>
                  <a:pt x="5314" y="0"/>
                </a:moveTo>
                <a:lnTo>
                  <a:pt x="4980" y="19"/>
                </a:lnTo>
                <a:lnTo>
                  <a:pt x="4627" y="56"/>
                </a:lnTo>
                <a:lnTo>
                  <a:pt x="4293" y="130"/>
                </a:lnTo>
                <a:lnTo>
                  <a:pt x="3958" y="223"/>
                </a:lnTo>
                <a:lnTo>
                  <a:pt x="3605" y="353"/>
                </a:lnTo>
                <a:lnTo>
                  <a:pt x="3252" y="520"/>
                </a:lnTo>
                <a:lnTo>
                  <a:pt x="2918" y="706"/>
                </a:lnTo>
                <a:lnTo>
                  <a:pt x="2565" y="929"/>
                </a:lnTo>
                <a:lnTo>
                  <a:pt x="2230" y="1171"/>
                </a:lnTo>
                <a:lnTo>
                  <a:pt x="1877" y="1449"/>
                </a:lnTo>
                <a:lnTo>
                  <a:pt x="1543" y="1765"/>
                </a:lnTo>
                <a:lnTo>
                  <a:pt x="1208" y="2118"/>
                </a:lnTo>
                <a:lnTo>
                  <a:pt x="874" y="2508"/>
                </a:lnTo>
                <a:lnTo>
                  <a:pt x="688" y="2731"/>
                </a:lnTo>
                <a:lnTo>
                  <a:pt x="539" y="2973"/>
                </a:lnTo>
                <a:lnTo>
                  <a:pt x="391" y="3215"/>
                </a:lnTo>
                <a:lnTo>
                  <a:pt x="279" y="3456"/>
                </a:lnTo>
                <a:lnTo>
                  <a:pt x="186" y="3716"/>
                </a:lnTo>
                <a:lnTo>
                  <a:pt x="112" y="3958"/>
                </a:lnTo>
                <a:lnTo>
                  <a:pt x="56" y="4218"/>
                </a:lnTo>
                <a:lnTo>
                  <a:pt x="19" y="4478"/>
                </a:lnTo>
                <a:lnTo>
                  <a:pt x="0" y="4738"/>
                </a:lnTo>
                <a:lnTo>
                  <a:pt x="0" y="4998"/>
                </a:lnTo>
                <a:lnTo>
                  <a:pt x="19" y="5258"/>
                </a:lnTo>
                <a:lnTo>
                  <a:pt x="38" y="5537"/>
                </a:lnTo>
                <a:lnTo>
                  <a:pt x="93" y="5797"/>
                </a:lnTo>
                <a:lnTo>
                  <a:pt x="149" y="6076"/>
                </a:lnTo>
                <a:lnTo>
                  <a:pt x="223" y="6336"/>
                </a:lnTo>
                <a:lnTo>
                  <a:pt x="316" y="6615"/>
                </a:lnTo>
                <a:lnTo>
                  <a:pt x="428" y="6875"/>
                </a:lnTo>
                <a:lnTo>
                  <a:pt x="539" y="7154"/>
                </a:lnTo>
                <a:lnTo>
                  <a:pt x="799" y="7692"/>
                </a:lnTo>
                <a:lnTo>
                  <a:pt x="1097" y="8250"/>
                </a:lnTo>
                <a:lnTo>
                  <a:pt x="1450" y="8789"/>
                </a:lnTo>
                <a:lnTo>
                  <a:pt x="1821" y="9309"/>
                </a:lnTo>
                <a:lnTo>
                  <a:pt x="2212" y="9829"/>
                </a:lnTo>
                <a:lnTo>
                  <a:pt x="2639" y="10349"/>
                </a:lnTo>
                <a:lnTo>
                  <a:pt x="3085" y="10851"/>
                </a:lnTo>
                <a:lnTo>
                  <a:pt x="3531" y="11334"/>
                </a:lnTo>
                <a:lnTo>
                  <a:pt x="3977" y="11799"/>
                </a:lnTo>
                <a:lnTo>
                  <a:pt x="4441" y="12263"/>
                </a:lnTo>
                <a:lnTo>
                  <a:pt x="4906" y="12691"/>
                </a:lnTo>
                <a:lnTo>
                  <a:pt x="5779" y="13471"/>
                </a:lnTo>
                <a:lnTo>
                  <a:pt x="6597" y="14158"/>
                </a:lnTo>
                <a:lnTo>
                  <a:pt x="7303" y="14716"/>
                </a:lnTo>
                <a:lnTo>
                  <a:pt x="7841" y="15143"/>
                </a:lnTo>
                <a:lnTo>
                  <a:pt x="8343" y="15496"/>
                </a:lnTo>
                <a:lnTo>
                  <a:pt x="8566" y="14493"/>
                </a:lnTo>
                <a:lnTo>
                  <a:pt x="8492" y="15329"/>
                </a:lnTo>
                <a:lnTo>
                  <a:pt x="9068" y="15143"/>
                </a:lnTo>
                <a:lnTo>
                  <a:pt x="9718" y="14902"/>
                </a:lnTo>
                <a:lnTo>
                  <a:pt x="10554" y="14567"/>
                </a:lnTo>
                <a:lnTo>
                  <a:pt x="11520" y="14140"/>
                </a:lnTo>
                <a:lnTo>
                  <a:pt x="12598" y="13657"/>
                </a:lnTo>
                <a:lnTo>
                  <a:pt x="13174" y="13378"/>
                </a:lnTo>
                <a:lnTo>
                  <a:pt x="13731" y="13081"/>
                </a:lnTo>
                <a:lnTo>
                  <a:pt x="14307" y="12765"/>
                </a:lnTo>
                <a:lnTo>
                  <a:pt x="14883" y="12430"/>
                </a:lnTo>
                <a:lnTo>
                  <a:pt x="15459" y="12077"/>
                </a:lnTo>
                <a:lnTo>
                  <a:pt x="15998" y="11724"/>
                </a:lnTo>
                <a:lnTo>
                  <a:pt x="16537" y="11334"/>
                </a:lnTo>
                <a:lnTo>
                  <a:pt x="17057" y="10944"/>
                </a:lnTo>
                <a:lnTo>
                  <a:pt x="17540" y="10517"/>
                </a:lnTo>
                <a:lnTo>
                  <a:pt x="17986" y="10089"/>
                </a:lnTo>
                <a:lnTo>
                  <a:pt x="18395" y="9643"/>
                </a:lnTo>
                <a:lnTo>
                  <a:pt x="18581" y="9420"/>
                </a:lnTo>
                <a:lnTo>
                  <a:pt x="18767" y="9197"/>
                </a:lnTo>
                <a:lnTo>
                  <a:pt x="18934" y="8956"/>
                </a:lnTo>
                <a:lnTo>
                  <a:pt x="19083" y="8714"/>
                </a:lnTo>
                <a:lnTo>
                  <a:pt x="19213" y="8491"/>
                </a:lnTo>
                <a:lnTo>
                  <a:pt x="19343" y="8231"/>
                </a:lnTo>
                <a:lnTo>
                  <a:pt x="19454" y="7990"/>
                </a:lnTo>
                <a:lnTo>
                  <a:pt x="19547" y="7748"/>
                </a:lnTo>
                <a:lnTo>
                  <a:pt x="19621" y="7488"/>
                </a:lnTo>
                <a:lnTo>
                  <a:pt x="19677" y="7247"/>
                </a:lnTo>
                <a:lnTo>
                  <a:pt x="19714" y="6986"/>
                </a:lnTo>
                <a:lnTo>
                  <a:pt x="19733" y="6726"/>
                </a:lnTo>
                <a:lnTo>
                  <a:pt x="19751" y="6448"/>
                </a:lnTo>
                <a:lnTo>
                  <a:pt x="19733" y="6187"/>
                </a:lnTo>
                <a:lnTo>
                  <a:pt x="19696" y="5927"/>
                </a:lnTo>
                <a:lnTo>
                  <a:pt x="19621" y="5649"/>
                </a:lnTo>
                <a:lnTo>
                  <a:pt x="19547" y="5370"/>
                </a:lnTo>
                <a:lnTo>
                  <a:pt x="19454" y="5110"/>
                </a:lnTo>
                <a:lnTo>
                  <a:pt x="19231" y="4627"/>
                </a:lnTo>
                <a:lnTo>
                  <a:pt x="19008" y="4181"/>
                </a:lnTo>
                <a:lnTo>
                  <a:pt x="18767" y="3772"/>
                </a:lnTo>
                <a:lnTo>
                  <a:pt x="18525" y="3400"/>
                </a:lnTo>
                <a:lnTo>
                  <a:pt x="18265" y="3066"/>
                </a:lnTo>
                <a:lnTo>
                  <a:pt x="17986" y="2750"/>
                </a:lnTo>
                <a:lnTo>
                  <a:pt x="17708" y="2471"/>
                </a:lnTo>
                <a:lnTo>
                  <a:pt x="17410" y="2211"/>
                </a:lnTo>
                <a:lnTo>
                  <a:pt x="17113" y="1988"/>
                </a:lnTo>
                <a:lnTo>
                  <a:pt x="16816" y="1802"/>
                </a:lnTo>
                <a:lnTo>
                  <a:pt x="16500" y="1635"/>
                </a:lnTo>
                <a:lnTo>
                  <a:pt x="16184" y="1505"/>
                </a:lnTo>
                <a:lnTo>
                  <a:pt x="15868" y="1394"/>
                </a:lnTo>
                <a:lnTo>
                  <a:pt x="15534" y="1301"/>
                </a:lnTo>
                <a:lnTo>
                  <a:pt x="15218" y="1245"/>
                </a:lnTo>
                <a:lnTo>
                  <a:pt x="14883" y="1208"/>
                </a:lnTo>
                <a:lnTo>
                  <a:pt x="14549" y="1208"/>
                </a:lnTo>
                <a:lnTo>
                  <a:pt x="14233" y="1226"/>
                </a:lnTo>
                <a:lnTo>
                  <a:pt x="13899" y="1264"/>
                </a:lnTo>
                <a:lnTo>
                  <a:pt x="13564" y="1319"/>
                </a:lnTo>
                <a:lnTo>
                  <a:pt x="13248" y="1412"/>
                </a:lnTo>
                <a:lnTo>
                  <a:pt x="12932" y="1524"/>
                </a:lnTo>
                <a:lnTo>
                  <a:pt x="12617" y="1635"/>
                </a:lnTo>
                <a:lnTo>
                  <a:pt x="12301" y="1784"/>
                </a:lnTo>
                <a:lnTo>
                  <a:pt x="12003" y="1970"/>
                </a:lnTo>
                <a:lnTo>
                  <a:pt x="11706" y="2155"/>
                </a:lnTo>
                <a:lnTo>
                  <a:pt x="11409" y="2360"/>
                </a:lnTo>
                <a:lnTo>
                  <a:pt x="11130" y="2583"/>
                </a:lnTo>
                <a:lnTo>
                  <a:pt x="10870" y="2824"/>
                </a:lnTo>
                <a:lnTo>
                  <a:pt x="10610" y="3084"/>
                </a:lnTo>
                <a:lnTo>
                  <a:pt x="10368" y="3363"/>
                </a:lnTo>
                <a:lnTo>
                  <a:pt x="10127" y="3660"/>
                </a:lnTo>
                <a:lnTo>
                  <a:pt x="9978" y="3326"/>
                </a:lnTo>
                <a:lnTo>
                  <a:pt x="9829" y="2992"/>
                </a:lnTo>
                <a:lnTo>
                  <a:pt x="9644" y="2676"/>
                </a:lnTo>
                <a:lnTo>
                  <a:pt x="9458" y="2378"/>
                </a:lnTo>
                <a:lnTo>
                  <a:pt x="9253" y="2100"/>
                </a:lnTo>
                <a:lnTo>
                  <a:pt x="9031" y="1821"/>
                </a:lnTo>
                <a:lnTo>
                  <a:pt x="8808" y="1579"/>
                </a:lnTo>
                <a:lnTo>
                  <a:pt x="8566" y="1338"/>
                </a:lnTo>
                <a:lnTo>
                  <a:pt x="8306" y="1115"/>
                </a:lnTo>
                <a:lnTo>
                  <a:pt x="8046" y="911"/>
                </a:lnTo>
                <a:lnTo>
                  <a:pt x="7767" y="725"/>
                </a:lnTo>
                <a:lnTo>
                  <a:pt x="7488" y="558"/>
                </a:lnTo>
                <a:lnTo>
                  <a:pt x="7210" y="409"/>
                </a:lnTo>
                <a:lnTo>
                  <a:pt x="6894" y="279"/>
                </a:lnTo>
                <a:lnTo>
                  <a:pt x="6597" y="186"/>
                </a:lnTo>
                <a:lnTo>
                  <a:pt x="6281" y="112"/>
                </a:lnTo>
                <a:lnTo>
                  <a:pt x="5965" y="37"/>
                </a:lnTo>
                <a:lnTo>
                  <a:pt x="5630" y="19"/>
                </a:lnTo>
                <a:lnTo>
                  <a:pt x="531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" name="Google Shape;384;p16"/>
          <p:cNvSpPr/>
          <p:nvPr/>
        </p:nvSpPr>
        <p:spPr>
          <a:xfrm rot="2575505">
            <a:off x="8357038" y="2321939"/>
            <a:ext cx="669884" cy="383602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5" name="Google Shape;385;p16"/>
          <p:cNvSpPr/>
          <p:nvPr/>
        </p:nvSpPr>
        <p:spPr>
          <a:xfrm>
            <a:off x="6987563" y="-73987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6" name="Google Shape;386;p16"/>
          <p:cNvSpPr/>
          <p:nvPr/>
        </p:nvSpPr>
        <p:spPr>
          <a:xfrm>
            <a:off x="297000" y="188380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7" name="Google Shape;387;p16"/>
          <p:cNvSpPr/>
          <p:nvPr/>
        </p:nvSpPr>
        <p:spPr>
          <a:xfrm>
            <a:off x="1681175" y="46756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8" name="Google Shape;388;p16"/>
          <p:cNvSpPr/>
          <p:nvPr/>
        </p:nvSpPr>
        <p:spPr>
          <a:xfrm>
            <a:off x="1171113" y="7532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9" name="Google Shape;389;p16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390" name="Google Shape;390;p16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391" name="Google Shape;391;p16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" name="Google Shape;392;p16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" name="Google Shape;393;p16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" name="Google Shape;394;p16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" name="Google Shape;395;p16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" name="Google Shape;396;p16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" name="Google Shape;397;p16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" name="Google Shape;398;p16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" name="Google Shape;399;p16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" name="Google Shape;400;p16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" name="Google Shape;401;p16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2" name="Google Shape;402;p16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3" name="Google Shape;403;p16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" name="Google Shape;404;p16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" name="Google Shape;405;p16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" name="Google Shape;406;p16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" name="Google Shape;407;p16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" name="Google Shape;408;p16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" name="Google Shape;409;p16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" name="Google Shape;410;p16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" name="Google Shape;411;p16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" name="Google Shape;412;p16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" name="Google Shape;413;p16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" name="Google Shape;414;p16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" name="Google Shape;415;p16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6" name="Google Shape;416;p16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" name="Google Shape;417;p16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8" name="Google Shape;418;p16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419" name="Google Shape;419;p16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" name="Google Shape;420;p16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" name="Google Shape;421;p16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" name="Google Shape;422;p16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" name="Google Shape;423;p16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" name="Google Shape;424;p16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" name="Google Shape;425;p16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6" name="Google Shape;426;p16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" name="Google Shape;427;p16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" name="Google Shape;428;p16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" name="Google Shape;429;p16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" name="Google Shape;430;p16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" name="Google Shape;431;p16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" name="Google Shape;432;p16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" name="Google Shape;433;p16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" name="Google Shape;434;p16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" name="Google Shape;435;p16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" name="Google Shape;436;p16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" name="Google Shape;437;p16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" name="Google Shape;438;p16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" name="Google Shape;439;p16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40" name="Shape 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" name="Google Shape;441;p17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2" name="Google Shape;442;p17"/>
          <p:cNvSpPr txBox="1"/>
          <p:nvPr>
            <p:ph type="title"/>
          </p:nvPr>
        </p:nvSpPr>
        <p:spPr>
          <a:xfrm>
            <a:off x="713225" y="651662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43" name="Google Shape;443;p17"/>
          <p:cNvSpPr txBox="1"/>
          <p:nvPr>
            <p:ph idx="1" type="subTitle"/>
          </p:nvPr>
        </p:nvSpPr>
        <p:spPr>
          <a:xfrm>
            <a:off x="1353275" y="2853884"/>
            <a:ext cx="2578500" cy="17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/>
        </p:txBody>
      </p:sp>
      <p:sp>
        <p:nvSpPr>
          <p:cNvPr id="444" name="Google Shape;444;p17"/>
          <p:cNvSpPr txBox="1"/>
          <p:nvPr>
            <p:ph idx="2" type="subTitle"/>
          </p:nvPr>
        </p:nvSpPr>
        <p:spPr>
          <a:xfrm>
            <a:off x="5213525" y="2853884"/>
            <a:ext cx="2575500" cy="17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/>
        </p:txBody>
      </p:sp>
      <p:sp>
        <p:nvSpPr>
          <p:cNvPr id="445" name="Google Shape;445;p17"/>
          <p:cNvSpPr txBox="1"/>
          <p:nvPr>
            <p:ph idx="3" type="subTitle"/>
          </p:nvPr>
        </p:nvSpPr>
        <p:spPr>
          <a:xfrm>
            <a:off x="1354775" y="3195037"/>
            <a:ext cx="2575500" cy="36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446" name="Google Shape;446;p17"/>
          <p:cNvSpPr txBox="1"/>
          <p:nvPr>
            <p:ph idx="4" type="subTitle"/>
          </p:nvPr>
        </p:nvSpPr>
        <p:spPr>
          <a:xfrm>
            <a:off x="5212025" y="3195037"/>
            <a:ext cx="2578500" cy="36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grpSp>
        <p:nvGrpSpPr>
          <p:cNvPr id="447" name="Google Shape;447;p17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448" name="Google Shape;448;p17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449" name="Google Shape;449;p17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" name="Google Shape;450;p17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" name="Google Shape;451;p17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" name="Google Shape;452;p17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" name="Google Shape;453;p17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" name="Google Shape;454;p17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" name="Google Shape;455;p17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" name="Google Shape;456;p17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" name="Google Shape;457;p17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" name="Google Shape;458;p17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" name="Google Shape;459;p17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" name="Google Shape;460;p17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" name="Google Shape;461;p17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" name="Google Shape;462;p17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" name="Google Shape;463;p17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" name="Google Shape;464;p17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" name="Google Shape;465;p17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" name="Google Shape;466;p17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" name="Google Shape;467;p17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" name="Google Shape;468;p17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" name="Google Shape;469;p17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" name="Google Shape;470;p17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" name="Google Shape;471;p17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" name="Google Shape;472;p17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" name="Google Shape;473;p17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" name="Google Shape;474;p17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" name="Google Shape;475;p17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6" name="Google Shape;476;p17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477" name="Google Shape;477;p17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" name="Google Shape;478;p17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" name="Google Shape;479;p17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" name="Google Shape;480;p17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" name="Google Shape;481;p17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" name="Google Shape;482;p17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" name="Google Shape;483;p17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" name="Google Shape;484;p17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" name="Google Shape;485;p17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" name="Google Shape;486;p17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" name="Google Shape;487;p17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" name="Google Shape;488;p17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" name="Google Shape;489;p17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" name="Google Shape;490;p17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" name="Google Shape;491;p17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" name="Google Shape;492;p17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" name="Google Shape;493;p17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" name="Google Shape;494;p17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" name="Google Shape;495;p17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" name="Google Shape;496;p17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" name="Google Shape;497;p17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98" name="Google Shape;498;p17"/>
          <p:cNvGrpSpPr/>
          <p:nvPr/>
        </p:nvGrpSpPr>
        <p:grpSpPr>
          <a:xfrm>
            <a:off x="365000" y="167370"/>
            <a:ext cx="783957" cy="985127"/>
            <a:chOff x="4251275" y="1307082"/>
            <a:chExt cx="783957" cy="985127"/>
          </a:xfrm>
        </p:grpSpPr>
        <p:sp>
          <p:nvSpPr>
            <p:cNvPr id="499" name="Google Shape;499;p17"/>
            <p:cNvSpPr/>
            <p:nvPr/>
          </p:nvSpPr>
          <p:spPr>
            <a:xfrm>
              <a:off x="4759758" y="2077106"/>
              <a:ext cx="123550" cy="204684"/>
            </a:xfrm>
            <a:custGeom>
              <a:rect b="b" l="l" r="r" t="t"/>
              <a:pathLst>
                <a:path extrusionOk="0" h="5482" w="3309">
                  <a:moveTo>
                    <a:pt x="2323" y="1"/>
                  </a:moveTo>
                  <a:lnTo>
                    <a:pt x="2323" y="19"/>
                  </a:lnTo>
                  <a:lnTo>
                    <a:pt x="2156" y="670"/>
                  </a:lnTo>
                  <a:lnTo>
                    <a:pt x="1952" y="1376"/>
                  </a:lnTo>
                  <a:lnTo>
                    <a:pt x="1692" y="2212"/>
                  </a:lnTo>
                  <a:lnTo>
                    <a:pt x="1524" y="2658"/>
                  </a:lnTo>
                  <a:lnTo>
                    <a:pt x="1357" y="3122"/>
                  </a:lnTo>
                  <a:lnTo>
                    <a:pt x="1153" y="3568"/>
                  </a:lnTo>
                  <a:lnTo>
                    <a:pt x="948" y="4014"/>
                  </a:lnTo>
                  <a:lnTo>
                    <a:pt x="725" y="4423"/>
                  </a:lnTo>
                  <a:lnTo>
                    <a:pt x="502" y="4813"/>
                  </a:lnTo>
                  <a:lnTo>
                    <a:pt x="261" y="5147"/>
                  </a:lnTo>
                  <a:lnTo>
                    <a:pt x="131" y="5296"/>
                  </a:lnTo>
                  <a:lnTo>
                    <a:pt x="1" y="5426"/>
                  </a:lnTo>
                  <a:lnTo>
                    <a:pt x="1" y="5482"/>
                  </a:lnTo>
                  <a:lnTo>
                    <a:pt x="781" y="5296"/>
                  </a:lnTo>
                  <a:lnTo>
                    <a:pt x="1543" y="5092"/>
                  </a:lnTo>
                  <a:lnTo>
                    <a:pt x="1524" y="5036"/>
                  </a:lnTo>
                  <a:lnTo>
                    <a:pt x="1729" y="4720"/>
                  </a:lnTo>
                  <a:lnTo>
                    <a:pt x="1933" y="4367"/>
                  </a:lnTo>
                  <a:lnTo>
                    <a:pt x="2138" y="4014"/>
                  </a:lnTo>
                  <a:lnTo>
                    <a:pt x="2305" y="3624"/>
                  </a:lnTo>
                  <a:lnTo>
                    <a:pt x="2472" y="3234"/>
                  </a:lnTo>
                  <a:lnTo>
                    <a:pt x="2602" y="2844"/>
                  </a:lnTo>
                  <a:lnTo>
                    <a:pt x="2862" y="2100"/>
                  </a:lnTo>
                  <a:lnTo>
                    <a:pt x="3048" y="1413"/>
                  </a:lnTo>
                  <a:lnTo>
                    <a:pt x="3197" y="855"/>
                  </a:lnTo>
                  <a:lnTo>
                    <a:pt x="3308" y="354"/>
                  </a:lnTo>
                  <a:lnTo>
                    <a:pt x="3308" y="279"/>
                  </a:lnTo>
                  <a:lnTo>
                    <a:pt x="2825" y="149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17"/>
            <p:cNvSpPr/>
            <p:nvPr/>
          </p:nvSpPr>
          <p:spPr>
            <a:xfrm>
              <a:off x="4565535" y="2024387"/>
              <a:ext cx="281002" cy="267822"/>
            </a:xfrm>
            <a:custGeom>
              <a:rect b="b" l="l" r="r" t="t"/>
              <a:pathLst>
                <a:path extrusionOk="0" h="7173" w="7526">
                  <a:moveTo>
                    <a:pt x="4701" y="1"/>
                  </a:moveTo>
                  <a:lnTo>
                    <a:pt x="4683" y="19"/>
                  </a:lnTo>
                  <a:lnTo>
                    <a:pt x="5686" y="1431"/>
                  </a:lnTo>
                  <a:lnTo>
                    <a:pt x="6411" y="2416"/>
                  </a:lnTo>
                  <a:lnTo>
                    <a:pt x="6652" y="2750"/>
                  </a:lnTo>
                  <a:lnTo>
                    <a:pt x="6764" y="2881"/>
                  </a:lnTo>
                  <a:lnTo>
                    <a:pt x="6596" y="2881"/>
                  </a:lnTo>
                  <a:lnTo>
                    <a:pt x="6132" y="2843"/>
                  </a:lnTo>
                  <a:lnTo>
                    <a:pt x="4720" y="2732"/>
                  </a:lnTo>
                  <a:lnTo>
                    <a:pt x="2620" y="2565"/>
                  </a:lnTo>
                  <a:lnTo>
                    <a:pt x="4534" y="5538"/>
                  </a:lnTo>
                  <a:lnTo>
                    <a:pt x="4534" y="5538"/>
                  </a:lnTo>
                  <a:lnTo>
                    <a:pt x="0" y="4850"/>
                  </a:lnTo>
                  <a:lnTo>
                    <a:pt x="353" y="7024"/>
                  </a:lnTo>
                  <a:lnTo>
                    <a:pt x="353" y="7061"/>
                  </a:lnTo>
                  <a:lnTo>
                    <a:pt x="911" y="7117"/>
                  </a:lnTo>
                  <a:lnTo>
                    <a:pt x="1468" y="7154"/>
                  </a:lnTo>
                  <a:lnTo>
                    <a:pt x="2026" y="7173"/>
                  </a:lnTo>
                  <a:lnTo>
                    <a:pt x="2583" y="7173"/>
                  </a:lnTo>
                  <a:lnTo>
                    <a:pt x="3252" y="7154"/>
                  </a:lnTo>
                  <a:lnTo>
                    <a:pt x="3902" y="7098"/>
                  </a:lnTo>
                  <a:lnTo>
                    <a:pt x="4571" y="7005"/>
                  </a:lnTo>
                  <a:lnTo>
                    <a:pt x="5203" y="6894"/>
                  </a:lnTo>
                  <a:lnTo>
                    <a:pt x="5203" y="6838"/>
                  </a:lnTo>
                  <a:lnTo>
                    <a:pt x="5333" y="6708"/>
                  </a:lnTo>
                  <a:lnTo>
                    <a:pt x="5463" y="6559"/>
                  </a:lnTo>
                  <a:lnTo>
                    <a:pt x="5704" y="6225"/>
                  </a:lnTo>
                  <a:lnTo>
                    <a:pt x="5927" y="5835"/>
                  </a:lnTo>
                  <a:lnTo>
                    <a:pt x="6150" y="5426"/>
                  </a:lnTo>
                  <a:lnTo>
                    <a:pt x="6355" y="4980"/>
                  </a:lnTo>
                  <a:lnTo>
                    <a:pt x="6559" y="4534"/>
                  </a:lnTo>
                  <a:lnTo>
                    <a:pt x="6726" y="4070"/>
                  </a:lnTo>
                  <a:lnTo>
                    <a:pt x="6894" y="3624"/>
                  </a:lnTo>
                  <a:lnTo>
                    <a:pt x="7154" y="2788"/>
                  </a:lnTo>
                  <a:lnTo>
                    <a:pt x="7358" y="2082"/>
                  </a:lnTo>
                  <a:lnTo>
                    <a:pt x="7525" y="1431"/>
                  </a:lnTo>
                  <a:lnTo>
                    <a:pt x="7525" y="1413"/>
                  </a:lnTo>
                  <a:lnTo>
                    <a:pt x="6894" y="1208"/>
                  </a:lnTo>
                  <a:lnTo>
                    <a:pt x="6559" y="1078"/>
                  </a:lnTo>
                  <a:lnTo>
                    <a:pt x="6243" y="948"/>
                  </a:lnTo>
                  <a:lnTo>
                    <a:pt x="5946" y="800"/>
                  </a:lnTo>
                  <a:lnTo>
                    <a:pt x="5667" y="651"/>
                  </a:lnTo>
                  <a:lnTo>
                    <a:pt x="5407" y="484"/>
                  </a:lnTo>
                  <a:lnTo>
                    <a:pt x="5147" y="335"/>
                  </a:lnTo>
                  <a:lnTo>
                    <a:pt x="4924" y="168"/>
                  </a:lnTo>
                  <a:lnTo>
                    <a:pt x="47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17"/>
            <p:cNvSpPr/>
            <p:nvPr/>
          </p:nvSpPr>
          <p:spPr>
            <a:xfrm>
              <a:off x="4381691" y="2007735"/>
              <a:ext cx="436401" cy="280330"/>
            </a:xfrm>
            <a:custGeom>
              <a:rect b="b" l="l" r="r" t="t"/>
              <a:pathLst>
                <a:path extrusionOk="0" h="7508" w="11688">
                  <a:moveTo>
                    <a:pt x="9123" y="1"/>
                  </a:moveTo>
                  <a:lnTo>
                    <a:pt x="9105" y="19"/>
                  </a:lnTo>
                  <a:lnTo>
                    <a:pt x="8919" y="224"/>
                  </a:lnTo>
                  <a:lnTo>
                    <a:pt x="8380" y="781"/>
                  </a:lnTo>
                  <a:lnTo>
                    <a:pt x="8009" y="1153"/>
                  </a:lnTo>
                  <a:lnTo>
                    <a:pt x="7544" y="1561"/>
                  </a:lnTo>
                  <a:lnTo>
                    <a:pt x="7024" y="2026"/>
                  </a:lnTo>
                  <a:lnTo>
                    <a:pt x="6429" y="2490"/>
                  </a:lnTo>
                  <a:lnTo>
                    <a:pt x="5798" y="2992"/>
                  </a:lnTo>
                  <a:lnTo>
                    <a:pt x="5092" y="3475"/>
                  </a:lnTo>
                  <a:lnTo>
                    <a:pt x="4348" y="3940"/>
                  </a:lnTo>
                  <a:lnTo>
                    <a:pt x="3958" y="4181"/>
                  </a:lnTo>
                  <a:lnTo>
                    <a:pt x="3549" y="4386"/>
                  </a:lnTo>
                  <a:lnTo>
                    <a:pt x="3141" y="4609"/>
                  </a:lnTo>
                  <a:lnTo>
                    <a:pt x="2713" y="4794"/>
                  </a:lnTo>
                  <a:lnTo>
                    <a:pt x="2286" y="4980"/>
                  </a:lnTo>
                  <a:lnTo>
                    <a:pt x="1840" y="5166"/>
                  </a:lnTo>
                  <a:lnTo>
                    <a:pt x="1394" y="5315"/>
                  </a:lnTo>
                  <a:lnTo>
                    <a:pt x="930" y="5445"/>
                  </a:lnTo>
                  <a:lnTo>
                    <a:pt x="484" y="5575"/>
                  </a:lnTo>
                  <a:lnTo>
                    <a:pt x="0" y="5668"/>
                  </a:lnTo>
                  <a:lnTo>
                    <a:pt x="298" y="5853"/>
                  </a:lnTo>
                  <a:lnTo>
                    <a:pt x="576" y="6039"/>
                  </a:lnTo>
                  <a:lnTo>
                    <a:pt x="892" y="6207"/>
                  </a:lnTo>
                  <a:lnTo>
                    <a:pt x="1190" y="6355"/>
                  </a:lnTo>
                  <a:lnTo>
                    <a:pt x="1506" y="6504"/>
                  </a:lnTo>
                  <a:lnTo>
                    <a:pt x="1821" y="6652"/>
                  </a:lnTo>
                  <a:lnTo>
                    <a:pt x="2490" y="6894"/>
                  </a:lnTo>
                  <a:lnTo>
                    <a:pt x="3159" y="7098"/>
                  </a:lnTo>
                  <a:lnTo>
                    <a:pt x="3847" y="7266"/>
                  </a:lnTo>
                  <a:lnTo>
                    <a:pt x="4571" y="7396"/>
                  </a:lnTo>
                  <a:lnTo>
                    <a:pt x="5277" y="7507"/>
                  </a:lnTo>
                  <a:lnTo>
                    <a:pt x="5277" y="7470"/>
                  </a:lnTo>
                  <a:lnTo>
                    <a:pt x="4924" y="5296"/>
                  </a:lnTo>
                  <a:lnTo>
                    <a:pt x="9458" y="5984"/>
                  </a:lnTo>
                  <a:lnTo>
                    <a:pt x="9458" y="5984"/>
                  </a:lnTo>
                  <a:lnTo>
                    <a:pt x="7544" y="3011"/>
                  </a:lnTo>
                  <a:lnTo>
                    <a:pt x="9644" y="3178"/>
                  </a:lnTo>
                  <a:lnTo>
                    <a:pt x="11056" y="3289"/>
                  </a:lnTo>
                  <a:lnTo>
                    <a:pt x="11520" y="3327"/>
                  </a:lnTo>
                  <a:lnTo>
                    <a:pt x="11688" y="3327"/>
                  </a:lnTo>
                  <a:lnTo>
                    <a:pt x="11576" y="3196"/>
                  </a:lnTo>
                  <a:lnTo>
                    <a:pt x="11335" y="2862"/>
                  </a:lnTo>
                  <a:lnTo>
                    <a:pt x="10610" y="1877"/>
                  </a:lnTo>
                  <a:lnTo>
                    <a:pt x="9607" y="465"/>
                  </a:lnTo>
                  <a:lnTo>
                    <a:pt x="9625" y="447"/>
                  </a:lnTo>
                  <a:lnTo>
                    <a:pt x="9365" y="224"/>
                  </a:lnTo>
                  <a:lnTo>
                    <a:pt x="91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17"/>
            <p:cNvSpPr/>
            <p:nvPr/>
          </p:nvSpPr>
          <p:spPr>
            <a:xfrm>
              <a:off x="4816658" y="2087522"/>
              <a:ext cx="218574" cy="179705"/>
            </a:xfrm>
            <a:custGeom>
              <a:rect b="b" l="l" r="r" t="t"/>
              <a:pathLst>
                <a:path extrusionOk="0" h="4813" w="5854">
                  <a:moveTo>
                    <a:pt x="1784" y="0"/>
                  </a:moveTo>
                  <a:lnTo>
                    <a:pt x="1784" y="75"/>
                  </a:lnTo>
                  <a:lnTo>
                    <a:pt x="1673" y="576"/>
                  </a:lnTo>
                  <a:lnTo>
                    <a:pt x="1524" y="1134"/>
                  </a:lnTo>
                  <a:lnTo>
                    <a:pt x="1338" y="1821"/>
                  </a:lnTo>
                  <a:lnTo>
                    <a:pt x="1078" y="2565"/>
                  </a:lnTo>
                  <a:lnTo>
                    <a:pt x="948" y="2955"/>
                  </a:lnTo>
                  <a:lnTo>
                    <a:pt x="781" y="3345"/>
                  </a:lnTo>
                  <a:lnTo>
                    <a:pt x="614" y="3735"/>
                  </a:lnTo>
                  <a:lnTo>
                    <a:pt x="409" y="4088"/>
                  </a:lnTo>
                  <a:lnTo>
                    <a:pt x="205" y="4441"/>
                  </a:lnTo>
                  <a:lnTo>
                    <a:pt x="0" y="4757"/>
                  </a:lnTo>
                  <a:lnTo>
                    <a:pt x="19" y="4813"/>
                  </a:lnTo>
                  <a:lnTo>
                    <a:pt x="651" y="4608"/>
                  </a:lnTo>
                  <a:lnTo>
                    <a:pt x="1282" y="4367"/>
                  </a:lnTo>
                  <a:lnTo>
                    <a:pt x="1877" y="4125"/>
                  </a:lnTo>
                  <a:lnTo>
                    <a:pt x="2434" y="3865"/>
                  </a:lnTo>
                  <a:lnTo>
                    <a:pt x="2955" y="3586"/>
                  </a:lnTo>
                  <a:lnTo>
                    <a:pt x="3456" y="3308"/>
                  </a:lnTo>
                  <a:lnTo>
                    <a:pt x="3902" y="3029"/>
                  </a:lnTo>
                  <a:lnTo>
                    <a:pt x="4311" y="2750"/>
                  </a:lnTo>
                  <a:lnTo>
                    <a:pt x="4683" y="2472"/>
                  </a:lnTo>
                  <a:lnTo>
                    <a:pt x="5017" y="2193"/>
                  </a:lnTo>
                  <a:lnTo>
                    <a:pt x="5296" y="1933"/>
                  </a:lnTo>
                  <a:lnTo>
                    <a:pt x="5519" y="1691"/>
                  </a:lnTo>
                  <a:lnTo>
                    <a:pt x="5686" y="1468"/>
                  </a:lnTo>
                  <a:lnTo>
                    <a:pt x="5797" y="1245"/>
                  </a:lnTo>
                  <a:lnTo>
                    <a:pt x="5835" y="1152"/>
                  </a:lnTo>
                  <a:lnTo>
                    <a:pt x="5853" y="1059"/>
                  </a:lnTo>
                  <a:lnTo>
                    <a:pt x="5853" y="985"/>
                  </a:lnTo>
                  <a:lnTo>
                    <a:pt x="5853" y="911"/>
                  </a:lnTo>
                  <a:lnTo>
                    <a:pt x="5797" y="837"/>
                  </a:lnTo>
                  <a:lnTo>
                    <a:pt x="5723" y="781"/>
                  </a:lnTo>
                  <a:lnTo>
                    <a:pt x="5612" y="706"/>
                  </a:lnTo>
                  <a:lnTo>
                    <a:pt x="5463" y="669"/>
                  </a:lnTo>
                  <a:lnTo>
                    <a:pt x="5054" y="576"/>
                  </a:lnTo>
                  <a:lnTo>
                    <a:pt x="4553" y="483"/>
                  </a:lnTo>
                  <a:lnTo>
                    <a:pt x="3271" y="279"/>
                  </a:lnTo>
                  <a:lnTo>
                    <a:pt x="2546" y="149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17"/>
            <p:cNvSpPr/>
            <p:nvPr/>
          </p:nvSpPr>
          <p:spPr>
            <a:xfrm>
              <a:off x="4533612" y="1480509"/>
              <a:ext cx="368409" cy="201212"/>
            </a:xfrm>
            <a:custGeom>
              <a:rect b="b" l="l" r="r" t="t"/>
              <a:pathLst>
                <a:path extrusionOk="0" h="5389" w="9867">
                  <a:moveTo>
                    <a:pt x="4367" y="1"/>
                  </a:moveTo>
                  <a:lnTo>
                    <a:pt x="3512" y="38"/>
                  </a:lnTo>
                  <a:lnTo>
                    <a:pt x="3085" y="75"/>
                  </a:lnTo>
                  <a:lnTo>
                    <a:pt x="2658" y="131"/>
                  </a:lnTo>
                  <a:lnTo>
                    <a:pt x="2212" y="186"/>
                  </a:lnTo>
                  <a:lnTo>
                    <a:pt x="1766" y="261"/>
                  </a:lnTo>
                  <a:lnTo>
                    <a:pt x="1320" y="354"/>
                  </a:lnTo>
                  <a:lnTo>
                    <a:pt x="874" y="446"/>
                  </a:lnTo>
                  <a:lnTo>
                    <a:pt x="428" y="577"/>
                  </a:lnTo>
                  <a:lnTo>
                    <a:pt x="1" y="707"/>
                  </a:lnTo>
                  <a:lnTo>
                    <a:pt x="94" y="948"/>
                  </a:lnTo>
                  <a:lnTo>
                    <a:pt x="261" y="1357"/>
                  </a:lnTo>
                  <a:lnTo>
                    <a:pt x="391" y="1617"/>
                  </a:lnTo>
                  <a:lnTo>
                    <a:pt x="558" y="1896"/>
                  </a:lnTo>
                  <a:lnTo>
                    <a:pt x="744" y="2212"/>
                  </a:lnTo>
                  <a:lnTo>
                    <a:pt x="967" y="2546"/>
                  </a:lnTo>
                  <a:lnTo>
                    <a:pt x="1208" y="2881"/>
                  </a:lnTo>
                  <a:lnTo>
                    <a:pt x="1506" y="3234"/>
                  </a:lnTo>
                  <a:lnTo>
                    <a:pt x="1821" y="3605"/>
                  </a:lnTo>
                  <a:lnTo>
                    <a:pt x="2193" y="3977"/>
                  </a:lnTo>
                  <a:lnTo>
                    <a:pt x="2583" y="4330"/>
                  </a:lnTo>
                  <a:lnTo>
                    <a:pt x="3029" y="4683"/>
                  </a:lnTo>
                  <a:lnTo>
                    <a:pt x="3512" y="5017"/>
                  </a:lnTo>
                  <a:lnTo>
                    <a:pt x="4051" y="5352"/>
                  </a:lnTo>
                  <a:lnTo>
                    <a:pt x="4088" y="5389"/>
                  </a:lnTo>
                  <a:lnTo>
                    <a:pt x="4274" y="5166"/>
                  </a:lnTo>
                  <a:lnTo>
                    <a:pt x="4460" y="4980"/>
                  </a:lnTo>
                  <a:lnTo>
                    <a:pt x="4869" y="4590"/>
                  </a:lnTo>
                  <a:lnTo>
                    <a:pt x="5315" y="4200"/>
                  </a:lnTo>
                  <a:lnTo>
                    <a:pt x="5779" y="3847"/>
                  </a:lnTo>
                  <a:lnTo>
                    <a:pt x="6262" y="3512"/>
                  </a:lnTo>
                  <a:lnTo>
                    <a:pt x="6745" y="3178"/>
                  </a:lnTo>
                  <a:lnTo>
                    <a:pt x="7693" y="2583"/>
                  </a:lnTo>
                  <a:lnTo>
                    <a:pt x="8548" y="2044"/>
                  </a:lnTo>
                  <a:lnTo>
                    <a:pt x="8919" y="1803"/>
                  </a:lnTo>
                  <a:lnTo>
                    <a:pt x="9254" y="1580"/>
                  </a:lnTo>
                  <a:lnTo>
                    <a:pt x="9514" y="1375"/>
                  </a:lnTo>
                  <a:lnTo>
                    <a:pt x="9700" y="1190"/>
                  </a:lnTo>
                  <a:lnTo>
                    <a:pt x="9774" y="1115"/>
                  </a:lnTo>
                  <a:lnTo>
                    <a:pt x="9830" y="1022"/>
                  </a:lnTo>
                  <a:lnTo>
                    <a:pt x="9867" y="948"/>
                  </a:lnTo>
                  <a:lnTo>
                    <a:pt x="9867" y="874"/>
                  </a:lnTo>
                  <a:lnTo>
                    <a:pt x="9848" y="837"/>
                  </a:lnTo>
                  <a:lnTo>
                    <a:pt x="9811" y="799"/>
                  </a:lnTo>
                  <a:lnTo>
                    <a:pt x="9625" y="707"/>
                  </a:lnTo>
                  <a:lnTo>
                    <a:pt x="9347" y="614"/>
                  </a:lnTo>
                  <a:lnTo>
                    <a:pt x="8975" y="502"/>
                  </a:lnTo>
                  <a:lnTo>
                    <a:pt x="8510" y="391"/>
                  </a:lnTo>
                  <a:lnTo>
                    <a:pt x="7972" y="279"/>
                  </a:lnTo>
                  <a:lnTo>
                    <a:pt x="7358" y="186"/>
                  </a:lnTo>
                  <a:lnTo>
                    <a:pt x="6690" y="93"/>
                  </a:lnTo>
                  <a:lnTo>
                    <a:pt x="5946" y="38"/>
                  </a:lnTo>
                  <a:lnTo>
                    <a:pt x="51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17"/>
            <p:cNvSpPr/>
            <p:nvPr/>
          </p:nvSpPr>
          <p:spPr>
            <a:xfrm>
              <a:off x="4297759" y="1989701"/>
              <a:ext cx="424602" cy="229663"/>
            </a:xfrm>
            <a:custGeom>
              <a:rect b="b" l="l" r="r" t="t"/>
              <a:pathLst>
                <a:path extrusionOk="0" h="6151" w="11372">
                  <a:moveTo>
                    <a:pt x="10907" y="1"/>
                  </a:moveTo>
                  <a:lnTo>
                    <a:pt x="10777" y="149"/>
                  </a:lnTo>
                  <a:lnTo>
                    <a:pt x="10591" y="316"/>
                  </a:lnTo>
                  <a:lnTo>
                    <a:pt x="10312" y="539"/>
                  </a:lnTo>
                  <a:lnTo>
                    <a:pt x="9978" y="800"/>
                  </a:lnTo>
                  <a:lnTo>
                    <a:pt x="9551" y="1078"/>
                  </a:lnTo>
                  <a:lnTo>
                    <a:pt x="9030" y="1394"/>
                  </a:lnTo>
                  <a:lnTo>
                    <a:pt x="8417" y="1729"/>
                  </a:lnTo>
                  <a:lnTo>
                    <a:pt x="7711" y="2063"/>
                  </a:lnTo>
                  <a:lnTo>
                    <a:pt x="7340" y="2230"/>
                  </a:lnTo>
                  <a:lnTo>
                    <a:pt x="6931" y="2397"/>
                  </a:lnTo>
                  <a:lnTo>
                    <a:pt x="6485" y="2546"/>
                  </a:lnTo>
                  <a:lnTo>
                    <a:pt x="6020" y="2713"/>
                  </a:lnTo>
                  <a:lnTo>
                    <a:pt x="5537" y="2862"/>
                  </a:lnTo>
                  <a:lnTo>
                    <a:pt x="5036" y="2992"/>
                  </a:lnTo>
                  <a:lnTo>
                    <a:pt x="4497" y="3141"/>
                  </a:lnTo>
                  <a:lnTo>
                    <a:pt x="3939" y="3252"/>
                  </a:lnTo>
                  <a:lnTo>
                    <a:pt x="3345" y="3364"/>
                  </a:lnTo>
                  <a:lnTo>
                    <a:pt x="2732" y="3475"/>
                  </a:lnTo>
                  <a:lnTo>
                    <a:pt x="2081" y="3568"/>
                  </a:lnTo>
                  <a:lnTo>
                    <a:pt x="1412" y="3642"/>
                  </a:lnTo>
                  <a:lnTo>
                    <a:pt x="725" y="3698"/>
                  </a:lnTo>
                  <a:lnTo>
                    <a:pt x="0" y="3735"/>
                  </a:lnTo>
                  <a:lnTo>
                    <a:pt x="223" y="4107"/>
                  </a:lnTo>
                  <a:lnTo>
                    <a:pt x="465" y="4441"/>
                  </a:lnTo>
                  <a:lnTo>
                    <a:pt x="725" y="4776"/>
                  </a:lnTo>
                  <a:lnTo>
                    <a:pt x="1004" y="5092"/>
                  </a:lnTo>
                  <a:lnTo>
                    <a:pt x="1301" y="5370"/>
                  </a:lnTo>
                  <a:lnTo>
                    <a:pt x="1598" y="5649"/>
                  </a:lnTo>
                  <a:lnTo>
                    <a:pt x="1914" y="5909"/>
                  </a:lnTo>
                  <a:lnTo>
                    <a:pt x="2248" y="6151"/>
                  </a:lnTo>
                  <a:lnTo>
                    <a:pt x="2732" y="6058"/>
                  </a:lnTo>
                  <a:lnTo>
                    <a:pt x="3178" y="5928"/>
                  </a:lnTo>
                  <a:lnTo>
                    <a:pt x="3642" y="5798"/>
                  </a:lnTo>
                  <a:lnTo>
                    <a:pt x="4088" y="5649"/>
                  </a:lnTo>
                  <a:lnTo>
                    <a:pt x="4534" y="5463"/>
                  </a:lnTo>
                  <a:lnTo>
                    <a:pt x="4961" y="5277"/>
                  </a:lnTo>
                  <a:lnTo>
                    <a:pt x="5389" y="5092"/>
                  </a:lnTo>
                  <a:lnTo>
                    <a:pt x="5797" y="4869"/>
                  </a:lnTo>
                  <a:lnTo>
                    <a:pt x="6206" y="4664"/>
                  </a:lnTo>
                  <a:lnTo>
                    <a:pt x="6596" y="4423"/>
                  </a:lnTo>
                  <a:lnTo>
                    <a:pt x="7340" y="3958"/>
                  </a:lnTo>
                  <a:lnTo>
                    <a:pt x="8046" y="3475"/>
                  </a:lnTo>
                  <a:lnTo>
                    <a:pt x="8677" y="2973"/>
                  </a:lnTo>
                  <a:lnTo>
                    <a:pt x="9272" y="2509"/>
                  </a:lnTo>
                  <a:lnTo>
                    <a:pt x="9792" y="2044"/>
                  </a:lnTo>
                  <a:lnTo>
                    <a:pt x="10257" y="1636"/>
                  </a:lnTo>
                  <a:lnTo>
                    <a:pt x="10628" y="1264"/>
                  </a:lnTo>
                  <a:lnTo>
                    <a:pt x="11167" y="707"/>
                  </a:lnTo>
                  <a:lnTo>
                    <a:pt x="11353" y="502"/>
                  </a:lnTo>
                  <a:lnTo>
                    <a:pt x="11371" y="484"/>
                  </a:lnTo>
                  <a:lnTo>
                    <a:pt x="11130" y="242"/>
                  </a:lnTo>
                  <a:lnTo>
                    <a:pt x="109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17"/>
            <p:cNvSpPr/>
            <p:nvPr/>
          </p:nvSpPr>
          <p:spPr>
            <a:xfrm>
              <a:off x="4443445" y="1506869"/>
              <a:ext cx="242843" cy="197777"/>
            </a:xfrm>
            <a:custGeom>
              <a:rect b="b" l="l" r="r" t="t"/>
              <a:pathLst>
                <a:path extrusionOk="0" h="5297" w="6504">
                  <a:moveTo>
                    <a:pt x="2416" y="1"/>
                  </a:moveTo>
                  <a:lnTo>
                    <a:pt x="1784" y="224"/>
                  </a:lnTo>
                  <a:lnTo>
                    <a:pt x="1189" y="465"/>
                  </a:lnTo>
                  <a:lnTo>
                    <a:pt x="576" y="762"/>
                  </a:lnTo>
                  <a:lnTo>
                    <a:pt x="0" y="1097"/>
                  </a:lnTo>
                  <a:lnTo>
                    <a:pt x="37" y="1153"/>
                  </a:lnTo>
                  <a:lnTo>
                    <a:pt x="130" y="1283"/>
                  </a:lnTo>
                  <a:lnTo>
                    <a:pt x="427" y="1617"/>
                  </a:lnTo>
                  <a:lnTo>
                    <a:pt x="632" y="1859"/>
                  </a:lnTo>
                  <a:lnTo>
                    <a:pt x="911" y="2119"/>
                  </a:lnTo>
                  <a:lnTo>
                    <a:pt x="1208" y="2416"/>
                  </a:lnTo>
                  <a:lnTo>
                    <a:pt x="1561" y="2732"/>
                  </a:lnTo>
                  <a:lnTo>
                    <a:pt x="1970" y="3066"/>
                  </a:lnTo>
                  <a:lnTo>
                    <a:pt x="2416" y="3401"/>
                  </a:lnTo>
                  <a:lnTo>
                    <a:pt x="2899" y="3754"/>
                  </a:lnTo>
                  <a:lnTo>
                    <a:pt x="3438" y="4088"/>
                  </a:lnTo>
                  <a:lnTo>
                    <a:pt x="4014" y="4404"/>
                  </a:lnTo>
                  <a:lnTo>
                    <a:pt x="4627" y="4720"/>
                  </a:lnTo>
                  <a:lnTo>
                    <a:pt x="5296" y="4999"/>
                  </a:lnTo>
                  <a:lnTo>
                    <a:pt x="5630" y="5147"/>
                  </a:lnTo>
                  <a:lnTo>
                    <a:pt x="5983" y="5259"/>
                  </a:lnTo>
                  <a:lnTo>
                    <a:pt x="6039" y="5296"/>
                  </a:lnTo>
                  <a:lnTo>
                    <a:pt x="6262" y="4980"/>
                  </a:lnTo>
                  <a:lnTo>
                    <a:pt x="6503" y="4683"/>
                  </a:lnTo>
                  <a:lnTo>
                    <a:pt x="6466" y="4646"/>
                  </a:lnTo>
                  <a:lnTo>
                    <a:pt x="5927" y="4311"/>
                  </a:lnTo>
                  <a:lnTo>
                    <a:pt x="5444" y="3977"/>
                  </a:lnTo>
                  <a:lnTo>
                    <a:pt x="4998" y="3624"/>
                  </a:lnTo>
                  <a:lnTo>
                    <a:pt x="4608" y="3271"/>
                  </a:lnTo>
                  <a:lnTo>
                    <a:pt x="4236" y="2899"/>
                  </a:lnTo>
                  <a:lnTo>
                    <a:pt x="3921" y="2528"/>
                  </a:lnTo>
                  <a:lnTo>
                    <a:pt x="3623" y="2175"/>
                  </a:lnTo>
                  <a:lnTo>
                    <a:pt x="3382" y="1840"/>
                  </a:lnTo>
                  <a:lnTo>
                    <a:pt x="3159" y="1506"/>
                  </a:lnTo>
                  <a:lnTo>
                    <a:pt x="2973" y="1190"/>
                  </a:lnTo>
                  <a:lnTo>
                    <a:pt x="2806" y="911"/>
                  </a:lnTo>
                  <a:lnTo>
                    <a:pt x="2676" y="651"/>
                  </a:lnTo>
                  <a:lnTo>
                    <a:pt x="2509" y="242"/>
                  </a:lnTo>
                  <a:lnTo>
                    <a:pt x="24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17"/>
            <p:cNvSpPr/>
            <p:nvPr/>
          </p:nvSpPr>
          <p:spPr>
            <a:xfrm>
              <a:off x="4251275" y="1547789"/>
              <a:ext cx="475232" cy="581420"/>
            </a:xfrm>
            <a:custGeom>
              <a:rect b="b" l="l" r="r" t="t"/>
              <a:pathLst>
                <a:path extrusionOk="0" h="15572" w="12728">
                  <a:moveTo>
                    <a:pt x="5147" y="1"/>
                  </a:moveTo>
                  <a:lnTo>
                    <a:pt x="4683" y="298"/>
                  </a:lnTo>
                  <a:lnTo>
                    <a:pt x="4237" y="614"/>
                  </a:lnTo>
                  <a:lnTo>
                    <a:pt x="3809" y="967"/>
                  </a:lnTo>
                  <a:lnTo>
                    <a:pt x="3401" y="1357"/>
                  </a:lnTo>
                  <a:lnTo>
                    <a:pt x="3010" y="1766"/>
                  </a:lnTo>
                  <a:lnTo>
                    <a:pt x="2620" y="2212"/>
                  </a:lnTo>
                  <a:lnTo>
                    <a:pt x="2267" y="2676"/>
                  </a:lnTo>
                  <a:lnTo>
                    <a:pt x="1914" y="3197"/>
                  </a:lnTo>
                  <a:lnTo>
                    <a:pt x="1598" y="3736"/>
                  </a:lnTo>
                  <a:lnTo>
                    <a:pt x="1301" y="4311"/>
                  </a:lnTo>
                  <a:lnTo>
                    <a:pt x="1041" y="4925"/>
                  </a:lnTo>
                  <a:lnTo>
                    <a:pt x="799" y="5575"/>
                  </a:lnTo>
                  <a:lnTo>
                    <a:pt x="576" y="6281"/>
                  </a:lnTo>
                  <a:lnTo>
                    <a:pt x="409" y="7006"/>
                  </a:lnTo>
                  <a:lnTo>
                    <a:pt x="242" y="7786"/>
                  </a:lnTo>
                  <a:lnTo>
                    <a:pt x="130" y="8604"/>
                  </a:lnTo>
                  <a:lnTo>
                    <a:pt x="75" y="9161"/>
                  </a:lnTo>
                  <a:lnTo>
                    <a:pt x="19" y="9681"/>
                  </a:lnTo>
                  <a:lnTo>
                    <a:pt x="0" y="10220"/>
                  </a:lnTo>
                  <a:lnTo>
                    <a:pt x="0" y="10722"/>
                  </a:lnTo>
                  <a:lnTo>
                    <a:pt x="19" y="11205"/>
                  </a:lnTo>
                  <a:lnTo>
                    <a:pt x="56" y="11669"/>
                  </a:lnTo>
                  <a:lnTo>
                    <a:pt x="93" y="12134"/>
                  </a:lnTo>
                  <a:lnTo>
                    <a:pt x="168" y="12580"/>
                  </a:lnTo>
                  <a:lnTo>
                    <a:pt x="242" y="13007"/>
                  </a:lnTo>
                  <a:lnTo>
                    <a:pt x="335" y="13416"/>
                  </a:lnTo>
                  <a:lnTo>
                    <a:pt x="465" y="13806"/>
                  </a:lnTo>
                  <a:lnTo>
                    <a:pt x="576" y="14196"/>
                  </a:lnTo>
                  <a:lnTo>
                    <a:pt x="725" y="14549"/>
                  </a:lnTo>
                  <a:lnTo>
                    <a:pt x="892" y="14902"/>
                  </a:lnTo>
                  <a:lnTo>
                    <a:pt x="1059" y="15255"/>
                  </a:lnTo>
                  <a:lnTo>
                    <a:pt x="1245" y="15571"/>
                  </a:lnTo>
                  <a:lnTo>
                    <a:pt x="1970" y="15534"/>
                  </a:lnTo>
                  <a:lnTo>
                    <a:pt x="2657" y="15478"/>
                  </a:lnTo>
                  <a:lnTo>
                    <a:pt x="3326" y="15404"/>
                  </a:lnTo>
                  <a:lnTo>
                    <a:pt x="3977" y="15311"/>
                  </a:lnTo>
                  <a:lnTo>
                    <a:pt x="4590" y="15200"/>
                  </a:lnTo>
                  <a:lnTo>
                    <a:pt x="5184" y="15088"/>
                  </a:lnTo>
                  <a:lnTo>
                    <a:pt x="5742" y="14977"/>
                  </a:lnTo>
                  <a:lnTo>
                    <a:pt x="6281" y="14828"/>
                  </a:lnTo>
                  <a:lnTo>
                    <a:pt x="6782" y="14698"/>
                  </a:lnTo>
                  <a:lnTo>
                    <a:pt x="7265" y="14549"/>
                  </a:lnTo>
                  <a:lnTo>
                    <a:pt x="7730" y="14382"/>
                  </a:lnTo>
                  <a:lnTo>
                    <a:pt x="8176" y="14233"/>
                  </a:lnTo>
                  <a:lnTo>
                    <a:pt x="8585" y="14066"/>
                  </a:lnTo>
                  <a:lnTo>
                    <a:pt x="8956" y="13899"/>
                  </a:lnTo>
                  <a:lnTo>
                    <a:pt x="9662" y="13565"/>
                  </a:lnTo>
                  <a:lnTo>
                    <a:pt x="10275" y="13230"/>
                  </a:lnTo>
                  <a:lnTo>
                    <a:pt x="10796" y="12914"/>
                  </a:lnTo>
                  <a:lnTo>
                    <a:pt x="11223" y="12636"/>
                  </a:lnTo>
                  <a:lnTo>
                    <a:pt x="11557" y="12375"/>
                  </a:lnTo>
                  <a:lnTo>
                    <a:pt x="11836" y="12152"/>
                  </a:lnTo>
                  <a:lnTo>
                    <a:pt x="12022" y="11985"/>
                  </a:lnTo>
                  <a:lnTo>
                    <a:pt x="12152" y="11837"/>
                  </a:lnTo>
                  <a:lnTo>
                    <a:pt x="12171" y="11837"/>
                  </a:lnTo>
                  <a:lnTo>
                    <a:pt x="12003" y="11614"/>
                  </a:lnTo>
                  <a:lnTo>
                    <a:pt x="11855" y="11409"/>
                  </a:lnTo>
                  <a:lnTo>
                    <a:pt x="11595" y="11000"/>
                  </a:lnTo>
                  <a:lnTo>
                    <a:pt x="11409" y="10629"/>
                  </a:lnTo>
                  <a:lnTo>
                    <a:pt x="11279" y="10294"/>
                  </a:lnTo>
                  <a:lnTo>
                    <a:pt x="11186" y="10016"/>
                  </a:lnTo>
                  <a:lnTo>
                    <a:pt x="11130" y="9793"/>
                  </a:lnTo>
                  <a:lnTo>
                    <a:pt x="11111" y="9625"/>
                  </a:lnTo>
                  <a:lnTo>
                    <a:pt x="11316" y="9533"/>
                  </a:lnTo>
                  <a:lnTo>
                    <a:pt x="11557" y="9440"/>
                  </a:lnTo>
                  <a:lnTo>
                    <a:pt x="11818" y="9310"/>
                  </a:lnTo>
                  <a:lnTo>
                    <a:pt x="12096" y="9142"/>
                  </a:lnTo>
                  <a:lnTo>
                    <a:pt x="12226" y="9050"/>
                  </a:lnTo>
                  <a:lnTo>
                    <a:pt x="12356" y="8938"/>
                  </a:lnTo>
                  <a:lnTo>
                    <a:pt x="12468" y="8827"/>
                  </a:lnTo>
                  <a:lnTo>
                    <a:pt x="12579" y="8715"/>
                  </a:lnTo>
                  <a:lnTo>
                    <a:pt x="12654" y="8585"/>
                  </a:lnTo>
                  <a:lnTo>
                    <a:pt x="12709" y="8455"/>
                  </a:lnTo>
                  <a:lnTo>
                    <a:pt x="12728" y="8343"/>
                  </a:lnTo>
                  <a:lnTo>
                    <a:pt x="12709" y="8288"/>
                  </a:lnTo>
                  <a:lnTo>
                    <a:pt x="12691" y="8251"/>
                  </a:lnTo>
                  <a:lnTo>
                    <a:pt x="12635" y="8195"/>
                  </a:lnTo>
                  <a:lnTo>
                    <a:pt x="12542" y="8139"/>
                  </a:lnTo>
                  <a:lnTo>
                    <a:pt x="12282" y="8065"/>
                  </a:lnTo>
                  <a:lnTo>
                    <a:pt x="11966" y="7972"/>
                  </a:lnTo>
                  <a:lnTo>
                    <a:pt x="11780" y="7916"/>
                  </a:lnTo>
                  <a:lnTo>
                    <a:pt x="11613" y="7805"/>
                  </a:lnTo>
                  <a:lnTo>
                    <a:pt x="11427" y="7675"/>
                  </a:lnTo>
                  <a:lnTo>
                    <a:pt x="11260" y="7507"/>
                  </a:lnTo>
                  <a:lnTo>
                    <a:pt x="11093" y="7284"/>
                  </a:lnTo>
                  <a:lnTo>
                    <a:pt x="11019" y="7154"/>
                  </a:lnTo>
                  <a:lnTo>
                    <a:pt x="10963" y="7024"/>
                  </a:lnTo>
                  <a:lnTo>
                    <a:pt x="10888" y="6857"/>
                  </a:lnTo>
                  <a:lnTo>
                    <a:pt x="10833" y="6671"/>
                  </a:lnTo>
                  <a:lnTo>
                    <a:pt x="10777" y="6485"/>
                  </a:lnTo>
                  <a:lnTo>
                    <a:pt x="10740" y="6281"/>
                  </a:lnTo>
                  <a:lnTo>
                    <a:pt x="10703" y="6002"/>
                  </a:lnTo>
                  <a:lnTo>
                    <a:pt x="10703" y="5724"/>
                  </a:lnTo>
                  <a:lnTo>
                    <a:pt x="10721" y="5463"/>
                  </a:lnTo>
                  <a:lnTo>
                    <a:pt x="10777" y="5203"/>
                  </a:lnTo>
                  <a:lnTo>
                    <a:pt x="10833" y="4943"/>
                  </a:lnTo>
                  <a:lnTo>
                    <a:pt x="10944" y="4683"/>
                  </a:lnTo>
                  <a:lnTo>
                    <a:pt x="11056" y="4442"/>
                  </a:lnTo>
                  <a:lnTo>
                    <a:pt x="11186" y="4200"/>
                  </a:lnTo>
                  <a:lnTo>
                    <a:pt x="11130" y="4163"/>
                  </a:lnTo>
                  <a:lnTo>
                    <a:pt x="10777" y="4051"/>
                  </a:lnTo>
                  <a:lnTo>
                    <a:pt x="10443" y="3903"/>
                  </a:lnTo>
                  <a:lnTo>
                    <a:pt x="9774" y="3624"/>
                  </a:lnTo>
                  <a:lnTo>
                    <a:pt x="9161" y="3308"/>
                  </a:lnTo>
                  <a:lnTo>
                    <a:pt x="8585" y="2992"/>
                  </a:lnTo>
                  <a:lnTo>
                    <a:pt x="8046" y="2658"/>
                  </a:lnTo>
                  <a:lnTo>
                    <a:pt x="7563" y="2305"/>
                  </a:lnTo>
                  <a:lnTo>
                    <a:pt x="7117" y="1970"/>
                  </a:lnTo>
                  <a:lnTo>
                    <a:pt x="6708" y="1636"/>
                  </a:lnTo>
                  <a:lnTo>
                    <a:pt x="6355" y="1320"/>
                  </a:lnTo>
                  <a:lnTo>
                    <a:pt x="6058" y="1023"/>
                  </a:lnTo>
                  <a:lnTo>
                    <a:pt x="5779" y="763"/>
                  </a:lnTo>
                  <a:lnTo>
                    <a:pt x="5574" y="521"/>
                  </a:lnTo>
                  <a:lnTo>
                    <a:pt x="5277" y="187"/>
                  </a:lnTo>
                  <a:lnTo>
                    <a:pt x="5184" y="57"/>
                  </a:lnTo>
                  <a:lnTo>
                    <a:pt x="51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17"/>
            <p:cNvSpPr/>
            <p:nvPr/>
          </p:nvSpPr>
          <p:spPr>
            <a:xfrm>
              <a:off x="4437882" y="1778117"/>
              <a:ext cx="123512" cy="73592"/>
            </a:xfrm>
            <a:custGeom>
              <a:rect b="b" l="l" r="r" t="t"/>
              <a:pathLst>
                <a:path extrusionOk="0" h="1971" w="3308">
                  <a:moveTo>
                    <a:pt x="3233" y="1"/>
                  </a:moveTo>
                  <a:lnTo>
                    <a:pt x="3196" y="19"/>
                  </a:lnTo>
                  <a:lnTo>
                    <a:pt x="3159" y="19"/>
                  </a:lnTo>
                  <a:lnTo>
                    <a:pt x="3141" y="56"/>
                  </a:lnTo>
                  <a:lnTo>
                    <a:pt x="2843" y="539"/>
                  </a:lnTo>
                  <a:lnTo>
                    <a:pt x="2695" y="744"/>
                  </a:lnTo>
                  <a:lnTo>
                    <a:pt x="2546" y="948"/>
                  </a:lnTo>
                  <a:lnTo>
                    <a:pt x="2360" y="1115"/>
                  </a:lnTo>
                  <a:lnTo>
                    <a:pt x="2286" y="1171"/>
                  </a:lnTo>
                  <a:lnTo>
                    <a:pt x="2193" y="1227"/>
                  </a:lnTo>
                  <a:lnTo>
                    <a:pt x="2100" y="1264"/>
                  </a:lnTo>
                  <a:lnTo>
                    <a:pt x="2007" y="1283"/>
                  </a:lnTo>
                  <a:lnTo>
                    <a:pt x="1914" y="1283"/>
                  </a:lnTo>
                  <a:lnTo>
                    <a:pt x="1803" y="1301"/>
                  </a:lnTo>
                  <a:lnTo>
                    <a:pt x="1580" y="1283"/>
                  </a:lnTo>
                  <a:lnTo>
                    <a:pt x="1375" y="1227"/>
                  </a:lnTo>
                  <a:lnTo>
                    <a:pt x="1171" y="1134"/>
                  </a:lnTo>
                  <a:lnTo>
                    <a:pt x="967" y="1004"/>
                  </a:lnTo>
                  <a:lnTo>
                    <a:pt x="762" y="837"/>
                  </a:lnTo>
                  <a:lnTo>
                    <a:pt x="576" y="651"/>
                  </a:lnTo>
                  <a:lnTo>
                    <a:pt x="391" y="465"/>
                  </a:lnTo>
                  <a:lnTo>
                    <a:pt x="223" y="242"/>
                  </a:lnTo>
                  <a:lnTo>
                    <a:pt x="205" y="242"/>
                  </a:lnTo>
                  <a:lnTo>
                    <a:pt x="168" y="205"/>
                  </a:lnTo>
                  <a:lnTo>
                    <a:pt x="112" y="205"/>
                  </a:lnTo>
                  <a:lnTo>
                    <a:pt x="56" y="224"/>
                  </a:lnTo>
                  <a:lnTo>
                    <a:pt x="38" y="242"/>
                  </a:lnTo>
                  <a:lnTo>
                    <a:pt x="19" y="298"/>
                  </a:lnTo>
                  <a:lnTo>
                    <a:pt x="1" y="335"/>
                  </a:lnTo>
                  <a:lnTo>
                    <a:pt x="38" y="484"/>
                  </a:lnTo>
                  <a:lnTo>
                    <a:pt x="93" y="632"/>
                  </a:lnTo>
                  <a:lnTo>
                    <a:pt x="149" y="781"/>
                  </a:lnTo>
                  <a:lnTo>
                    <a:pt x="205" y="911"/>
                  </a:lnTo>
                  <a:lnTo>
                    <a:pt x="372" y="1190"/>
                  </a:lnTo>
                  <a:lnTo>
                    <a:pt x="465" y="1320"/>
                  </a:lnTo>
                  <a:lnTo>
                    <a:pt x="576" y="1431"/>
                  </a:lnTo>
                  <a:lnTo>
                    <a:pt x="688" y="1543"/>
                  </a:lnTo>
                  <a:lnTo>
                    <a:pt x="818" y="1654"/>
                  </a:lnTo>
                  <a:lnTo>
                    <a:pt x="967" y="1747"/>
                  </a:lnTo>
                  <a:lnTo>
                    <a:pt x="1115" y="1821"/>
                  </a:lnTo>
                  <a:lnTo>
                    <a:pt x="1283" y="1896"/>
                  </a:lnTo>
                  <a:lnTo>
                    <a:pt x="1450" y="1933"/>
                  </a:lnTo>
                  <a:lnTo>
                    <a:pt x="1636" y="1951"/>
                  </a:lnTo>
                  <a:lnTo>
                    <a:pt x="1803" y="1970"/>
                  </a:lnTo>
                  <a:lnTo>
                    <a:pt x="1989" y="1951"/>
                  </a:lnTo>
                  <a:lnTo>
                    <a:pt x="2156" y="1914"/>
                  </a:lnTo>
                  <a:lnTo>
                    <a:pt x="2342" y="1859"/>
                  </a:lnTo>
                  <a:lnTo>
                    <a:pt x="2509" y="1766"/>
                  </a:lnTo>
                  <a:lnTo>
                    <a:pt x="2658" y="1673"/>
                  </a:lnTo>
                  <a:lnTo>
                    <a:pt x="2788" y="1543"/>
                  </a:lnTo>
                  <a:lnTo>
                    <a:pt x="2899" y="1413"/>
                  </a:lnTo>
                  <a:lnTo>
                    <a:pt x="2992" y="1283"/>
                  </a:lnTo>
                  <a:lnTo>
                    <a:pt x="3066" y="1134"/>
                  </a:lnTo>
                  <a:lnTo>
                    <a:pt x="3122" y="985"/>
                  </a:lnTo>
                  <a:lnTo>
                    <a:pt x="3233" y="688"/>
                  </a:lnTo>
                  <a:lnTo>
                    <a:pt x="3289" y="391"/>
                  </a:lnTo>
                  <a:lnTo>
                    <a:pt x="3308" y="242"/>
                  </a:lnTo>
                  <a:lnTo>
                    <a:pt x="3308" y="93"/>
                  </a:lnTo>
                  <a:lnTo>
                    <a:pt x="3289" y="56"/>
                  </a:lnTo>
                  <a:lnTo>
                    <a:pt x="3252" y="19"/>
                  </a:lnTo>
                  <a:lnTo>
                    <a:pt x="32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17"/>
            <p:cNvSpPr/>
            <p:nvPr/>
          </p:nvSpPr>
          <p:spPr>
            <a:xfrm>
              <a:off x="4464951" y="1898825"/>
              <a:ext cx="215101" cy="77737"/>
            </a:xfrm>
            <a:custGeom>
              <a:rect b="b" l="l" r="r" t="t"/>
              <a:pathLst>
                <a:path extrusionOk="0" h="2082" w="5761">
                  <a:moveTo>
                    <a:pt x="74" y="1"/>
                  </a:moveTo>
                  <a:lnTo>
                    <a:pt x="37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19" y="112"/>
                  </a:lnTo>
                  <a:lnTo>
                    <a:pt x="93" y="298"/>
                  </a:lnTo>
                  <a:lnTo>
                    <a:pt x="186" y="484"/>
                  </a:lnTo>
                  <a:lnTo>
                    <a:pt x="297" y="651"/>
                  </a:lnTo>
                  <a:lnTo>
                    <a:pt x="427" y="818"/>
                  </a:lnTo>
                  <a:lnTo>
                    <a:pt x="558" y="985"/>
                  </a:lnTo>
                  <a:lnTo>
                    <a:pt x="706" y="1134"/>
                  </a:lnTo>
                  <a:lnTo>
                    <a:pt x="873" y="1283"/>
                  </a:lnTo>
                  <a:lnTo>
                    <a:pt x="1041" y="1394"/>
                  </a:lnTo>
                  <a:lnTo>
                    <a:pt x="1208" y="1524"/>
                  </a:lnTo>
                  <a:lnTo>
                    <a:pt x="1394" y="1636"/>
                  </a:lnTo>
                  <a:lnTo>
                    <a:pt x="1579" y="1729"/>
                  </a:lnTo>
                  <a:lnTo>
                    <a:pt x="1765" y="1821"/>
                  </a:lnTo>
                  <a:lnTo>
                    <a:pt x="1970" y="1877"/>
                  </a:lnTo>
                  <a:lnTo>
                    <a:pt x="2174" y="1951"/>
                  </a:lnTo>
                  <a:lnTo>
                    <a:pt x="2378" y="1989"/>
                  </a:lnTo>
                  <a:lnTo>
                    <a:pt x="2583" y="2026"/>
                  </a:lnTo>
                  <a:lnTo>
                    <a:pt x="2787" y="2063"/>
                  </a:lnTo>
                  <a:lnTo>
                    <a:pt x="2992" y="2082"/>
                  </a:lnTo>
                  <a:lnTo>
                    <a:pt x="3419" y="2082"/>
                  </a:lnTo>
                  <a:lnTo>
                    <a:pt x="3828" y="2044"/>
                  </a:lnTo>
                  <a:lnTo>
                    <a:pt x="4236" y="1970"/>
                  </a:lnTo>
                  <a:lnTo>
                    <a:pt x="4627" y="1859"/>
                  </a:lnTo>
                  <a:lnTo>
                    <a:pt x="4998" y="1729"/>
                  </a:lnTo>
                  <a:lnTo>
                    <a:pt x="5370" y="1580"/>
                  </a:lnTo>
                  <a:lnTo>
                    <a:pt x="5723" y="1394"/>
                  </a:lnTo>
                  <a:lnTo>
                    <a:pt x="5760" y="1357"/>
                  </a:lnTo>
                  <a:lnTo>
                    <a:pt x="5760" y="1320"/>
                  </a:lnTo>
                  <a:lnTo>
                    <a:pt x="5741" y="1264"/>
                  </a:lnTo>
                  <a:lnTo>
                    <a:pt x="5686" y="1264"/>
                  </a:lnTo>
                  <a:lnTo>
                    <a:pt x="4924" y="1413"/>
                  </a:lnTo>
                  <a:lnTo>
                    <a:pt x="4534" y="1487"/>
                  </a:lnTo>
                  <a:lnTo>
                    <a:pt x="4162" y="1524"/>
                  </a:lnTo>
                  <a:lnTo>
                    <a:pt x="3772" y="1561"/>
                  </a:lnTo>
                  <a:lnTo>
                    <a:pt x="3400" y="1561"/>
                  </a:lnTo>
                  <a:lnTo>
                    <a:pt x="3029" y="1543"/>
                  </a:lnTo>
                  <a:lnTo>
                    <a:pt x="2657" y="1506"/>
                  </a:lnTo>
                  <a:lnTo>
                    <a:pt x="2304" y="1431"/>
                  </a:lnTo>
                  <a:lnTo>
                    <a:pt x="1951" y="1320"/>
                  </a:lnTo>
                  <a:lnTo>
                    <a:pt x="1617" y="1190"/>
                  </a:lnTo>
                  <a:lnTo>
                    <a:pt x="1301" y="1004"/>
                  </a:lnTo>
                  <a:lnTo>
                    <a:pt x="985" y="799"/>
                  </a:lnTo>
                  <a:lnTo>
                    <a:pt x="688" y="577"/>
                  </a:lnTo>
                  <a:lnTo>
                    <a:pt x="427" y="316"/>
                  </a:lnTo>
                  <a:lnTo>
                    <a:pt x="167" y="38"/>
                  </a:lnTo>
                  <a:lnTo>
                    <a:pt x="167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17"/>
            <p:cNvSpPr/>
            <p:nvPr/>
          </p:nvSpPr>
          <p:spPr>
            <a:xfrm>
              <a:off x="4509343" y="1307082"/>
              <a:ext cx="39578" cy="156817"/>
            </a:xfrm>
            <a:custGeom>
              <a:rect b="b" l="l" r="r" t="t"/>
              <a:pathLst>
                <a:path extrusionOk="0" h="4200" w="1060">
                  <a:moveTo>
                    <a:pt x="353" y="0"/>
                  </a:moveTo>
                  <a:lnTo>
                    <a:pt x="260" y="19"/>
                  </a:lnTo>
                  <a:lnTo>
                    <a:pt x="168" y="56"/>
                  </a:lnTo>
                  <a:lnTo>
                    <a:pt x="93" y="130"/>
                  </a:lnTo>
                  <a:lnTo>
                    <a:pt x="75" y="223"/>
                  </a:lnTo>
                  <a:lnTo>
                    <a:pt x="37" y="465"/>
                  </a:lnTo>
                  <a:lnTo>
                    <a:pt x="19" y="706"/>
                  </a:lnTo>
                  <a:lnTo>
                    <a:pt x="0" y="1190"/>
                  </a:lnTo>
                  <a:lnTo>
                    <a:pt x="19" y="1673"/>
                  </a:lnTo>
                  <a:lnTo>
                    <a:pt x="75" y="2156"/>
                  </a:lnTo>
                  <a:lnTo>
                    <a:pt x="130" y="2639"/>
                  </a:lnTo>
                  <a:lnTo>
                    <a:pt x="223" y="3103"/>
                  </a:lnTo>
                  <a:lnTo>
                    <a:pt x="335" y="3586"/>
                  </a:lnTo>
                  <a:lnTo>
                    <a:pt x="428" y="3809"/>
                  </a:lnTo>
                  <a:lnTo>
                    <a:pt x="502" y="4051"/>
                  </a:lnTo>
                  <a:lnTo>
                    <a:pt x="539" y="4107"/>
                  </a:lnTo>
                  <a:lnTo>
                    <a:pt x="576" y="4144"/>
                  </a:lnTo>
                  <a:lnTo>
                    <a:pt x="632" y="4181"/>
                  </a:lnTo>
                  <a:lnTo>
                    <a:pt x="706" y="4200"/>
                  </a:lnTo>
                  <a:lnTo>
                    <a:pt x="799" y="4200"/>
                  </a:lnTo>
                  <a:lnTo>
                    <a:pt x="892" y="4162"/>
                  </a:lnTo>
                  <a:lnTo>
                    <a:pt x="966" y="4088"/>
                  </a:lnTo>
                  <a:lnTo>
                    <a:pt x="1004" y="3995"/>
                  </a:lnTo>
                  <a:lnTo>
                    <a:pt x="1041" y="3754"/>
                  </a:lnTo>
                  <a:lnTo>
                    <a:pt x="1059" y="3494"/>
                  </a:lnTo>
                  <a:lnTo>
                    <a:pt x="1059" y="3010"/>
                  </a:lnTo>
                  <a:lnTo>
                    <a:pt x="1041" y="2527"/>
                  </a:lnTo>
                  <a:lnTo>
                    <a:pt x="1004" y="2044"/>
                  </a:lnTo>
                  <a:lnTo>
                    <a:pt x="929" y="1580"/>
                  </a:lnTo>
                  <a:lnTo>
                    <a:pt x="836" y="1097"/>
                  </a:lnTo>
                  <a:lnTo>
                    <a:pt x="725" y="632"/>
                  </a:lnTo>
                  <a:lnTo>
                    <a:pt x="651" y="391"/>
                  </a:lnTo>
                  <a:lnTo>
                    <a:pt x="558" y="168"/>
                  </a:lnTo>
                  <a:lnTo>
                    <a:pt x="521" y="112"/>
                  </a:lnTo>
                  <a:lnTo>
                    <a:pt x="483" y="56"/>
                  </a:lnTo>
                  <a:lnTo>
                    <a:pt x="428" y="19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17"/>
            <p:cNvSpPr/>
            <p:nvPr/>
          </p:nvSpPr>
          <p:spPr>
            <a:xfrm>
              <a:off x="4358094" y="1354238"/>
              <a:ext cx="99243" cy="132548"/>
            </a:xfrm>
            <a:custGeom>
              <a:rect b="b" l="l" r="r" t="t"/>
              <a:pathLst>
                <a:path extrusionOk="0" h="3550" w="2658">
                  <a:moveTo>
                    <a:pt x="242" y="1"/>
                  </a:moveTo>
                  <a:lnTo>
                    <a:pt x="168" y="19"/>
                  </a:lnTo>
                  <a:lnTo>
                    <a:pt x="94" y="75"/>
                  </a:lnTo>
                  <a:lnTo>
                    <a:pt x="19" y="150"/>
                  </a:lnTo>
                  <a:lnTo>
                    <a:pt x="1" y="242"/>
                  </a:lnTo>
                  <a:lnTo>
                    <a:pt x="19" y="335"/>
                  </a:lnTo>
                  <a:lnTo>
                    <a:pt x="112" y="577"/>
                  </a:lnTo>
                  <a:lnTo>
                    <a:pt x="205" y="800"/>
                  </a:lnTo>
                  <a:lnTo>
                    <a:pt x="428" y="1227"/>
                  </a:lnTo>
                  <a:lnTo>
                    <a:pt x="688" y="1636"/>
                  </a:lnTo>
                  <a:lnTo>
                    <a:pt x="948" y="2045"/>
                  </a:lnTo>
                  <a:lnTo>
                    <a:pt x="1227" y="2435"/>
                  </a:lnTo>
                  <a:lnTo>
                    <a:pt x="1543" y="2807"/>
                  </a:lnTo>
                  <a:lnTo>
                    <a:pt x="1877" y="3160"/>
                  </a:lnTo>
                  <a:lnTo>
                    <a:pt x="2045" y="3327"/>
                  </a:lnTo>
                  <a:lnTo>
                    <a:pt x="2249" y="3494"/>
                  </a:lnTo>
                  <a:lnTo>
                    <a:pt x="2286" y="3531"/>
                  </a:lnTo>
                  <a:lnTo>
                    <a:pt x="2360" y="3550"/>
                  </a:lnTo>
                  <a:lnTo>
                    <a:pt x="2416" y="3550"/>
                  </a:lnTo>
                  <a:lnTo>
                    <a:pt x="2491" y="3531"/>
                  </a:lnTo>
                  <a:lnTo>
                    <a:pt x="2565" y="3475"/>
                  </a:lnTo>
                  <a:lnTo>
                    <a:pt x="2639" y="3401"/>
                  </a:lnTo>
                  <a:lnTo>
                    <a:pt x="2658" y="3308"/>
                  </a:lnTo>
                  <a:lnTo>
                    <a:pt x="2639" y="3197"/>
                  </a:lnTo>
                  <a:lnTo>
                    <a:pt x="2565" y="2974"/>
                  </a:lnTo>
                  <a:lnTo>
                    <a:pt x="2453" y="2751"/>
                  </a:lnTo>
                  <a:lnTo>
                    <a:pt x="2230" y="2323"/>
                  </a:lnTo>
                  <a:lnTo>
                    <a:pt x="1989" y="1896"/>
                  </a:lnTo>
                  <a:lnTo>
                    <a:pt x="1710" y="1506"/>
                  </a:lnTo>
                  <a:lnTo>
                    <a:pt x="1431" y="1116"/>
                  </a:lnTo>
                  <a:lnTo>
                    <a:pt x="1116" y="744"/>
                  </a:lnTo>
                  <a:lnTo>
                    <a:pt x="781" y="391"/>
                  </a:lnTo>
                  <a:lnTo>
                    <a:pt x="614" y="224"/>
                  </a:lnTo>
                  <a:lnTo>
                    <a:pt x="428" y="57"/>
                  </a:lnTo>
                  <a:lnTo>
                    <a:pt x="372" y="19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17"/>
            <p:cNvSpPr/>
            <p:nvPr/>
          </p:nvSpPr>
          <p:spPr>
            <a:xfrm>
              <a:off x="4256129" y="1459003"/>
              <a:ext cx="140165" cy="87444"/>
            </a:xfrm>
            <a:custGeom>
              <a:rect b="b" l="l" r="r" t="t"/>
              <a:pathLst>
                <a:path extrusionOk="0" h="2342" w="3754">
                  <a:moveTo>
                    <a:pt x="186" y="1"/>
                  </a:moveTo>
                  <a:lnTo>
                    <a:pt x="131" y="19"/>
                  </a:lnTo>
                  <a:lnTo>
                    <a:pt x="75" y="75"/>
                  </a:lnTo>
                  <a:lnTo>
                    <a:pt x="19" y="149"/>
                  </a:lnTo>
                  <a:lnTo>
                    <a:pt x="0" y="242"/>
                  </a:lnTo>
                  <a:lnTo>
                    <a:pt x="19" y="354"/>
                  </a:lnTo>
                  <a:lnTo>
                    <a:pt x="75" y="428"/>
                  </a:lnTo>
                  <a:lnTo>
                    <a:pt x="261" y="595"/>
                  </a:lnTo>
                  <a:lnTo>
                    <a:pt x="446" y="762"/>
                  </a:lnTo>
                  <a:lnTo>
                    <a:pt x="837" y="1060"/>
                  </a:lnTo>
                  <a:lnTo>
                    <a:pt x="1227" y="1320"/>
                  </a:lnTo>
                  <a:lnTo>
                    <a:pt x="1636" y="1580"/>
                  </a:lnTo>
                  <a:lnTo>
                    <a:pt x="2063" y="1803"/>
                  </a:lnTo>
                  <a:lnTo>
                    <a:pt x="2509" y="2007"/>
                  </a:lnTo>
                  <a:lnTo>
                    <a:pt x="2955" y="2193"/>
                  </a:lnTo>
                  <a:lnTo>
                    <a:pt x="3196" y="2267"/>
                  </a:lnTo>
                  <a:lnTo>
                    <a:pt x="3438" y="2323"/>
                  </a:lnTo>
                  <a:lnTo>
                    <a:pt x="3494" y="2342"/>
                  </a:lnTo>
                  <a:lnTo>
                    <a:pt x="3549" y="2323"/>
                  </a:lnTo>
                  <a:lnTo>
                    <a:pt x="3624" y="2305"/>
                  </a:lnTo>
                  <a:lnTo>
                    <a:pt x="3661" y="2267"/>
                  </a:lnTo>
                  <a:lnTo>
                    <a:pt x="3717" y="2174"/>
                  </a:lnTo>
                  <a:lnTo>
                    <a:pt x="3754" y="2082"/>
                  </a:lnTo>
                  <a:lnTo>
                    <a:pt x="3735" y="1989"/>
                  </a:lnTo>
                  <a:lnTo>
                    <a:pt x="3679" y="1896"/>
                  </a:lnTo>
                  <a:lnTo>
                    <a:pt x="3494" y="1729"/>
                  </a:lnTo>
                  <a:lnTo>
                    <a:pt x="3308" y="1561"/>
                  </a:lnTo>
                  <a:lnTo>
                    <a:pt x="2918" y="1264"/>
                  </a:lnTo>
                  <a:lnTo>
                    <a:pt x="2527" y="1004"/>
                  </a:lnTo>
                  <a:lnTo>
                    <a:pt x="2100" y="762"/>
                  </a:lnTo>
                  <a:lnTo>
                    <a:pt x="1673" y="521"/>
                  </a:lnTo>
                  <a:lnTo>
                    <a:pt x="1245" y="316"/>
                  </a:lnTo>
                  <a:lnTo>
                    <a:pt x="781" y="149"/>
                  </a:lnTo>
                  <a:lnTo>
                    <a:pt x="558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17"/>
            <p:cNvSpPr/>
            <p:nvPr/>
          </p:nvSpPr>
          <p:spPr>
            <a:xfrm>
              <a:off x="4619635" y="1494398"/>
              <a:ext cx="168616" cy="37487"/>
            </a:xfrm>
            <a:custGeom>
              <a:rect b="b" l="l" r="r" t="t"/>
              <a:pathLst>
                <a:path extrusionOk="0" h="1004" w="4516">
                  <a:moveTo>
                    <a:pt x="2825" y="0"/>
                  </a:moveTo>
                  <a:lnTo>
                    <a:pt x="2546" y="19"/>
                  </a:lnTo>
                  <a:lnTo>
                    <a:pt x="2267" y="19"/>
                  </a:lnTo>
                  <a:lnTo>
                    <a:pt x="1989" y="56"/>
                  </a:lnTo>
                  <a:lnTo>
                    <a:pt x="1710" y="93"/>
                  </a:lnTo>
                  <a:lnTo>
                    <a:pt x="1431" y="130"/>
                  </a:lnTo>
                  <a:lnTo>
                    <a:pt x="1171" y="205"/>
                  </a:lnTo>
                  <a:lnTo>
                    <a:pt x="892" y="279"/>
                  </a:lnTo>
                  <a:lnTo>
                    <a:pt x="632" y="353"/>
                  </a:lnTo>
                  <a:lnTo>
                    <a:pt x="131" y="539"/>
                  </a:lnTo>
                  <a:lnTo>
                    <a:pt x="56" y="595"/>
                  </a:lnTo>
                  <a:lnTo>
                    <a:pt x="1" y="669"/>
                  </a:lnTo>
                  <a:lnTo>
                    <a:pt x="1" y="762"/>
                  </a:lnTo>
                  <a:lnTo>
                    <a:pt x="19" y="836"/>
                  </a:lnTo>
                  <a:lnTo>
                    <a:pt x="75" y="911"/>
                  </a:lnTo>
                  <a:lnTo>
                    <a:pt x="149" y="966"/>
                  </a:lnTo>
                  <a:lnTo>
                    <a:pt x="224" y="1003"/>
                  </a:lnTo>
                  <a:lnTo>
                    <a:pt x="316" y="1003"/>
                  </a:lnTo>
                  <a:lnTo>
                    <a:pt x="1320" y="818"/>
                  </a:lnTo>
                  <a:lnTo>
                    <a:pt x="1821" y="725"/>
                  </a:lnTo>
                  <a:lnTo>
                    <a:pt x="2323" y="669"/>
                  </a:lnTo>
                  <a:lnTo>
                    <a:pt x="2843" y="632"/>
                  </a:lnTo>
                  <a:lnTo>
                    <a:pt x="3364" y="613"/>
                  </a:lnTo>
                  <a:lnTo>
                    <a:pt x="3884" y="595"/>
                  </a:lnTo>
                  <a:lnTo>
                    <a:pt x="4404" y="558"/>
                  </a:lnTo>
                  <a:lnTo>
                    <a:pt x="4441" y="539"/>
                  </a:lnTo>
                  <a:lnTo>
                    <a:pt x="4478" y="520"/>
                  </a:lnTo>
                  <a:lnTo>
                    <a:pt x="4497" y="483"/>
                  </a:lnTo>
                  <a:lnTo>
                    <a:pt x="4516" y="446"/>
                  </a:lnTo>
                  <a:lnTo>
                    <a:pt x="4516" y="409"/>
                  </a:lnTo>
                  <a:lnTo>
                    <a:pt x="4497" y="372"/>
                  </a:lnTo>
                  <a:lnTo>
                    <a:pt x="4478" y="335"/>
                  </a:lnTo>
                  <a:lnTo>
                    <a:pt x="4423" y="316"/>
                  </a:lnTo>
                  <a:lnTo>
                    <a:pt x="4181" y="223"/>
                  </a:lnTo>
                  <a:lnTo>
                    <a:pt x="3921" y="149"/>
                  </a:lnTo>
                  <a:lnTo>
                    <a:pt x="3642" y="93"/>
                  </a:lnTo>
                  <a:lnTo>
                    <a:pt x="3382" y="56"/>
                  </a:lnTo>
                  <a:lnTo>
                    <a:pt x="3103" y="19"/>
                  </a:lnTo>
                  <a:lnTo>
                    <a:pt x="2825" y="0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17"/>
            <p:cNvSpPr/>
            <p:nvPr/>
          </p:nvSpPr>
          <p:spPr>
            <a:xfrm>
              <a:off x="4661265" y="1527702"/>
              <a:ext cx="132548" cy="32633"/>
            </a:xfrm>
            <a:custGeom>
              <a:rect b="b" l="l" r="r" t="t"/>
              <a:pathLst>
                <a:path extrusionOk="0" h="874" w="3550">
                  <a:moveTo>
                    <a:pt x="2193" y="0"/>
                  </a:moveTo>
                  <a:lnTo>
                    <a:pt x="1766" y="56"/>
                  </a:lnTo>
                  <a:lnTo>
                    <a:pt x="1338" y="149"/>
                  </a:lnTo>
                  <a:lnTo>
                    <a:pt x="911" y="260"/>
                  </a:lnTo>
                  <a:lnTo>
                    <a:pt x="502" y="390"/>
                  </a:lnTo>
                  <a:lnTo>
                    <a:pt x="112" y="539"/>
                  </a:lnTo>
                  <a:lnTo>
                    <a:pt x="56" y="576"/>
                  </a:lnTo>
                  <a:lnTo>
                    <a:pt x="19" y="632"/>
                  </a:lnTo>
                  <a:lnTo>
                    <a:pt x="0" y="687"/>
                  </a:lnTo>
                  <a:lnTo>
                    <a:pt x="0" y="743"/>
                  </a:lnTo>
                  <a:lnTo>
                    <a:pt x="19" y="799"/>
                  </a:lnTo>
                  <a:lnTo>
                    <a:pt x="75" y="855"/>
                  </a:lnTo>
                  <a:lnTo>
                    <a:pt x="130" y="873"/>
                  </a:lnTo>
                  <a:lnTo>
                    <a:pt x="205" y="873"/>
                  </a:lnTo>
                  <a:lnTo>
                    <a:pt x="1022" y="743"/>
                  </a:lnTo>
                  <a:lnTo>
                    <a:pt x="1840" y="632"/>
                  </a:lnTo>
                  <a:lnTo>
                    <a:pt x="2657" y="520"/>
                  </a:lnTo>
                  <a:lnTo>
                    <a:pt x="3066" y="446"/>
                  </a:lnTo>
                  <a:lnTo>
                    <a:pt x="3456" y="353"/>
                  </a:lnTo>
                  <a:lnTo>
                    <a:pt x="3512" y="334"/>
                  </a:lnTo>
                  <a:lnTo>
                    <a:pt x="3531" y="316"/>
                  </a:lnTo>
                  <a:lnTo>
                    <a:pt x="3549" y="279"/>
                  </a:lnTo>
                  <a:lnTo>
                    <a:pt x="3549" y="242"/>
                  </a:lnTo>
                  <a:lnTo>
                    <a:pt x="3549" y="204"/>
                  </a:lnTo>
                  <a:lnTo>
                    <a:pt x="3531" y="167"/>
                  </a:lnTo>
                  <a:lnTo>
                    <a:pt x="3494" y="130"/>
                  </a:lnTo>
                  <a:lnTo>
                    <a:pt x="3456" y="111"/>
                  </a:lnTo>
                  <a:lnTo>
                    <a:pt x="3252" y="56"/>
                  </a:lnTo>
                  <a:lnTo>
                    <a:pt x="3048" y="19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17"/>
            <p:cNvSpPr/>
            <p:nvPr/>
          </p:nvSpPr>
          <p:spPr>
            <a:xfrm>
              <a:off x="4704948" y="1549171"/>
              <a:ext cx="102043" cy="65975"/>
            </a:xfrm>
            <a:custGeom>
              <a:rect b="b" l="l" r="r" t="t"/>
              <a:pathLst>
                <a:path extrusionOk="0" h="1767" w="2733">
                  <a:moveTo>
                    <a:pt x="2528" y="1"/>
                  </a:moveTo>
                  <a:lnTo>
                    <a:pt x="2454" y="20"/>
                  </a:lnTo>
                  <a:lnTo>
                    <a:pt x="2175" y="187"/>
                  </a:lnTo>
                  <a:lnTo>
                    <a:pt x="1878" y="335"/>
                  </a:lnTo>
                  <a:lnTo>
                    <a:pt x="1283" y="651"/>
                  </a:lnTo>
                  <a:lnTo>
                    <a:pt x="670" y="949"/>
                  </a:lnTo>
                  <a:lnTo>
                    <a:pt x="391" y="1116"/>
                  </a:lnTo>
                  <a:lnTo>
                    <a:pt x="94" y="1302"/>
                  </a:lnTo>
                  <a:lnTo>
                    <a:pt x="38" y="1357"/>
                  </a:lnTo>
                  <a:lnTo>
                    <a:pt x="1" y="1450"/>
                  </a:lnTo>
                  <a:lnTo>
                    <a:pt x="1" y="1543"/>
                  </a:lnTo>
                  <a:lnTo>
                    <a:pt x="20" y="1617"/>
                  </a:lnTo>
                  <a:lnTo>
                    <a:pt x="57" y="1692"/>
                  </a:lnTo>
                  <a:lnTo>
                    <a:pt x="112" y="1748"/>
                  </a:lnTo>
                  <a:lnTo>
                    <a:pt x="187" y="1766"/>
                  </a:lnTo>
                  <a:lnTo>
                    <a:pt x="298" y="1748"/>
                  </a:lnTo>
                  <a:lnTo>
                    <a:pt x="614" y="1617"/>
                  </a:lnTo>
                  <a:lnTo>
                    <a:pt x="930" y="1469"/>
                  </a:lnTo>
                  <a:lnTo>
                    <a:pt x="1246" y="1302"/>
                  </a:lnTo>
                  <a:lnTo>
                    <a:pt x="1543" y="1116"/>
                  </a:lnTo>
                  <a:lnTo>
                    <a:pt x="1840" y="930"/>
                  </a:lnTo>
                  <a:lnTo>
                    <a:pt x="2119" y="726"/>
                  </a:lnTo>
                  <a:lnTo>
                    <a:pt x="2398" y="521"/>
                  </a:lnTo>
                  <a:lnTo>
                    <a:pt x="2677" y="298"/>
                  </a:lnTo>
                  <a:lnTo>
                    <a:pt x="2714" y="243"/>
                  </a:lnTo>
                  <a:lnTo>
                    <a:pt x="2732" y="187"/>
                  </a:lnTo>
                  <a:lnTo>
                    <a:pt x="2714" y="112"/>
                  </a:lnTo>
                  <a:lnTo>
                    <a:pt x="2695" y="75"/>
                  </a:lnTo>
                  <a:lnTo>
                    <a:pt x="2639" y="2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17"/>
            <p:cNvSpPr/>
            <p:nvPr/>
          </p:nvSpPr>
          <p:spPr>
            <a:xfrm>
              <a:off x="4815949" y="1504778"/>
              <a:ext cx="27816" cy="27816"/>
            </a:xfrm>
            <a:custGeom>
              <a:rect b="b" l="l" r="r" t="t"/>
              <a:pathLst>
                <a:path extrusionOk="0" h="745" w="745">
                  <a:moveTo>
                    <a:pt x="298" y="1"/>
                  </a:moveTo>
                  <a:lnTo>
                    <a:pt x="224" y="19"/>
                  </a:lnTo>
                  <a:lnTo>
                    <a:pt x="168" y="57"/>
                  </a:lnTo>
                  <a:lnTo>
                    <a:pt x="112" y="112"/>
                  </a:lnTo>
                  <a:lnTo>
                    <a:pt x="75" y="168"/>
                  </a:lnTo>
                  <a:lnTo>
                    <a:pt x="38" y="224"/>
                  </a:lnTo>
                  <a:lnTo>
                    <a:pt x="19" y="298"/>
                  </a:lnTo>
                  <a:lnTo>
                    <a:pt x="1" y="372"/>
                  </a:lnTo>
                  <a:lnTo>
                    <a:pt x="19" y="447"/>
                  </a:lnTo>
                  <a:lnTo>
                    <a:pt x="38" y="503"/>
                  </a:lnTo>
                  <a:lnTo>
                    <a:pt x="75" y="577"/>
                  </a:lnTo>
                  <a:lnTo>
                    <a:pt x="112" y="633"/>
                  </a:lnTo>
                  <a:lnTo>
                    <a:pt x="168" y="670"/>
                  </a:lnTo>
                  <a:lnTo>
                    <a:pt x="224" y="707"/>
                  </a:lnTo>
                  <a:lnTo>
                    <a:pt x="298" y="725"/>
                  </a:lnTo>
                  <a:lnTo>
                    <a:pt x="372" y="744"/>
                  </a:lnTo>
                  <a:lnTo>
                    <a:pt x="447" y="725"/>
                  </a:lnTo>
                  <a:lnTo>
                    <a:pt x="521" y="707"/>
                  </a:lnTo>
                  <a:lnTo>
                    <a:pt x="577" y="670"/>
                  </a:lnTo>
                  <a:lnTo>
                    <a:pt x="633" y="633"/>
                  </a:lnTo>
                  <a:lnTo>
                    <a:pt x="688" y="577"/>
                  </a:lnTo>
                  <a:lnTo>
                    <a:pt x="707" y="503"/>
                  </a:lnTo>
                  <a:lnTo>
                    <a:pt x="744" y="447"/>
                  </a:lnTo>
                  <a:lnTo>
                    <a:pt x="744" y="372"/>
                  </a:lnTo>
                  <a:lnTo>
                    <a:pt x="744" y="298"/>
                  </a:lnTo>
                  <a:lnTo>
                    <a:pt x="707" y="224"/>
                  </a:lnTo>
                  <a:lnTo>
                    <a:pt x="688" y="168"/>
                  </a:lnTo>
                  <a:lnTo>
                    <a:pt x="633" y="112"/>
                  </a:lnTo>
                  <a:lnTo>
                    <a:pt x="577" y="57"/>
                  </a:lnTo>
                  <a:lnTo>
                    <a:pt x="521" y="19"/>
                  </a:lnTo>
                  <a:lnTo>
                    <a:pt x="447" y="1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17"/>
            <p:cNvSpPr/>
            <p:nvPr/>
          </p:nvSpPr>
          <p:spPr>
            <a:xfrm>
              <a:off x="4386544" y="1848197"/>
              <a:ext cx="19453" cy="20125"/>
            </a:xfrm>
            <a:custGeom>
              <a:rect b="b" l="l" r="r" t="t"/>
              <a:pathLst>
                <a:path extrusionOk="0" h="539" w="521">
                  <a:moveTo>
                    <a:pt x="261" y="0"/>
                  </a:moveTo>
                  <a:lnTo>
                    <a:pt x="186" y="19"/>
                  </a:lnTo>
                  <a:lnTo>
                    <a:pt x="131" y="37"/>
                  </a:lnTo>
                  <a:lnTo>
                    <a:pt x="93" y="56"/>
                  </a:lnTo>
                  <a:lnTo>
                    <a:pt x="56" y="93"/>
                  </a:lnTo>
                  <a:lnTo>
                    <a:pt x="1" y="186"/>
                  </a:lnTo>
                  <a:lnTo>
                    <a:pt x="1" y="279"/>
                  </a:lnTo>
                  <a:lnTo>
                    <a:pt x="1" y="372"/>
                  </a:lnTo>
                  <a:lnTo>
                    <a:pt x="56" y="465"/>
                  </a:lnTo>
                  <a:lnTo>
                    <a:pt x="93" y="502"/>
                  </a:lnTo>
                  <a:lnTo>
                    <a:pt x="131" y="520"/>
                  </a:lnTo>
                  <a:lnTo>
                    <a:pt x="186" y="539"/>
                  </a:lnTo>
                  <a:lnTo>
                    <a:pt x="316" y="539"/>
                  </a:lnTo>
                  <a:lnTo>
                    <a:pt x="372" y="520"/>
                  </a:lnTo>
                  <a:lnTo>
                    <a:pt x="409" y="502"/>
                  </a:lnTo>
                  <a:lnTo>
                    <a:pt x="446" y="465"/>
                  </a:lnTo>
                  <a:lnTo>
                    <a:pt x="502" y="372"/>
                  </a:lnTo>
                  <a:lnTo>
                    <a:pt x="521" y="279"/>
                  </a:lnTo>
                  <a:lnTo>
                    <a:pt x="502" y="186"/>
                  </a:lnTo>
                  <a:lnTo>
                    <a:pt x="446" y="93"/>
                  </a:lnTo>
                  <a:lnTo>
                    <a:pt x="409" y="56"/>
                  </a:lnTo>
                  <a:lnTo>
                    <a:pt x="372" y="37"/>
                  </a:lnTo>
                  <a:lnTo>
                    <a:pt x="316" y="19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17"/>
            <p:cNvSpPr/>
            <p:nvPr/>
          </p:nvSpPr>
          <p:spPr>
            <a:xfrm>
              <a:off x="4405959" y="1875228"/>
              <a:ext cx="19490" cy="18781"/>
            </a:xfrm>
            <a:custGeom>
              <a:rect b="b" l="l" r="r" t="t"/>
              <a:pathLst>
                <a:path extrusionOk="0" h="503" w="522">
                  <a:moveTo>
                    <a:pt x="280" y="1"/>
                  </a:moveTo>
                  <a:lnTo>
                    <a:pt x="224" y="19"/>
                  </a:lnTo>
                  <a:lnTo>
                    <a:pt x="131" y="38"/>
                  </a:lnTo>
                  <a:lnTo>
                    <a:pt x="75" y="94"/>
                  </a:lnTo>
                  <a:lnTo>
                    <a:pt x="19" y="168"/>
                  </a:lnTo>
                  <a:lnTo>
                    <a:pt x="1" y="261"/>
                  </a:lnTo>
                  <a:lnTo>
                    <a:pt x="19" y="354"/>
                  </a:lnTo>
                  <a:lnTo>
                    <a:pt x="75" y="428"/>
                  </a:lnTo>
                  <a:lnTo>
                    <a:pt x="149" y="484"/>
                  </a:lnTo>
                  <a:lnTo>
                    <a:pt x="261" y="502"/>
                  </a:lnTo>
                  <a:lnTo>
                    <a:pt x="335" y="484"/>
                  </a:lnTo>
                  <a:lnTo>
                    <a:pt x="410" y="447"/>
                  </a:lnTo>
                  <a:lnTo>
                    <a:pt x="465" y="372"/>
                  </a:lnTo>
                  <a:lnTo>
                    <a:pt x="502" y="298"/>
                  </a:lnTo>
                  <a:lnTo>
                    <a:pt x="521" y="242"/>
                  </a:lnTo>
                  <a:lnTo>
                    <a:pt x="521" y="168"/>
                  </a:lnTo>
                  <a:lnTo>
                    <a:pt x="484" y="112"/>
                  </a:lnTo>
                  <a:lnTo>
                    <a:pt x="447" y="57"/>
                  </a:lnTo>
                  <a:lnTo>
                    <a:pt x="391" y="19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17"/>
            <p:cNvSpPr/>
            <p:nvPr/>
          </p:nvSpPr>
          <p:spPr>
            <a:xfrm>
              <a:off x="4430265" y="1852341"/>
              <a:ext cx="12508" cy="12545"/>
            </a:xfrm>
            <a:custGeom>
              <a:rect b="b" l="l" r="r" t="t"/>
              <a:pathLst>
                <a:path extrusionOk="0" h="336" w="335">
                  <a:moveTo>
                    <a:pt x="93" y="1"/>
                  </a:moveTo>
                  <a:lnTo>
                    <a:pt x="37" y="38"/>
                  </a:lnTo>
                  <a:lnTo>
                    <a:pt x="19" y="94"/>
                  </a:lnTo>
                  <a:lnTo>
                    <a:pt x="0" y="168"/>
                  </a:lnTo>
                  <a:lnTo>
                    <a:pt x="19" y="224"/>
                  </a:lnTo>
                  <a:lnTo>
                    <a:pt x="37" y="279"/>
                  </a:lnTo>
                  <a:lnTo>
                    <a:pt x="93" y="317"/>
                  </a:lnTo>
                  <a:lnTo>
                    <a:pt x="167" y="335"/>
                  </a:lnTo>
                  <a:lnTo>
                    <a:pt x="242" y="317"/>
                  </a:lnTo>
                  <a:lnTo>
                    <a:pt x="297" y="279"/>
                  </a:lnTo>
                  <a:lnTo>
                    <a:pt x="316" y="224"/>
                  </a:lnTo>
                  <a:lnTo>
                    <a:pt x="335" y="168"/>
                  </a:lnTo>
                  <a:lnTo>
                    <a:pt x="316" y="94"/>
                  </a:lnTo>
                  <a:lnTo>
                    <a:pt x="297" y="38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17"/>
            <p:cNvSpPr/>
            <p:nvPr/>
          </p:nvSpPr>
          <p:spPr>
            <a:xfrm>
              <a:off x="4449680" y="1868284"/>
              <a:ext cx="14599" cy="11836"/>
            </a:xfrm>
            <a:custGeom>
              <a:rect b="b" l="l" r="r" t="t"/>
              <a:pathLst>
                <a:path extrusionOk="0" h="317" w="391">
                  <a:moveTo>
                    <a:pt x="205" y="1"/>
                  </a:moveTo>
                  <a:lnTo>
                    <a:pt x="149" y="20"/>
                  </a:lnTo>
                  <a:lnTo>
                    <a:pt x="93" y="38"/>
                  </a:lnTo>
                  <a:lnTo>
                    <a:pt x="38" y="75"/>
                  </a:lnTo>
                  <a:lnTo>
                    <a:pt x="0" y="112"/>
                  </a:lnTo>
                  <a:lnTo>
                    <a:pt x="0" y="187"/>
                  </a:lnTo>
                  <a:lnTo>
                    <a:pt x="19" y="243"/>
                  </a:lnTo>
                  <a:lnTo>
                    <a:pt x="75" y="280"/>
                  </a:lnTo>
                  <a:lnTo>
                    <a:pt x="112" y="298"/>
                  </a:lnTo>
                  <a:lnTo>
                    <a:pt x="149" y="317"/>
                  </a:lnTo>
                  <a:lnTo>
                    <a:pt x="242" y="298"/>
                  </a:lnTo>
                  <a:lnTo>
                    <a:pt x="316" y="243"/>
                  </a:lnTo>
                  <a:lnTo>
                    <a:pt x="372" y="187"/>
                  </a:lnTo>
                  <a:lnTo>
                    <a:pt x="391" y="131"/>
                  </a:lnTo>
                  <a:lnTo>
                    <a:pt x="391" y="94"/>
                  </a:lnTo>
                  <a:lnTo>
                    <a:pt x="372" y="57"/>
                  </a:lnTo>
                  <a:lnTo>
                    <a:pt x="353" y="38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17"/>
            <p:cNvSpPr/>
            <p:nvPr/>
          </p:nvSpPr>
          <p:spPr>
            <a:xfrm>
              <a:off x="4491982" y="1870375"/>
              <a:ext cx="8364" cy="8364"/>
            </a:xfrm>
            <a:custGeom>
              <a:rect b="b" l="l" r="r" t="t"/>
              <a:pathLst>
                <a:path extrusionOk="0" h="224" w="224">
                  <a:moveTo>
                    <a:pt x="75" y="1"/>
                  </a:moveTo>
                  <a:lnTo>
                    <a:pt x="38" y="38"/>
                  </a:lnTo>
                  <a:lnTo>
                    <a:pt x="19" y="56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38" y="187"/>
                  </a:lnTo>
                  <a:lnTo>
                    <a:pt x="75" y="205"/>
                  </a:lnTo>
                  <a:lnTo>
                    <a:pt x="112" y="224"/>
                  </a:lnTo>
                  <a:lnTo>
                    <a:pt x="168" y="205"/>
                  </a:lnTo>
                  <a:lnTo>
                    <a:pt x="205" y="187"/>
                  </a:lnTo>
                  <a:lnTo>
                    <a:pt x="224" y="149"/>
                  </a:lnTo>
                  <a:lnTo>
                    <a:pt x="224" y="112"/>
                  </a:lnTo>
                  <a:lnTo>
                    <a:pt x="224" y="56"/>
                  </a:lnTo>
                  <a:lnTo>
                    <a:pt x="205" y="38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17"/>
            <p:cNvSpPr/>
            <p:nvPr/>
          </p:nvSpPr>
          <p:spPr>
            <a:xfrm>
              <a:off x="4518341" y="1859995"/>
              <a:ext cx="15308" cy="15980"/>
            </a:xfrm>
            <a:custGeom>
              <a:rect b="b" l="l" r="r" t="t"/>
              <a:pathLst>
                <a:path extrusionOk="0" h="428" w="410">
                  <a:moveTo>
                    <a:pt x="205" y="0"/>
                  </a:moveTo>
                  <a:lnTo>
                    <a:pt x="131" y="19"/>
                  </a:lnTo>
                  <a:lnTo>
                    <a:pt x="57" y="56"/>
                  </a:lnTo>
                  <a:lnTo>
                    <a:pt x="19" y="130"/>
                  </a:lnTo>
                  <a:lnTo>
                    <a:pt x="1" y="204"/>
                  </a:lnTo>
                  <a:lnTo>
                    <a:pt x="19" y="279"/>
                  </a:lnTo>
                  <a:lnTo>
                    <a:pt x="57" y="353"/>
                  </a:lnTo>
                  <a:lnTo>
                    <a:pt x="131" y="409"/>
                  </a:lnTo>
                  <a:lnTo>
                    <a:pt x="205" y="427"/>
                  </a:lnTo>
                  <a:lnTo>
                    <a:pt x="298" y="409"/>
                  </a:lnTo>
                  <a:lnTo>
                    <a:pt x="372" y="353"/>
                  </a:lnTo>
                  <a:lnTo>
                    <a:pt x="410" y="279"/>
                  </a:lnTo>
                  <a:lnTo>
                    <a:pt x="410" y="204"/>
                  </a:lnTo>
                  <a:lnTo>
                    <a:pt x="410" y="130"/>
                  </a:lnTo>
                  <a:lnTo>
                    <a:pt x="372" y="56"/>
                  </a:lnTo>
                  <a:lnTo>
                    <a:pt x="298" y="19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17"/>
            <p:cNvSpPr/>
            <p:nvPr/>
          </p:nvSpPr>
          <p:spPr>
            <a:xfrm>
              <a:off x="4559971" y="1832217"/>
              <a:ext cx="13927" cy="14599"/>
            </a:xfrm>
            <a:custGeom>
              <a:rect b="b" l="l" r="r" t="t"/>
              <a:pathLst>
                <a:path extrusionOk="0" h="391" w="373">
                  <a:moveTo>
                    <a:pt x="186" y="1"/>
                  </a:moveTo>
                  <a:lnTo>
                    <a:pt x="94" y="19"/>
                  </a:lnTo>
                  <a:lnTo>
                    <a:pt x="38" y="57"/>
                  </a:lnTo>
                  <a:lnTo>
                    <a:pt x="1" y="131"/>
                  </a:lnTo>
                  <a:lnTo>
                    <a:pt x="1" y="205"/>
                  </a:lnTo>
                  <a:lnTo>
                    <a:pt x="1" y="261"/>
                  </a:lnTo>
                  <a:lnTo>
                    <a:pt x="38" y="335"/>
                  </a:lnTo>
                  <a:lnTo>
                    <a:pt x="94" y="372"/>
                  </a:lnTo>
                  <a:lnTo>
                    <a:pt x="186" y="391"/>
                  </a:lnTo>
                  <a:lnTo>
                    <a:pt x="261" y="372"/>
                  </a:lnTo>
                  <a:lnTo>
                    <a:pt x="317" y="335"/>
                  </a:lnTo>
                  <a:lnTo>
                    <a:pt x="354" y="261"/>
                  </a:lnTo>
                  <a:lnTo>
                    <a:pt x="372" y="205"/>
                  </a:lnTo>
                  <a:lnTo>
                    <a:pt x="354" y="131"/>
                  </a:lnTo>
                  <a:lnTo>
                    <a:pt x="317" y="57"/>
                  </a:lnTo>
                  <a:lnTo>
                    <a:pt x="261" y="19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17"/>
            <p:cNvSpPr/>
            <p:nvPr/>
          </p:nvSpPr>
          <p:spPr>
            <a:xfrm>
              <a:off x="4571770" y="1864849"/>
              <a:ext cx="37" cy="3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17"/>
            <p:cNvSpPr/>
            <p:nvPr/>
          </p:nvSpPr>
          <p:spPr>
            <a:xfrm>
              <a:off x="4571770" y="1864849"/>
              <a:ext cx="37" cy="37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17"/>
            <p:cNvSpPr/>
            <p:nvPr/>
          </p:nvSpPr>
          <p:spPr>
            <a:xfrm>
              <a:off x="4571770" y="1864139"/>
              <a:ext cx="37" cy="747"/>
            </a:xfrm>
            <a:custGeom>
              <a:rect b="b" l="l" r="r" t="t"/>
              <a:pathLst>
                <a:path extrusionOk="0" h="20" w="1">
                  <a:moveTo>
                    <a:pt x="1" y="1"/>
                  </a:moveTo>
                  <a:lnTo>
                    <a:pt x="1" y="1"/>
                  </a:lnTo>
                  <a:lnTo>
                    <a:pt x="1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17"/>
            <p:cNvSpPr/>
            <p:nvPr/>
          </p:nvSpPr>
          <p:spPr>
            <a:xfrm>
              <a:off x="4561353" y="1862049"/>
              <a:ext cx="13927" cy="14599"/>
            </a:xfrm>
            <a:custGeom>
              <a:rect b="b" l="l" r="r" t="t"/>
              <a:pathLst>
                <a:path extrusionOk="0" h="391" w="373">
                  <a:moveTo>
                    <a:pt x="112" y="1"/>
                  </a:moveTo>
                  <a:lnTo>
                    <a:pt x="57" y="19"/>
                  </a:lnTo>
                  <a:lnTo>
                    <a:pt x="38" y="57"/>
                  </a:lnTo>
                  <a:lnTo>
                    <a:pt x="1" y="94"/>
                  </a:lnTo>
                  <a:lnTo>
                    <a:pt x="1" y="149"/>
                  </a:lnTo>
                  <a:lnTo>
                    <a:pt x="1" y="205"/>
                  </a:lnTo>
                  <a:lnTo>
                    <a:pt x="19" y="242"/>
                  </a:lnTo>
                  <a:lnTo>
                    <a:pt x="19" y="279"/>
                  </a:lnTo>
                  <a:lnTo>
                    <a:pt x="38" y="317"/>
                  </a:lnTo>
                  <a:lnTo>
                    <a:pt x="112" y="372"/>
                  </a:lnTo>
                  <a:lnTo>
                    <a:pt x="205" y="391"/>
                  </a:lnTo>
                  <a:lnTo>
                    <a:pt x="242" y="391"/>
                  </a:lnTo>
                  <a:lnTo>
                    <a:pt x="280" y="372"/>
                  </a:lnTo>
                  <a:lnTo>
                    <a:pt x="317" y="335"/>
                  </a:lnTo>
                  <a:lnTo>
                    <a:pt x="354" y="298"/>
                  </a:lnTo>
                  <a:lnTo>
                    <a:pt x="372" y="261"/>
                  </a:lnTo>
                  <a:lnTo>
                    <a:pt x="372" y="224"/>
                  </a:lnTo>
                  <a:lnTo>
                    <a:pt x="335" y="131"/>
                  </a:lnTo>
                  <a:lnTo>
                    <a:pt x="280" y="57"/>
                  </a:lnTo>
                  <a:lnTo>
                    <a:pt x="261" y="57"/>
                  </a:lnTo>
                  <a:lnTo>
                    <a:pt x="224" y="19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17"/>
            <p:cNvSpPr/>
            <p:nvPr/>
          </p:nvSpPr>
          <p:spPr>
            <a:xfrm>
              <a:off x="4587712" y="1844015"/>
              <a:ext cx="14636" cy="15308"/>
            </a:xfrm>
            <a:custGeom>
              <a:rect b="b" l="l" r="r" t="t"/>
              <a:pathLst>
                <a:path extrusionOk="0" h="410" w="392">
                  <a:moveTo>
                    <a:pt x="187" y="1"/>
                  </a:moveTo>
                  <a:lnTo>
                    <a:pt x="112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05"/>
                  </a:lnTo>
                  <a:lnTo>
                    <a:pt x="19" y="279"/>
                  </a:lnTo>
                  <a:lnTo>
                    <a:pt x="57" y="335"/>
                  </a:lnTo>
                  <a:lnTo>
                    <a:pt x="112" y="391"/>
                  </a:lnTo>
                  <a:lnTo>
                    <a:pt x="187" y="409"/>
                  </a:lnTo>
                  <a:lnTo>
                    <a:pt x="280" y="391"/>
                  </a:lnTo>
                  <a:lnTo>
                    <a:pt x="335" y="335"/>
                  </a:lnTo>
                  <a:lnTo>
                    <a:pt x="372" y="279"/>
                  </a:lnTo>
                  <a:lnTo>
                    <a:pt x="391" y="205"/>
                  </a:lnTo>
                  <a:lnTo>
                    <a:pt x="372" y="131"/>
                  </a:lnTo>
                  <a:lnTo>
                    <a:pt x="335" y="56"/>
                  </a:lnTo>
                  <a:lnTo>
                    <a:pt x="280" y="19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17"/>
            <p:cNvSpPr/>
            <p:nvPr/>
          </p:nvSpPr>
          <p:spPr>
            <a:xfrm>
              <a:off x="4600892" y="1811421"/>
              <a:ext cx="12545" cy="13217"/>
            </a:xfrm>
            <a:custGeom>
              <a:rect b="b" l="l" r="r" t="t"/>
              <a:pathLst>
                <a:path extrusionOk="0" h="354" w="336">
                  <a:moveTo>
                    <a:pt x="168" y="0"/>
                  </a:moveTo>
                  <a:lnTo>
                    <a:pt x="94" y="19"/>
                  </a:lnTo>
                  <a:lnTo>
                    <a:pt x="38" y="56"/>
                  </a:lnTo>
                  <a:lnTo>
                    <a:pt x="19" y="112"/>
                  </a:lnTo>
                  <a:lnTo>
                    <a:pt x="1" y="186"/>
                  </a:lnTo>
                  <a:lnTo>
                    <a:pt x="19" y="242"/>
                  </a:lnTo>
                  <a:lnTo>
                    <a:pt x="38" y="298"/>
                  </a:lnTo>
                  <a:lnTo>
                    <a:pt x="94" y="335"/>
                  </a:lnTo>
                  <a:lnTo>
                    <a:pt x="168" y="353"/>
                  </a:lnTo>
                  <a:lnTo>
                    <a:pt x="242" y="335"/>
                  </a:lnTo>
                  <a:lnTo>
                    <a:pt x="298" y="298"/>
                  </a:lnTo>
                  <a:lnTo>
                    <a:pt x="317" y="242"/>
                  </a:lnTo>
                  <a:lnTo>
                    <a:pt x="335" y="186"/>
                  </a:lnTo>
                  <a:lnTo>
                    <a:pt x="317" y="112"/>
                  </a:lnTo>
                  <a:lnTo>
                    <a:pt x="298" y="56"/>
                  </a:lnTo>
                  <a:lnTo>
                    <a:pt x="242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17"/>
            <p:cNvSpPr/>
            <p:nvPr/>
          </p:nvSpPr>
          <p:spPr>
            <a:xfrm>
              <a:off x="4623816" y="1823891"/>
              <a:ext cx="12508" cy="12545"/>
            </a:xfrm>
            <a:custGeom>
              <a:rect b="b" l="l" r="r" t="t"/>
              <a:pathLst>
                <a:path extrusionOk="0" h="336" w="335">
                  <a:moveTo>
                    <a:pt x="167" y="1"/>
                  </a:moveTo>
                  <a:lnTo>
                    <a:pt x="93" y="19"/>
                  </a:lnTo>
                  <a:lnTo>
                    <a:pt x="56" y="57"/>
                  </a:lnTo>
                  <a:lnTo>
                    <a:pt x="19" y="112"/>
                  </a:lnTo>
                  <a:lnTo>
                    <a:pt x="0" y="168"/>
                  </a:lnTo>
                  <a:lnTo>
                    <a:pt x="19" y="242"/>
                  </a:lnTo>
                  <a:lnTo>
                    <a:pt x="56" y="280"/>
                  </a:lnTo>
                  <a:lnTo>
                    <a:pt x="93" y="317"/>
                  </a:lnTo>
                  <a:lnTo>
                    <a:pt x="167" y="335"/>
                  </a:lnTo>
                  <a:lnTo>
                    <a:pt x="242" y="317"/>
                  </a:lnTo>
                  <a:lnTo>
                    <a:pt x="297" y="280"/>
                  </a:lnTo>
                  <a:lnTo>
                    <a:pt x="316" y="242"/>
                  </a:lnTo>
                  <a:lnTo>
                    <a:pt x="334" y="168"/>
                  </a:lnTo>
                  <a:lnTo>
                    <a:pt x="316" y="112"/>
                  </a:lnTo>
                  <a:lnTo>
                    <a:pt x="297" y="57"/>
                  </a:lnTo>
                  <a:lnTo>
                    <a:pt x="242" y="1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17"/>
            <p:cNvSpPr/>
            <p:nvPr/>
          </p:nvSpPr>
          <p:spPr>
            <a:xfrm>
              <a:off x="4629342" y="1796150"/>
              <a:ext cx="15308" cy="15308"/>
            </a:xfrm>
            <a:custGeom>
              <a:rect b="b" l="l" r="r" t="t"/>
              <a:pathLst>
                <a:path extrusionOk="0" h="410" w="410">
                  <a:moveTo>
                    <a:pt x="205" y="1"/>
                  </a:moveTo>
                  <a:lnTo>
                    <a:pt x="131" y="19"/>
                  </a:lnTo>
                  <a:lnTo>
                    <a:pt x="75" y="75"/>
                  </a:lnTo>
                  <a:lnTo>
                    <a:pt x="19" y="131"/>
                  </a:lnTo>
                  <a:lnTo>
                    <a:pt x="1" y="205"/>
                  </a:lnTo>
                  <a:lnTo>
                    <a:pt x="19" y="279"/>
                  </a:lnTo>
                  <a:lnTo>
                    <a:pt x="75" y="354"/>
                  </a:lnTo>
                  <a:lnTo>
                    <a:pt x="131" y="391"/>
                  </a:lnTo>
                  <a:lnTo>
                    <a:pt x="205" y="409"/>
                  </a:lnTo>
                  <a:lnTo>
                    <a:pt x="279" y="391"/>
                  </a:lnTo>
                  <a:lnTo>
                    <a:pt x="354" y="354"/>
                  </a:lnTo>
                  <a:lnTo>
                    <a:pt x="391" y="279"/>
                  </a:lnTo>
                  <a:lnTo>
                    <a:pt x="409" y="205"/>
                  </a:lnTo>
                  <a:lnTo>
                    <a:pt x="391" y="131"/>
                  </a:lnTo>
                  <a:lnTo>
                    <a:pt x="354" y="75"/>
                  </a:lnTo>
                  <a:lnTo>
                    <a:pt x="279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17"/>
            <p:cNvSpPr/>
            <p:nvPr/>
          </p:nvSpPr>
          <p:spPr>
            <a:xfrm>
              <a:off x="4356713" y="1882173"/>
              <a:ext cx="16690" cy="18071"/>
            </a:xfrm>
            <a:custGeom>
              <a:rect b="b" l="l" r="r" t="t"/>
              <a:pathLst>
                <a:path extrusionOk="0" h="484" w="447">
                  <a:moveTo>
                    <a:pt x="205" y="1"/>
                  </a:moveTo>
                  <a:lnTo>
                    <a:pt x="149" y="19"/>
                  </a:lnTo>
                  <a:lnTo>
                    <a:pt x="112" y="38"/>
                  </a:lnTo>
                  <a:lnTo>
                    <a:pt x="38" y="94"/>
                  </a:lnTo>
                  <a:lnTo>
                    <a:pt x="1" y="168"/>
                  </a:lnTo>
                  <a:lnTo>
                    <a:pt x="1" y="279"/>
                  </a:lnTo>
                  <a:lnTo>
                    <a:pt x="38" y="354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24" y="484"/>
                  </a:lnTo>
                  <a:lnTo>
                    <a:pt x="279" y="484"/>
                  </a:lnTo>
                  <a:lnTo>
                    <a:pt x="316" y="465"/>
                  </a:lnTo>
                  <a:lnTo>
                    <a:pt x="372" y="447"/>
                  </a:lnTo>
                  <a:lnTo>
                    <a:pt x="409" y="409"/>
                  </a:lnTo>
                  <a:lnTo>
                    <a:pt x="428" y="354"/>
                  </a:lnTo>
                  <a:lnTo>
                    <a:pt x="447" y="298"/>
                  </a:lnTo>
                  <a:lnTo>
                    <a:pt x="447" y="242"/>
                  </a:lnTo>
                  <a:lnTo>
                    <a:pt x="428" y="186"/>
                  </a:lnTo>
                  <a:lnTo>
                    <a:pt x="391" y="149"/>
                  </a:lnTo>
                  <a:lnTo>
                    <a:pt x="372" y="94"/>
                  </a:lnTo>
                  <a:lnTo>
                    <a:pt x="316" y="56"/>
                  </a:lnTo>
                  <a:lnTo>
                    <a:pt x="279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17"/>
            <p:cNvSpPr/>
            <p:nvPr/>
          </p:nvSpPr>
          <p:spPr>
            <a:xfrm>
              <a:off x="4658502" y="1844015"/>
              <a:ext cx="6945" cy="6982"/>
            </a:xfrm>
            <a:custGeom>
              <a:rect b="b" l="l" r="r" t="t"/>
              <a:pathLst>
                <a:path extrusionOk="0" h="187" w="186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19" y="149"/>
                  </a:lnTo>
                  <a:lnTo>
                    <a:pt x="56" y="186"/>
                  </a:lnTo>
                  <a:lnTo>
                    <a:pt x="130" y="186"/>
                  </a:lnTo>
                  <a:lnTo>
                    <a:pt x="167" y="149"/>
                  </a:lnTo>
                  <a:lnTo>
                    <a:pt x="186" y="131"/>
                  </a:lnTo>
                  <a:lnTo>
                    <a:pt x="186" y="94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17"/>
            <p:cNvSpPr/>
            <p:nvPr/>
          </p:nvSpPr>
          <p:spPr>
            <a:xfrm>
              <a:off x="4489219" y="1546408"/>
              <a:ext cx="29161" cy="22925"/>
            </a:xfrm>
            <a:custGeom>
              <a:rect b="b" l="l" r="r" t="t"/>
              <a:pathLst>
                <a:path extrusionOk="0" h="614" w="781">
                  <a:moveTo>
                    <a:pt x="539" y="1"/>
                  </a:moveTo>
                  <a:lnTo>
                    <a:pt x="465" y="19"/>
                  </a:lnTo>
                  <a:lnTo>
                    <a:pt x="372" y="56"/>
                  </a:lnTo>
                  <a:lnTo>
                    <a:pt x="168" y="242"/>
                  </a:lnTo>
                  <a:lnTo>
                    <a:pt x="75" y="335"/>
                  </a:lnTo>
                  <a:lnTo>
                    <a:pt x="19" y="372"/>
                  </a:lnTo>
                  <a:lnTo>
                    <a:pt x="0" y="409"/>
                  </a:lnTo>
                  <a:lnTo>
                    <a:pt x="0" y="465"/>
                  </a:lnTo>
                  <a:lnTo>
                    <a:pt x="19" y="502"/>
                  </a:lnTo>
                  <a:lnTo>
                    <a:pt x="75" y="558"/>
                  </a:lnTo>
                  <a:lnTo>
                    <a:pt x="131" y="595"/>
                  </a:lnTo>
                  <a:lnTo>
                    <a:pt x="223" y="614"/>
                  </a:lnTo>
                  <a:lnTo>
                    <a:pt x="335" y="614"/>
                  </a:lnTo>
                  <a:lnTo>
                    <a:pt x="428" y="577"/>
                  </a:lnTo>
                  <a:lnTo>
                    <a:pt x="539" y="521"/>
                  </a:lnTo>
                  <a:lnTo>
                    <a:pt x="632" y="465"/>
                  </a:lnTo>
                  <a:lnTo>
                    <a:pt x="707" y="391"/>
                  </a:lnTo>
                  <a:lnTo>
                    <a:pt x="762" y="317"/>
                  </a:lnTo>
                  <a:lnTo>
                    <a:pt x="781" y="224"/>
                  </a:lnTo>
                  <a:lnTo>
                    <a:pt x="762" y="149"/>
                  </a:lnTo>
                  <a:lnTo>
                    <a:pt x="707" y="56"/>
                  </a:lnTo>
                  <a:lnTo>
                    <a:pt x="632" y="19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17"/>
            <p:cNvSpPr/>
            <p:nvPr/>
          </p:nvSpPr>
          <p:spPr>
            <a:xfrm>
              <a:off x="4505871" y="1570676"/>
              <a:ext cx="24307" cy="17399"/>
            </a:xfrm>
            <a:custGeom>
              <a:rect b="b" l="l" r="r" t="t"/>
              <a:pathLst>
                <a:path extrusionOk="0" h="466" w="651">
                  <a:moveTo>
                    <a:pt x="428" y="1"/>
                  </a:moveTo>
                  <a:lnTo>
                    <a:pt x="353" y="38"/>
                  </a:lnTo>
                  <a:lnTo>
                    <a:pt x="279" y="75"/>
                  </a:lnTo>
                  <a:lnTo>
                    <a:pt x="205" y="131"/>
                  </a:lnTo>
                  <a:lnTo>
                    <a:pt x="19" y="298"/>
                  </a:lnTo>
                  <a:lnTo>
                    <a:pt x="0" y="317"/>
                  </a:lnTo>
                  <a:lnTo>
                    <a:pt x="0" y="354"/>
                  </a:lnTo>
                  <a:lnTo>
                    <a:pt x="0" y="391"/>
                  </a:lnTo>
                  <a:lnTo>
                    <a:pt x="19" y="410"/>
                  </a:lnTo>
                  <a:lnTo>
                    <a:pt x="93" y="447"/>
                  </a:lnTo>
                  <a:lnTo>
                    <a:pt x="168" y="466"/>
                  </a:lnTo>
                  <a:lnTo>
                    <a:pt x="335" y="466"/>
                  </a:lnTo>
                  <a:lnTo>
                    <a:pt x="428" y="428"/>
                  </a:lnTo>
                  <a:lnTo>
                    <a:pt x="521" y="391"/>
                  </a:lnTo>
                  <a:lnTo>
                    <a:pt x="576" y="354"/>
                  </a:lnTo>
                  <a:lnTo>
                    <a:pt x="614" y="298"/>
                  </a:lnTo>
                  <a:lnTo>
                    <a:pt x="632" y="243"/>
                  </a:lnTo>
                  <a:lnTo>
                    <a:pt x="651" y="187"/>
                  </a:lnTo>
                  <a:lnTo>
                    <a:pt x="651" y="131"/>
                  </a:lnTo>
                  <a:lnTo>
                    <a:pt x="614" y="75"/>
                  </a:lnTo>
                  <a:lnTo>
                    <a:pt x="576" y="38"/>
                  </a:lnTo>
                  <a:lnTo>
                    <a:pt x="521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17"/>
            <p:cNvSpPr/>
            <p:nvPr/>
          </p:nvSpPr>
          <p:spPr>
            <a:xfrm>
              <a:off x="4529468" y="1583184"/>
              <a:ext cx="27779" cy="25688"/>
            </a:xfrm>
            <a:custGeom>
              <a:rect b="b" l="l" r="r" t="t"/>
              <a:pathLst>
                <a:path extrusionOk="0" h="688" w="744">
                  <a:moveTo>
                    <a:pt x="520" y="0"/>
                  </a:moveTo>
                  <a:lnTo>
                    <a:pt x="465" y="19"/>
                  </a:lnTo>
                  <a:lnTo>
                    <a:pt x="372" y="75"/>
                  </a:lnTo>
                  <a:lnTo>
                    <a:pt x="316" y="149"/>
                  </a:lnTo>
                  <a:lnTo>
                    <a:pt x="205" y="316"/>
                  </a:lnTo>
                  <a:lnTo>
                    <a:pt x="19" y="576"/>
                  </a:lnTo>
                  <a:lnTo>
                    <a:pt x="0" y="614"/>
                  </a:lnTo>
                  <a:lnTo>
                    <a:pt x="19" y="651"/>
                  </a:lnTo>
                  <a:lnTo>
                    <a:pt x="56" y="688"/>
                  </a:lnTo>
                  <a:lnTo>
                    <a:pt x="93" y="688"/>
                  </a:lnTo>
                  <a:lnTo>
                    <a:pt x="260" y="651"/>
                  </a:lnTo>
                  <a:lnTo>
                    <a:pt x="335" y="632"/>
                  </a:lnTo>
                  <a:lnTo>
                    <a:pt x="427" y="576"/>
                  </a:lnTo>
                  <a:lnTo>
                    <a:pt x="520" y="521"/>
                  </a:lnTo>
                  <a:lnTo>
                    <a:pt x="613" y="446"/>
                  </a:lnTo>
                  <a:lnTo>
                    <a:pt x="688" y="353"/>
                  </a:lnTo>
                  <a:lnTo>
                    <a:pt x="743" y="242"/>
                  </a:lnTo>
                  <a:lnTo>
                    <a:pt x="743" y="186"/>
                  </a:lnTo>
                  <a:lnTo>
                    <a:pt x="725" y="131"/>
                  </a:lnTo>
                  <a:lnTo>
                    <a:pt x="706" y="75"/>
                  </a:lnTo>
                  <a:lnTo>
                    <a:pt x="669" y="38"/>
                  </a:lnTo>
                  <a:lnTo>
                    <a:pt x="632" y="19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17"/>
            <p:cNvSpPr/>
            <p:nvPr/>
          </p:nvSpPr>
          <p:spPr>
            <a:xfrm>
              <a:off x="4554446" y="1613688"/>
              <a:ext cx="27779" cy="23635"/>
            </a:xfrm>
            <a:custGeom>
              <a:rect b="b" l="l" r="r" t="t"/>
              <a:pathLst>
                <a:path extrusionOk="0" h="633" w="744">
                  <a:moveTo>
                    <a:pt x="520" y="1"/>
                  </a:moveTo>
                  <a:lnTo>
                    <a:pt x="446" y="20"/>
                  </a:lnTo>
                  <a:lnTo>
                    <a:pt x="390" y="57"/>
                  </a:lnTo>
                  <a:lnTo>
                    <a:pt x="297" y="168"/>
                  </a:lnTo>
                  <a:lnTo>
                    <a:pt x="204" y="280"/>
                  </a:lnTo>
                  <a:lnTo>
                    <a:pt x="111" y="373"/>
                  </a:lnTo>
                  <a:lnTo>
                    <a:pt x="56" y="410"/>
                  </a:lnTo>
                  <a:lnTo>
                    <a:pt x="19" y="484"/>
                  </a:lnTo>
                  <a:lnTo>
                    <a:pt x="0" y="521"/>
                  </a:lnTo>
                  <a:lnTo>
                    <a:pt x="0" y="540"/>
                  </a:lnTo>
                  <a:lnTo>
                    <a:pt x="19" y="577"/>
                  </a:lnTo>
                  <a:lnTo>
                    <a:pt x="56" y="596"/>
                  </a:lnTo>
                  <a:lnTo>
                    <a:pt x="130" y="633"/>
                  </a:lnTo>
                  <a:lnTo>
                    <a:pt x="223" y="633"/>
                  </a:lnTo>
                  <a:lnTo>
                    <a:pt x="316" y="614"/>
                  </a:lnTo>
                  <a:lnTo>
                    <a:pt x="390" y="596"/>
                  </a:lnTo>
                  <a:lnTo>
                    <a:pt x="502" y="540"/>
                  </a:lnTo>
                  <a:lnTo>
                    <a:pt x="595" y="447"/>
                  </a:lnTo>
                  <a:lnTo>
                    <a:pt x="687" y="354"/>
                  </a:lnTo>
                  <a:lnTo>
                    <a:pt x="743" y="243"/>
                  </a:lnTo>
                  <a:lnTo>
                    <a:pt x="743" y="187"/>
                  </a:lnTo>
                  <a:lnTo>
                    <a:pt x="725" y="112"/>
                  </a:lnTo>
                  <a:lnTo>
                    <a:pt x="687" y="57"/>
                  </a:lnTo>
                  <a:lnTo>
                    <a:pt x="650" y="20"/>
                  </a:lnTo>
                  <a:lnTo>
                    <a:pt x="5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17"/>
            <p:cNvSpPr/>
            <p:nvPr/>
          </p:nvSpPr>
          <p:spPr>
            <a:xfrm>
              <a:off x="4584240" y="1640756"/>
              <a:ext cx="22253" cy="22253"/>
            </a:xfrm>
            <a:custGeom>
              <a:rect b="b" l="l" r="r" t="t"/>
              <a:pathLst>
                <a:path extrusionOk="0" h="596" w="596">
                  <a:moveTo>
                    <a:pt x="391" y="1"/>
                  </a:moveTo>
                  <a:lnTo>
                    <a:pt x="335" y="38"/>
                  </a:lnTo>
                  <a:lnTo>
                    <a:pt x="280" y="75"/>
                  </a:lnTo>
                  <a:lnTo>
                    <a:pt x="205" y="168"/>
                  </a:lnTo>
                  <a:lnTo>
                    <a:pt x="112" y="316"/>
                  </a:lnTo>
                  <a:lnTo>
                    <a:pt x="20" y="465"/>
                  </a:lnTo>
                  <a:lnTo>
                    <a:pt x="1" y="502"/>
                  </a:lnTo>
                  <a:lnTo>
                    <a:pt x="20" y="558"/>
                  </a:lnTo>
                  <a:lnTo>
                    <a:pt x="75" y="595"/>
                  </a:lnTo>
                  <a:lnTo>
                    <a:pt x="131" y="595"/>
                  </a:lnTo>
                  <a:lnTo>
                    <a:pt x="280" y="539"/>
                  </a:lnTo>
                  <a:lnTo>
                    <a:pt x="428" y="428"/>
                  </a:lnTo>
                  <a:lnTo>
                    <a:pt x="503" y="354"/>
                  </a:lnTo>
                  <a:lnTo>
                    <a:pt x="577" y="279"/>
                  </a:lnTo>
                  <a:lnTo>
                    <a:pt x="596" y="224"/>
                  </a:lnTo>
                  <a:lnTo>
                    <a:pt x="596" y="168"/>
                  </a:lnTo>
                  <a:lnTo>
                    <a:pt x="596" y="112"/>
                  </a:lnTo>
                  <a:lnTo>
                    <a:pt x="577" y="75"/>
                  </a:lnTo>
                  <a:lnTo>
                    <a:pt x="540" y="19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17"/>
            <p:cNvSpPr/>
            <p:nvPr/>
          </p:nvSpPr>
          <p:spPr>
            <a:xfrm>
              <a:off x="4618925" y="1658790"/>
              <a:ext cx="16690" cy="16018"/>
            </a:xfrm>
            <a:custGeom>
              <a:rect b="b" l="l" r="r" t="t"/>
              <a:pathLst>
                <a:path extrusionOk="0" h="429" w="447">
                  <a:moveTo>
                    <a:pt x="280" y="1"/>
                  </a:moveTo>
                  <a:lnTo>
                    <a:pt x="187" y="19"/>
                  </a:lnTo>
                  <a:lnTo>
                    <a:pt x="131" y="75"/>
                  </a:lnTo>
                  <a:lnTo>
                    <a:pt x="94" y="131"/>
                  </a:lnTo>
                  <a:lnTo>
                    <a:pt x="57" y="187"/>
                  </a:lnTo>
                  <a:lnTo>
                    <a:pt x="20" y="224"/>
                  </a:lnTo>
                  <a:lnTo>
                    <a:pt x="1" y="279"/>
                  </a:lnTo>
                  <a:lnTo>
                    <a:pt x="20" y="317"/>
                  </a:lnTo>
                  <a:lnTo>
                    <a:pt x="38" y="372"/>
                  </a:lnTo>
                  <a:lnTo>
                    <a:pt x="75" y="409"/>
                  </a:lnTo>
                  <a:lnTo>
                    <a:pt x="131" y="428"/>
                  </a:lnTo>
                  <a:lnTo>
                    <a:pt x="224" y="428"/>
                  </a:lnTo>
                  <a:lnTo>
                    <a:pt x="298" y="391"/>
                  </a:lnTo>
                  <a:lnTo>
                    <a:pt x="354" y="354"/>
                  </a:lnTo>
                  <a:lnTo>
                    <a:pt x="410" y="279"/>
                  </a:lnTo>
                  <a:lnTo>
                    <a:pt x="447" y="205"/>
                  </a:lnTo>
                  <a:lnTo>
                    <a:pt x="428" y="112"/>
                  </a:lnTo>
                  <a:lnTo>
                    <a:pt x="391" y="3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17"/>
            <p:cNvSpPr/>
            <p:nvPr/>
          </p:nvSpPr>
          <p:spPr>
            <a:xfrm>
              <a:off x="4628670" y="1658790"/>
              <a:ext cx="709" cy="37"/>
            </a:xfrm>
            <a:custGeom>
              <a:rect b="b" l="l" r="r" t="t"/>
              <a:pathLst>
                <a:path extrusionOk="0" h="1" w="19">
                  <a:moveTo>
                    <a:pt x="0" y="1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CA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17"/>
            <p:cNvSpPr/>
            <p:nvPr/>
          </p:nvSpPr>
          <p:spPr>
            <a:xfrm>
              <a:off x="4367802" y="2147186"/>
              <a:ext cx="29198" cy="37487"/>
            </a:xfrm>
            <a:custGeom>
              <a:rect b="b" l="l" r="r" t="t"/>
              <a:pathLst>
                <a:path extrusionOk="0" h="1004" w="782">
                  <a:moveTo>
                    <a:pt x="131" y="0"/>
                  </a:moveTo>
                  <a:lnTo>
                    <a:pt x="94" y="19"/>
                  </a:lnTo>
                  <a:lnTo>
                    <a:pt x="57" y="37"/>
                  </a:lnTo>
                  <a:lnTo>
                    <a:pt x="19" y="75"/>
                  </a:lnTo>
                  <a:lnTo>
                    <a:pt x="1" y="130"/>
                  </a:lnTo>
                  <a:lnTo>
                    <a:pt x="19" y="186"/>
                  </a:lnTo>
                  <a:lnTo>
                    <a:pt x="38" y="279"/>
                  </a:lnTo>
                  <a:lnTo>
                    <a:pt x="75" y="391"/>
                  </a:lnTo>
                  <a:lnTo>
                    <a:pt x="168" y="595"/>
                  </a:lnTo>
                  <a:lnTo>
                    <a:pt x="298" y="781"/>
                  </a:lnTo>
                  <a:lnTo>
                    <a:pt x="428" y="948"/>
                  </a:lnTo>
                  <a:lnTo>
                    <a:pt x="503" y="1004"/>
                  </a:lnTo>
                  <a:lnTo>
                    <a:pt x="633" y="1004"/>
                  </a:lnTo>
                  <a:lnTo>
                    <a:pt x="707" y="967"/>
                  </a:lnTo>
                  <a:lnTo>
                    <a:pt x="763" y="911"/>
                  </a:lnTo>
                  <a:lnTo>
                    <a:pt x="781" y="855"/>
                  </a:lnTo>
                  <a:lnTo>
                    <a:pt x="781" y="781"/>
                  </a:lnTo>
                  <a:lnTo>
                    <a:pt x="763" y="706"/>
                  </a:lnTo>
                  <a:lnTo>
                    <a:pt x="633" y="539"/>
                  </a:lnTo>
                  <a:lnTo>
                    <a:pt x="503" y="391"/>
                  </a:lnTo>
                  <a:lnTo>
                    <a:pt x="261" y="75"/>
                  </a:lnTo>
                  <a:lnTo>
                    <a:pt x="224" y="37"/>
                  </a:lnTo>
                  <a:lnTo>
                    <a:pt x="187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17"/>
            <p:cNvSpPr/>
            <p:nvPr/>
          </p:nvSpPr>
          <p:spPr>
            <a:xfrm>
              <a:off x="4409432" y="2145095"/>
              <a:ext cx="27107" cy="23635"/>
            </a:xfrm>
            <a:custGeom>
              <a:rect b="b" l="l" r="r" t="t"/>
              <a:pathLst>
                <a:path extrusionOk="0" h="633" w="726">
                  <a:moveTo>
                    <a:pt x="75" y="1"/>
                  </a:moveTo>
                  <a:lnTo>
                    <a:pt x="38" y="19"/>
                  </a:lnTo>
                  <a:lnTo>
                    <a:pt x="1" y="75"/>
                  </a:lnTo>
                  <a:lnTo>
                    <a:pt x="1" y="131"/>
                  </a:lnTo>
                  <a:lnTo>
                    <a:pt x="38" y="224"/>
                  </a:lnTo>
                  <a:lnTo>
                    <a:pt x="94" y="316"/>
                  </a:lnTo>
                  <a:lnTo>
                    <a:pt x="242" y="484"/>
                  </a:lnTo>
                  <a:lnTo>
                    <a:pt x="335" y="558"/>
                  </a:lnTo>
                  <a:lnTo>
                    <a:pt x="447" y="632"/>
                  </a:lnTo>
                  <a:lnTo>
                    <a:pt x="558" y="632"/>
                  </a:lnTo>
                  <a:lnTo>
                    <a:pt x="614" y="614"/>
                  </a:lnTo>
                  <a:lnTo>
                    <a:pt x="670" y="577"/>
                  </a:lnTo>
                  <a:lnTo>
                    <a:pt x="707" y="521"/>
                  </a:lnTo>
                  <a:lnTo>
                    <a:pt x="725" y="465"/>
                  </a:lnTo>
                  <a:lnTo>
                    <a:pt x="725" y="409"/>
                  </a:lnTo>
                  <a:lnTo>
                    <a:pt x="707" y="354"/>
                  </a:lnTo>
                  <a:lnTo>
                    <a:pt x="632" y="261"/>
                  </a:lnTo>
                  <a:lnTo>
                    <a:pt x="540" y="205"/>
                  </a:lnTo>
                  <a:lnTo>
                    <a:pt x="354" y="75"/>
                  </a:lnTo>
                  <a:lnTo>
                    <a:pt x="242" y="3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17"/>
            <p:cNvSpPr/>
            <p:nvPr/>
          </p:nvSpPr>
          <p:spPr>
            <a:xfrm>
              <a:off x="4449680" y="2129824"/>
              <a:ext cx="26398" cy="22253"/>
            </a:xfrm>
            <a:custGeom>
              <a:rect b="b" l="l" r="r" t="t"/>
              <a:pathLst>
                <a:path extrusionOk="0" h="596" w="707">
                  <a:moveTo>
                    <a:pt x="149" y="1"/>
                  </a:moveTo>
                  <a:lnTo>
                    <a:pt x="93" y="19"/>
                  </a:lnTo>
                  <a:lnTo>
                    <a:pt x="56" y="57"/>
                  </a:lnTo>
                  <a:lnTo>
                    <a:pt x="19" y="94"/>
                  </a:lnTo>
                  <a:lnTo>
                    <a:pt x="0" y="149"/>
                  </a:lnTo>
                  <a:lnTo>
                    <a:pt x="0" y="205"/>
                  </a:lnTo>
                  <a:lnTo>
                    <a:pt x="19" y="261"/>
                  </a:lnTo>
                  <a:lnTo>
                    <a:pt x="38" y="298"/>
                  </a:lnTo>
                  <a:lnTo>
                    <a:pt x="149" y="410"/>
                  </a:lnTo>
                  <a:lnTo>
                    <a:pt x="279" y="502"/>
                  </a:lnTo>
                  <a:lnTo>
                    <a:pt x="372" y="558"/>
                  </a:lnTo>
                  <a:lnTo>
                    <a:pt x="428" y="595"/>
                  </a:lnTo>
                  <a:lnTo>
                    <a:pt x="465" y="595"/>
                  </a:lnTo>
                  <a:lnTo>
                    <a:pt x="576" y="577"/>
                  </a:lnTo>
                  <a:lnTo>
                    <a:pt x="632" y="558"/>
                  </a:lnTo>
                  <a:lnTo>
                    <a:pt x="669" y="521"/>
                  </a:lnTo>
                  <a:lnTo>
                    <a:pt x="706" y="465"/>
                  </a:lnTo>
                  <a:lnTo>
                    <a:pt x="706" y="410"/>
                  </a:lnTo>
                  <a:lnTo>
                    <a:pt x="706" y="317"/>
                  </a:lnTo>
                  <a:lnTo>
                    <a:pt x="669" y="242"/>
                  </a:lnTo>
                  <a:lnTo>
                    <a:pt x="614" y="187"/>
                  </a:lnTo>
                  <a:lnTo>
                    <a:pt x="539" y="131"/>
                  </a:lnTo>
                  <a:lnTo>
                    <a:pt x="372" y="57"/>
                  </a:lnTo>
                  <a:lnTo>
                    <a:pt x="205" y="1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17"/>
            <p:cNvSpPr/>
            <p:nvPr/>
          </p:nvSpPr>
          <p:spPr>
            <a:xfrm>
              <a:off x="4494782" y="2113882"/>
              <a:ext cx="27070" cy="30542"/>
            </a:xfrm>
            <a:custGeom>
              <a:rect b="b" l="l" r="r" t="t"/>
              <a:pathLst>
                <a:path extrusionOk="0" h="818" w="725">
                  <a:moveTo>
                    <a:pt x="130" y="0"/>
                  </a:moveTo>
                  <a:lnTo>
                    <a:pt x="74" y="38"/>
                  </a:lnTo>
                  <a:lnTo>
                    <a:pt x="19" y="93"/>
                  </a:lnTo>
                  <a:lnTo>
                    <a:pt x="0" y="149"/>
                  </a:lnTo>
                  <a:lnTo>
                    <a:pt x="0" y="242"/>
                  </a:lnTo>
                  <a:lnTo>
                    <a:pt x="19" y="335"/>
                  </a:lnTo>
                  <a:lnTo>
                    <a:pt x="56" y="428"/>
                  </a:lnTo>
                  <a:lnTo>
                    <a:pt x="112" y="521"/>
                  </a:lnTo>
                  <a:lnTo>
                    <a:pt x="167" y="595"/>
                  </a:lnTo>
                  <a:lnTo>
                    <a:pt x="242" y="688"/>
                  </a:lnTo>
                  <a:lnTo>
                    <a:pt x="353" y="781"/>
                  </a:lnTo>
                  <a:lnTo>
                    <a:pt x="427" y="799"/>
                  </a:lnTo>
                  <a:lnTo>
                    <a:pt x="483" y="818"/>
                  </a:lnTo>
                  <a:lnTo>
                    <a:pt x="539" y="799"/>
                  </a:lnTo>
                  <a:lnTo>
                    <a:pt x="613" y="781"/>
                  </a:lnTo>
                  <a:lnTo>
                    <a:pt x="669" y="725"/>
                  </a:lnTo>
                  <a:lnTo>
                    <a:pt x="706" y="669"/>
                  </a:lnTo>
                  <a:lnTo>
                    <a:pt x="725" y="595"/>
                  </a:lnTo>
                  <a:lnTo>
                    <a:pt x="725" y="502"/>
                  </a:lnTo>
                  <a:lnTo>
                    <a:pt x="688" y="446"/>
                  </a:lnTo>
                  <a:lnTo>
                    <a:pt x="650" y="391"/>
                  </a:lnTo>
                  <a:lnTo>
                    <a:pt x="520" y="316"/>
                  </a:lnTo>
                  <a:lnTo>
                    <a:pt x="483" y="279"/>
                  </a:lnTo>
                  <a:lnTo>
                    <a:pt x="427" y="223"/>
                  </a:lnTo>
                  <a:lnTo>
                    <a:pt x="409" y="205"/>
                  </a:lnTo>
                  <a:lnTo>
                    <a:pt x="409" y="186"/>
                  </a:lnTo>
                  <a:lnTo>
                    <a:pt x="372" y="131"/>
                  </a:lnTo>
                  <a:lnTo>
                    <a:pt x="316" y="56"/>
                  </a:lnTo>
                  <a:lnTo>
                    <a:pt x="260" y="19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17"/>
            <p:cNvSpPr/>
            <p:nvPr/>
          </p:nvSpPr>
          <p:spPr>
            <a:xfrm>
              <a:off x="4532231" y="2102793"/>
              <a:ext cx="20162" cy="22216"/>
            </a:xfrm>
            <a:custGeom>
              <a:rect b="b" l="l" r="r" t="t"/>
              <a:pathLst>
                <a:path extrusionOk="0" h="595" w="540">
                  <a:moveTo>
                    <a:pt x="56" y="0"/>
                  </a:moveTo>
                  <a:lnTo>
                    <a:pt x="38" y="37"/>
                  </a:lnTo>
                  <a:lnTo>
                    <a:pt x="19" y="56"/>
                  </a:lnTo>
                  <a:lnTo>
                    <a:pt x="0" y="93"/>
                  </a:lnTo>
                  <a:lnTo>
                    <a:pt x="19" y="186"/>
                  </a:lnTo>
                  <a:lnTo>
                    <a:pt x="75" y="335"/>
                  </a:lnTo>
                  <a:lnTo>
                    <a:pt x="131" y="446"/>
                  </a:lnTo>
                  <a:lnTo>
                    <a:pt x="223" y="539"/>
                  </a:lnTo>
                  <a:lnTo>
                    <a:pt x="261" y="576"/>
                  </a:lnTo>
                  <a:lnTo>
                    <a:pt x="335" y="595"/>
                  </a:lnTo>
                  <a:lnTo>
                    <a:pt x="391" y="576"/>
                  </a:lnTo>
                  <a:lnTo>
                    <a:pt x="446" y="558"/>
                  </a:lnTo>
                  <a:lnTo>
                    <a:pt x="502" y="520"/>
                  </a:lnTo>
                  <a:lnTo>
                    <a:pt x="539" y="465"/>
                  </a:lnTo>
                  <a:lnTo>
                    <a:pt x="539" y="409"/>
                  </a:lnTo>
                  <a:lnTo>
                    <a:pt x="521" y="353"/>
                  </a:lnTo>
                  <a:lnTo>
                    <a:pt x="502" y="297"/>
                  </a:lnTo>
                  <a:lnTo>
                    <a:pt x="465" y="260"/>
                  </a:lnTo>
                  <a:lnTo>
                    <a:pt x="428" y="205"/>
                  </a:lnTo>
                  <a:lnTo>
                    <a:pt x="372" y="167"/>
                  </a:lnTo>
                  <a:lnTo>
                    <a:pt x="223" y="93"/>
                  </a:lnTo>
                  <a:lnTo>
                    <a:pt x="168" y="37"/>
                  </a:lnTo>
                  <a:lnTo>
                    <a:pt x="131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17"/>
            <p:cNvSpPr/>
            <p:nvPr/>
          </p:nvSpPr>
          <p:spPr>
            <a:xfrm>
              <a:off x="4561353" y="2080578"/>
              <a:ext cx="23635" cy="27107"/>
            </a:xfrm>
            <a:custGeom>
              <a:rect b="b" l="l" r="r" t="t"/>
              <a:pathLst>
                <a:path extrusionOk="0" h="726" w="633">
                  <a:moveTo>
                    <a:pt x="94" y="409"/>
                  </a:moveTo>
                  <a:lnTo>
                    <a:pt x="94" y="428"/>
                  </a:lnTo>
                  <a:lnTo>
                    <a:pt x="112" y="428"/>
                  </a:lnTo>
                  <a:lnTo>
                    <a:pt x="94" y="409"/>
                  </a:lnTo>
                  <a:close/>
                  <a:moveTo>
                    <a:pt x="187" y="1"/>
                  </a:moveTo>
                  <a:lnTo>
                    <a:pt x="94" y="38"/>
                  </a:lnTo>
                  <a:lnTo>
                    <a:pt x="38" y="112"/>
                  </a:lnTo>
                  <a:lnTo>
                    <a:pt x="1" y="205"/>
                  </a:lnTo>
                  <a:lnTo>
                    <a:pt x="19" y="279"/>
                  </a:lnTo>
                  <a:lnTo>
                    <a:pt x="57" y="372"/>
                  </a:lnTo>
                  <a:lnTo>
                    <a:pt x="94" y="409"/>
                  </a:lnTo>
                  <a:lnTo>
                    <a:pt x="94" y="409"/>
                  </a:lnTo>
                  <a:lnTo>
                    <a:pt x="112" y="428"/>
                  </a:lnTo>
                  <a:lnTo>
                    <a:pt x="131" y="502"/>
                  </a:lnTo>
                  <a:lnTo>
                    <a:pt x="149" y="502"/>
                  </a:lnTo>
                  <a:lnTo>
                    <a:pt x="168" y="558"/>
                  </a:lnTo>
                  <a:lnTo>
                    <a:pt x="205" y="614"/>
                  </a:lnTo>
                  <a:lnTo>
                    <a:pt x="242" y="651"/>
                  </a:lnTo>
                  <a:lnTo>
                    <a:pt x="298" y="688"/>
                  </a:lnTo>
                  <a:lnTo>
                    <a:pt x="335" y="707"/>
                  </a:lnTo>
                  <a:lnTo>
                    <a:pt x="410" y="725"/>
                  </a:lnTo>
                  <a:lnTo>
                    <a:pt x="465" y="707"/>
                  </a:lnTo>
                  <a:lnTo>
                    <a:pt x="521" y="688"/>
                  </a:lnTo>
                  <a:lnTo>
                    <a:pt x="558" y="651"/>
                  </a:lnTo>
                  <a:lnTo>
                    <a:pt x="614" y="577"/>
                  </a:lnTo>
                  <a:lnTo>
                    <a:pt x="633" y="484"/>
                  </a:lnTo>
                  <a:lnTo>
                    <a:pt x="633" y="391"/>
                  </a:lnTo>
                  <a:lnTo>
                    <a:pt x="614" y="298"/>
                  </a:lnTo>
                  <a:lnTo>
                    <a:pt x="558" y="205"/>
                  </a:lnTo>
                  <a:lnTo>
                    <a:pt x="502" y="131"/>
                  </a:lnTo>
                  <a:lnTo>
                    <a:pt x="428" y="75"/>
                  </a:lnTo>
                  <a:lnTo>
                    <a:pt x="354" y="19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17"/>
            <p:cNvSpPr/>
            <p:nvPr/>
          </p:nvSpPr>
          <p:spPr>
            <a:xfrm>
              <a:off x="4593275" y="2068108"/>
              <a:ext cx="22253" cy="21544"/>
            </a:xfrm>
            <a:custGeom>
              <a:rect b="b" l="l" r="r" t="t"/>
              <a:pathLst>
                <a:path extrusionOk="0" h="577" w="596">
                  <a:moveTo>
                    <a:pt x="242" y="0"/>
                  </a:moveTo>
                  <a:lnTo>
                    <a:pt x="149" y="19"/>
                  </a:lnTo>
                  <a:lnTo>
                    <a:pt x="56" y="56"/>
                  </a:lnTo>
                  <a:lnTo>
                    <a:pt x="19" y="149"/>
                  </a:lnTo>
                  <a:lnTo>
                    <a:pt x="1" y="242"/>
                  </a:lnTo>
                  <a:lnTo>
                    <a:pt x="19" y="316"/>
                  </a:lnTo>
                  <a:lnTo>
                    <a:pt x="56" y="409"/>
                  </a:lnTo>
                  <a:lnTo>
                    <a:pt x="131" y="465"/>
                  </a:lnTo>
                  <a:lnTo>
                    <a:pt x="205" y="520"/>
                  </a:lnTo>
                  <a:lnTo>
                    <a:pt x="279" y="558"/>
                  </a:lnTo>
                  <a:lnTo>
                    <a:pt x="354" y="576"/>
                  </a:lnTo>
                  <a:lnTo>
                    <a:pt x="409" y="576"/>
                  </a:lnTo>
                  <a:lnTo>
                    <a:pt x="465" y="558"/>
                  </a:lnTo>
                  <a:lnTo>
                    <a:pt x="502" y="520"/>
                  </a:lnTo>
                  <a:lnTo>
                    <a:pt x="539" y="483"/>
                  </a:lnTo>
                  <a:lnTo>
                    <a:pt x="577" y="446"/>
                  </a:lnTo>
                  <a:lnTo>
                    <a:pt x="595" y="390"/>
                  </a:lnTo>
                  <a:lnTo>
                    <a:pt x="595" y="335"/>
                  </a:lnTo>
                  <a:lnTo>
                    <a:pt x="577" y="279"/>
                  </a:lnTo>
                  <a:lnTo>
                    <a:pt x="539" y="223"/>
                  </a:lnTo>
                  <a:lnTo>
                    <a:pt x="502" y="167"/>
                  </a:lnTo>
                  <a:lnTo>
                    <a:pt x="409" y="56"/>
                  </a:lnTo>
                  <a:lnTo>
                    <a:pt x="316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17"/>
            <p:cNvSpPr/>
            <p:nvPr/>
          </p:nvSpPr>
          <p:spPr>
            <a:xfrm>
              <a:off x="4631433" y="2052128"/>
              <a:ext cx="13217" cy="15308"/>
            </a:xfrm>
            <a:custGeom>
              <a:rect b="b" l="l" r="r" t="t"/>
              <a:pathLst>
                <a:path extrusionOk="0" h="410" w="354">
                  <a:moveTo>
                    <a:pt x="112" y="1"/>
                  </a:moveTo>
                  <a:lnTo>
                    <a:pt x="75" y="19"/>
                  </a:lnTo>
                  <a:lnTo>
                    <a:pt x="19" y="112"/>
                  </a:lnTo>
                  <a:lnTo>
                    <a:pt x="0" y="224"/>
                  </a:lnTo>
                  <a:lnTo>
                    <a:pt x="19" y="261"/>
                  </a:lnTo>
                  <a:lnTo>
                    <a:pt x="38" y="317"/>
                  </a:lnTo>
                  <a:lnTo>
                    <a:pt x="75" y="354"/>
                  </a:lnTo>
                  <a:lnTo>
                    <a:pt x="112" y="391"/>
                  </a:lnTo>
                  <a:lnTo>
                    <a:pt x="168" y="410"/>
                  </a:lnTo>
                  <a:lnTo>
                    <a:pt x="223" y="410"/>
                  </a:lnTo>
                  <a:lnTo>
                    <a:pt x="279" y="391"/>
                  </a:lnTo>
                  <a:lnTo>
                    <a:pt x="316" y="354"/>
                  </a:lnTo>
                  <a:lnTo>
                    <a:pt x="335" y="317"/>
                  </a:lnTo>
                  <a:lnTo>
                    <a:pt x="353" y="280"/>
                  </a:lnTo>
                  <a:lnTo>
                    <a:pt x="353" y="224"/>
                  </a:lnTo>
                  <a:lnTo>
                    <a:pt x="335" y="168"/>
                  </a:lnTo>
                  <a:lnTo>
                    <a:pt x="298" y="112"/>
                  </a:lnTo>
                  <a:lnTo>
                    <a:pt x="242" y="75"/>
                  </a:lnTo>
                  <a:lnTo>
                    <a:pt x="186" y="57"/>
                  </a:lnTo>
                  <a:lnTo>
                    <a:pt x="149" y="1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17"/>
            <p:cNvSpPr/>
            <p:nvPr/>
          </p:nvSpPr>
          <p:spPr>
            <a:xfrm>
              <a:off x="4848581" y="2105556"/>
              <a:ext cx="13217" cy="13217"/>
            </a:xfrm>
            <a:custGeom>
              <a:rect b="b" l="l" r="r" t="t"/>
              <a:pathLst>
                <a:path extrusionOk="0" h="354" w="354">
                  <a:moveTo>
                    <a:pt x="112" y="0"/>
                  </a:moveTo>
                  <a:lnTo>
                    <a:pt x="56" y="56"/>
                  </a:lnTo>
                  <a:lnTo>
                    <a:pt x="19" y="112"/>
                  </a:lnTo>
                  <a:lnTo>
                    <a:pt x="0" y="168"/>
                  </a:lnTo>
                  <a:lnTo>
                    <a:pt x="19" y="242"/>
                  </a:lnTo>
                  <a:lnTo>
                    <a:pt x="56" y="298"/>
                  </a:lnTo>
                  <a:lnTo>
                    <a:pt x="112" y="335"/>
                  </a:lnTo>
                  <a:lnTo>
                    <a:pt x="186" y="354"/>
                  </a:lnTo>
                  <a:lnTo>
                    <a:pt x="260" y="335"/>
                  </a:lnTo>
                  <a:lnTo>
                    <a:pt x="316" y="298"/>
                  </a:lnTo>
                  <a:lnTo>
                    <a:pt x="353" y="242"/>
                  </a:lnTo>
                  <a:lnTo>
                    <a:pt x="353" y="168"/>
                  </a:lnTo>
                  <a:lnTo>
                    <a:pt x="353" y="112"/>
                  </a:lnTo>
                  <a:lnTo>
                    <a:pt x="316" y="5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17"/>
            <p:cNvSpPr/>
            <p:nvPr/>
          </p:nvSpPr>
          <p:spPr>
            <a:xfrm>
              <a:off x="4840255" y="2136769"/>
              <a:ext cx="20125" cy="20872"/>
            </a:xfrm>
            <a:custGeom>
              <a:rect b="b" l="l" r="r" t="t"/>
              <a:pathLst>
                <a:path extrusionOk="0" h="559" w="539">
                  <a:moveTo>
                    <a:pt x="260" y="1"/>
                  </a:moveTo>
                  <a:lnTo>
                    <a:pt x="205" y="19"/>
                  </a:lnTo>
                  <a:lnTo>
                    <a:pt x="167" y="19"/>
                  </a:lnTo>
                  <a:lnTo>
                    <a:pt x="74" y="94"/>
                  </a:lnTo>
                  <a:lnTo>
                    <a:pt x="19" y="168"/>
                  </a:lnTo>
                  <a:lnTo>
                    <a:pt x="0" y="224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19" y="391"/>
                  </a:lnTo>
                  <a:lnTo>
                    <a:pt x="74" y="465"/>
                  </a:lnTo>
                  <a:lnTo>
                    <a:pt x="167" y="539"/>
                  </a:lnTo>
                  <a:lnTo>
                    <a:pt x="205" y="539"/>
                  </a:lnTo>
                  <a:lnTo>
                    <a:pt x="260" y="558"/>
                  </a:lnTo>
                  <a:lnTo>
                    <a:pt x="316" y="539"/>
                  </a:lnTo>
                  <a:lnTo>
                    <a:pt x="372" y="539"/>
                  </a:lnTo>
                  <a:lnTo>
                    <a:pt x="465" y="465"/>
                  </a:lnTo>
                  <a:lnTo>
                    <a:pt x="520" y="391"/>
                  </a:lnTo>
                  <a:lnTo>
                    <a:pt x="539" y="335"/>
                  </a:lnTo>
                  <a:lnTo>
                    <a:pt x="539" y="279"/>
                  </a:lnTo>
                  <a:lnTo>
                    <a:pt x="539" y="224"/>
                  </a:lnTo>
                  <a:lnTo>
                    <a:pt x="520" y="168"/>
                  </a:lnTo>
                  <a:lnTo>
                    <a:pt x="465" y="94"/>
                  </a:lnTo>
                  <a:lnTo>
                    <a:pt x="372" y="19"/>
                  </a:lnTo>
                  <a:lnTo>
                    <a:pt x="316" y="19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17"/>
            <p:cNvSpPr/>
            <p:nvPr/>
          </p:nvSpPr>
          <p:spPr>
            <a:xfrm>
              <a:off x="4824984" y="2183253"/>
              <a:ext cx="18781" cy="19453"/>
            </a:xfrm>
            <a:custGeom>
              <a:rect b="b" l="l" r="r" t="t"/>
              <a:pathLst>
                <a:path extrusionOk="0" h="521" w="503">
                  <a:moveTo>
                    <a:pt x="242" y="1"/>
                  </a:moveTo>
                  <a:lnTo>
                    <a:pt x="149" y="19"/>
                  </a:lnTo>
                  <a:lnTo>
                    <a:pt x="75" y="75"/>
                  </a:lnTo>
                  <a:lnTo>
                    <a:pt x="19" y="168"/>
                  </a:lnTo>
                  <a:lnTo>
                    <a:pt x="0" y="261"/>
                  </a:lnTo>
                  <a:lnTo>
                    <a:pt x="19" y="354"/>
                  </a:lnTo>
                  <a:lnTo>
                    <a:pt x="75" y="446"/>
                  </a:lnTo>
                  <a:lnTo>
                    <a:pt x="149" y="502"/>
                  </a:lnTo>
                  <a:lnTo>
                    <a:pt x="242" y="521"/>
                  </a:lnTo>
                  <a:lnTo>
                    <a:pt x="353" y="502"/>
                  </a:lnTo>
                  <a:lnTo>
                    <a:pt x="428" y="446"/>
                  </a:lnTo>
                  <a:lnTo>
                    <a:pt x="483" y="354"/>
                  </a:lnTo>
                  <a:lnTo>
                    <a:pt x="502" y="261"/>
                  </a:lnTo>
                  <a:lnTo>
                    <a:pt x="483" y="168"/>
                  </a:lnTo>
                  <a:lnTo>
                    <a:pt x="428" y="75"/>
                  </a:lnTo>
                  <a:lnTo>
                    <a:pt x="353" y="19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17"/>
            <p:cNvSpPr/>
            <p:nvPr/>
          </p:nvSpPr>
          <p:spPr>
            <a:xfrm>
              <a:off x="4798625" y="2235972"/>
              <a:ext cx="15308" cy="15980"/>
            </a:xfrm>
            <a:custGeom>
              <a:rect b="b" l="l" r="r" t="t"/>
              <a:pathLst>
                <a:path extrusionOk="0" h="428" w="410">
                  <a:moveTo>
                    <a:pt x="205" y="1"/>
                  </a:moveTo>
                  <a:lnTo>
                    <a:pt x="112" y="19"/>
                  </a:lnTo>
                  <a:lnTo>
                    <a:pt x="56" y="75"/>
                  </a:lnTo>
                  <a:lnTo>
                    <a:pt x="0" y="131"/>
                  </a:lnTo>
                  <a:lnTo>
                    <a:pt x="0" y="224"/>
                  </a:lnTo>
                  <a:lnTo>
                    <a:pt x="0" y="298"/>
                  </a:lnTo>
                  <a:lnTo>
                    <a:pt x="56" y="372"/>
                  </a:lnTo>
                  <a:lnTo>
                    <a:pt x="112" y="409"/>
                  </a:lnTo>
                  <a:lnTo>
                    <a:pt x="205" y="428"/>
                  </a:lnTo>
                  <a:lnTo>
                    <a:pt x="298" y="409"/>
                  </a:lnTo>
                  <a:lnTo>
                    <a:pt x="353" y="372"/>
                  </a:lnTo>
                  <a:lnTo>
                    <a:pt x="390" y="298"/>
                  </a:lnTo>
                  <a:lnTo>
                    <a:pt x="409" y="224"/>
                  </a:lnTo>
                  <a:lnTo>
                    <a:pt x="390" y="131"/>
                  </a:lnTo>
                  <a:lnTo>
                    <a:pt x="353" y="75"/>
                  </a:lnTo>
                  <a:lnTo>
                    <a:pt x="298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17"/>
            <p:cNvSpPr/>
            <p:nvPr/>
          </p:nvSpPr>
          <p:spPr>
            <a:xfrm>
              <a:off x="4900590" y="2109700"/>
              <a:ext cx="83300" cy="24344"/>
            </a:xfrm>
            <a:custGeom>
              <a:rect b="b" l="l" r="r" t="t"/>
              <a:pathLst>
                <a:path extrusionOk="0" h="652" w="2231">
                  <a:moveTo>
                    <a:pt x="855" y="1"/>
                  </a:moveTo>
                  <a:lnTo>
                    <a:pt x="577" y="20"/>
                  </a:lnTo>
                  <a:lnTo>
                    <a:pt x="428" y="38"/>
                  </a:lnTo>
                  <a:lnTo>
                    <a:pt x="298" y="57"/>
                  </a:lnTo>
                  <a:lnTo>
                    <a:pt x="168" y="112"/>
                  </a:lnTo>
                  <a:lnTo>
                    <a:pt x="56" y="205"/>
                  </a:lnTo>
                  <a:lnTo>
                    <a:pt x="19" y="261"/>
                  </a:lnTo>
                  <a:lnTo>
                    <a:pt x="1" y="354"/>
                  </a:lnTo>
                  <a:lnTo>
                    <a:pt x="19" y="428"/>
                  </a:lnTo>
                  <a:lnTo>
                    <a:pt x="56" y="503"/>
                  </a:lnTo>
                  <a:lnTo>
                    <a:pt x="168" y="558"/>
                  </a:lnTo>
                  <a:lnTo>
                    <a:pt x="279" y="614"/>
                  </a:lnTo>
                  <a:lnTo>
                    <a:pt x="391" y="633"/>
                  </a:lnTo>
                  <a:lnTo>
                    <a:pt x="502" y="651"/>
                  </a:lnTo>
                  <a:lnTo>
                    <a:pt x="762" y="651"/>
                  </a:lnTo>
                  <a:lnTo>
                    <a:pt x="1004" y="633"/>
                  </a:lnTo>
                  <a:lnTo>
                    <a:pt x="1561" y="614"/>
                  </a:lnTo>
                  <a:lnTo>
                    <a:pt x="1822" y="614"/>
                  </a:lnTo>
                  <a:lnTo>
                    <a:pt x="2100" y="577"/>
                  </a:lnTo>
                  <a:lnTo>
                    <a:pt x="2156" y="558"/>
                  </a:lnTo>
                  <a:lnTo>
                    <a:pt x="2193" y="521"/>
                  </a:lnTo>
                  <a:lnTo>
                    <a:pt x="2230" y="484"/>
                  </a:lnTo>
                  <a:lnTo>
                    <a:pt x="2230" y="428"/>
                  </a:lnTo>
                  <a:lnTo>
                    <a:pt x="2230" y="373"/>
                  </a:lnTo>
                  <a:lnTo>
                    <a:pt x="2212" y="317"/>
                  </a:lnTo>
                  <a:lnTo>
                    <a:pt x="2193" y="261"/>
                  </a:lnTo>
                  <a:lnTo>
                    <a:pt x="2137" y="224"/>
                  </a:lnTo>
                  <a:lnTo>
                    <a:pt x="2026" y="168"/>
                  </a:lnTo>
                  <a:lnTo>
                    <a:pt x="1914" y="112"/>
                  </a:lnTo>
                  <a:lnTo>
                    <a:pt x="1784" y="75"/>
                  </a:lnTo>
                  <a:lnTo>
                    <a:pt x="1654" y="57"/>
                  </a:lnTo>
                  <a:lnTo>
                    <a:pt x="1394" y="20"/>
                  </a:lnTo>
                  <a:lnTo>
                    <a:pt x="1134" y="20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01A7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17"/>
            <p:cNvSpPr/>
            <p:nvPr/>
          </p:nvSpPr>
          <p:spPr>
            <a:xfrm>
              <a:off x="4886029" y="2144423"/>
              <a:ext cx="83300" cy="25688"/>
            </a:xfrm>
            <a:custGeom>
              <a:rect b="b" l="l" r="r" t="t"/>
              <a:pathLst>
                <a:path extrusionOk="0" h="688" w="2231">
                  <a:moveTo>
                    <a:pt x="1394" y="0"/>
                  </a:moveTo>
                  <a:lnTo>
                    <a:pt x="1097" y="37"/>
                  </a:lnTo>
                  <a:lnTo>
                    <a:pt x="781" y="74"/>
                  </a:lnTo>
                  <a:lnTo>
                    <a:pt x="465" y="149"/>
                  </a:lnTo>
                  <a:lnTo>
                    <a:pt x="168" y="242"/>
                  </a:lnTo>
                  <a:lnTo>
                    <a:pt x="75" y="297"/>
                  </a:lnTo>
                  <a:lnTo>
                    <a:pt x="38" y="353"/>
                  </a:lnTo>
                  <a:lnTo>
                    <a:pt x="0" y="446"/>
                  </a:lnTo>
                  <a:lnTo>
                    <a:pt x="19" y="520"/>
                  </a:lnTo>
                  <a:lnTo>
                    <a:pt x="56" y="613"/>
                  </a:lnTo>
                  <a:lnTo>
                    <a:pt x="112" y="669"/>
                  </a:lnTo>
                  <a:lnTo>
                    <a:pt x="186" y="687"/>
                  </a:lnTo>
                  <a:lnTo>
                    <a:pt x="298" y="687"/>
                  </a:lnTo>
                  <a:lnTo>
                    <a:pt x="818" y="576"/>
                  </a:lnTo>
                  <a:lnTo>
                    <a:pt x="1320" y="483"/>
                  </a:lnTo>
                  <a:lnTo>
                    <a:pt x="1803" y="427"/>
                  </a:lnTo>
                  <a:lnTo>
                    <a:pt x="1914" y="390"/>
                  </a:lnTo>
                  <a:lnTo>
                    <a:pt x="2026" y="353"/>
                  </a:lnTo>
                  <a:lnTo>
                    <a:pt x="2119" y="316"/>
                  </a:lnTo>
                  <a:lnTo>
                    <a:pt x="2230" y="242"/>
                  </a:lnTo>
                  <a:lnTo>
                    <a:pt x="2230" y="223"/>
                  </a:lnTo>
                  <a:lnTo>
                    <a:pt x="2230" y="186"/>
                  </a:lnTo>
                  <a:lnTo>
                    <a:pt x="2137" y="111"/>
                  </a:lnTo>
                  <a:lnTo>
                    <a:pt x="2044" y="74"/>
                  </a:lnTo>
                  <a:lnTo>
                    <a:pt x="1951" y="3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01A7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17"/>
            <p:cNvSpPr/>
            <p:nvPr/>
          </p:nvSpPr>
          <p:spPr>
            <a:xfrm>
              <a:off x="4877703" y="2170782"/>
              <a:ext cx="77027" cy="38868"/>
            </a:xfrm>
            <a:custGeom>
              <a:rect b="b" l="l" r="r" t="t"/>
              <a:pathLst>
                <a:path extrusionOk="0" h="1041" w="2063">
                  <a:moveTo>
                    <a:pt x="1914" y="0"/>
                  </a:moveTo>
                  <a:lnTo>
                    <a:pt x="1766" y="19"/>
                  </a:lnTo>
                  <a:lnTo>
                    <a:pt x="1505" y="93"/>
                  </a:lnTo>
                  <a:lnTo>
                    <a:pt x="1245" y="167"/>
                  </a:lnTo>
                  <a:lnTo>
                    <a:pt x="985" y="260"/>
                  </a:lnTo>
                  <a:lnTo>
                    <a:pt x="725" y="353"/>
                  </a:lnTo>
                  <a:lnTo>
                    <a:pt x="446" y="465"/>
                  </a:lnTo>
                  <a:lnTo>
                    <a:pt x="335" y="520"/>
                  </a:lnTo>
                  <a:lnTo>
                    <a:pt x="223" y="595"/>
                  </a:lnTo>
                  <a:lnTo>
                    <a:pt x="112" y="688"/>
                  </a:lnTo>
                  <a:lnTo>
                    <a:pt x="19" y="799"/>
                  </a:lnTo>
                  <a:lnTo>
                    <a:pt x="0" y="836"/>
                  </a:lnTo>
                  <a:lnTo>
                    <a:pt x="0" y="873"/>
                  </a:lnTo>
                  <a:lnTo>
                    <a:pt x="19" y="948"/>
                  </a:lnTo>
                  <a:lnTo>
                    <a:pt x="75" y="1003"/>
                  </a:lnTo>
                  <a:lnTo>
                    <a:pt x="112" y="1022"/>
                  </a:lnTo>
                  <a:lnTo>
                    <a:pt x="168" y="1041"/>
                  </a:lnTo>
                  <a:lnTo>
                    <a:pt x="279" y="1022"/>
                  </a:lnTo>
                  <a:lnTo>
                    <a:pt x="409" y="1003"/>
                  </a:lnTo>
                  <a:lnTo>
                    <a:pt x="539" y="966"/>
                  </a:lnTo>
                  <a:lnTo>
                    <a:pt x="669" y="910"/>
                  </a:lnTo>
                  <a:lnTo>
                    <a:pt x="1152" y="669"/>
                  </a:lnTo>
                  <a:lnTo>
                    <a:pt x="1413" y="557"/>
                  </a:lnTo>
                  <a:lnTo>
                    <a:pt x="1654" y="427"/>
                  </a:lnTo>
                  <a:lnTo>
                    <a:pt x="1766" y="335"/>
                  </a:lnTo>
                  <a:lnTo>
                    <a:pt x="1877" y="260"/>
                  </a:lnTo>
                  <a:lnTo>
                    <a:pt x="1989" y="149"/>
                  </a:lnTo>
                  <a:lnTo>
                    <a:pt x="2063" y="37"/>
                  </a:lnTo>
                  <a:lnTo>
                    <a:pt x="2063" y="19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01A7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5" name="Google Shape;555;p17"/>
          <p:cNvSpPr/>
          <p:nvPr/>
        </p:nvSpPr>
        <p:spPr>
          <a:xfrm>
            <a:off x="1354775" y="2874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" name="Google Shape;556;p17"/>
          <p:cNvSpPr/>
          <p:nvPr/>
        </p:nvSpPr>
        <p:spPr>
          <a:xfrm>
            <a:off x="2057388" y="82863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" name="Google Shape;557;p17"/>
          <p:cNvSpPr/>
          <p:nvPr/>
        </p:nvSpPr>
        <p:spPr>
          <a:xfrm rot="2575505">
            <a:off x="117913" y="1974964"/>
            <a:ext cx="669884" cy="383602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" name="Google Shape;558;p17"/>
          <p:cNvSpPr/>
          <p:nvPr/>
        </p:nvSpPr>
        <p:spPr>
          <a:xfrm rot="-3453258">
            <a:off x="191598" y="3098340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9" name="Google Shape;559;p17"/>
          <p:cNvGrpSpPr/>
          <p:nvPr/>
        </p:nvGrpSpPr>
        <p:grpSpPr>
          <a:xfrm>
            <a:off x="556152" y="4428158"/>
            <a:ext cx="314155" cy="342542"/>
            <a:chOff x="6999200" y="3242225"/>
            <a:chExt cx="304975" cy="332500"/>
          </a:xfrm>
        </p:grpSpPr>
        <p:sp>
          <p:nvSpPr>
            <p:cNvPr id="560" name="Google Shape;560;p17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17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17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3" name="Google Shape;563;p17"/>
          <p:cNvSpPr/>
          <p:nvPr/>
        </p:nvSpPr>
        <p:spPr>
          <a:xfrm>
            <a:off x="6676375" y="4684250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" name="Google Shape;564;p17"/>
          <p:cNvSpPr/>
          <p:nvPr/>
        </p:nvSpPr>
        <p:spPr>
          <a:xfrm rot="7760823">
            <a:off x="2151655" y="4741403"/>
            <a:ext cx="629284" cy="342516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" name="Google Shape;565;p17"/>
          <p:cNvSpPr/>
          <p:nvPr/>
        </p:nvSpPr>
        <p:spPr>
          <a:xfrm>
            <a:off x="4243763" y="4600150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6" name="Google Shape;566;p17"/>
          <p:cNvGrpSpPr/>
          <p:nvPr/>
        </p:nvGrpSpPr>
        <p:grpSpPr>
          <a:xfrm>
            <a:off x="8273690" y="4428158"/>
            <a:ext cx="314155" cy="342542"/>
            <a:chOff x="6999200" y="3242225"/>
            <a:chExt cx="304975" cy="332500"/>
          </a:xfrm>
        </p:grpSpPr>
        <p:sp>
          <p:nvSpPr>
            <p:cNvPr id="567" name="Google Shape;567;p17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17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17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0" name="Google Shape;570;p17"/>
          <p:cNvSpPr/>
          <p:nvPr/>
        </p:nvSpPr>
        <p:spPr>
          <a:xfrm>
            <a:off x="8430763" y="2695313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1" name="Google Shape;571;p17"/>
          <p:cNvSpPr/>
          <p:nvPr/>
        </p:nvSpPr>
        <p:spPr>
          <a:xfrm>
            <a:off x="8514700" y="168477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2" name="Google Shape;572;p17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573" name="Google Shape;573;p17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574" name="Google Shape;574;p17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575" name="Google Shape;575;p17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" name="Google Shape;576;p17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" name="Google Shape;577;p17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" name="Google Shape;578;p17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" name="Google Shape;579;p17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" name="Google Shape;580;p17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" name="Google Shape;581;p17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" name="Google Shape;582;p17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" name="Google Shape;583;p17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" name="Google Shape;584;p17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" name="Google Shape;585;p17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" name="Google Shape;586;p17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" name="Google Shape;587;p17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" name="Google Shape;588;p17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" name="Google Shape;589;p17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" name="Google Shape;590;p17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" name="Google Shape;591;p17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" name="Google Shape;592;p17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" name="Google Shape;593;p17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" name="Google Shape;594;p17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" name="Google Shape;595;p17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" name="Google Shape;596;p17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7" name="Google Shape;597;p17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8" name="Google Shape;598;p17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" name="Google Shape;599;p17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" name="Google Shape;600;p17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" name="Google Shape;601;p17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" name="Google Shape;602;p17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" name="Google Shape;603;p17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" name="Google Shape;604;p17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" name="Google Shape;605;p17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" name="Google Shape;606;p17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" name="Google Shape;607;p17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" name="Google Shape;608;p17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" name="Google Shape;614;p17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" name="Google Shape;615;p17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" name="Google Shape;616;p17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" name="Google Shape;617;p17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" name="Google Shape;618;p17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" name="Google Shape;619;p17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" name="Google Shape;620;p17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" name="Google Shape;621;p17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" name="Google Shape;627;p17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" name="Google Shape;628;p17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" name="Google Shape;629;p17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" name="Google Shape;630;p17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" name="Google Shape;631;p17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" name="Google Shape;632;p17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" name="Google Shape;638;p17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" name="Google Shape;639;p17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47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" name="Google Shape;648;p18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649" name="Google Shape;649;p18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650" name="Google Shape;650;p18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" name="Google Shape;651;p18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" name="Google Shape;652;p18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" name="Google Shape;653;p18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" name="Google Shape;654;p18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" name="Google Shape;655;p18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" name="Google Shape;656;p18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" name="Google Shape;657;p18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" name="Google Shape;658;p18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" name="Google Shape;659;p18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" name="Google Shape;660;p18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" name="Google Shape;661;p18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" name="Google Shape;662;p18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" name="Google Shape;663;p18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" name="Google Shape;664;p18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" name="Google Shape;665;p18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" name="Google Shape;666;p18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" name="Google Shape;667;p18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" name="Google Shape;668;p18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" name="Google Shape;669;p18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" name="Google Shape;670;p18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" name="Google Shape;671;p18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" name="Google Shape;672;p18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" name="Google Shape;673;p18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" name="Google Shape;674;p18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" name="Google Shape;675;p18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" name="Google Shape;676;p18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7" name="Google Shape;677;p18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678" name="Google Shape;678;p18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" name="Google Shape;679;p18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" name="Google Shape;680;p18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" name="Google Shape;681;p18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" name="Google Shape;682;p18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" name="Google Shape;683;p18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" name="Google Shape;684;p18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" name="Google Shape;685;p18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" name="Google Shape;686;p18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" name="Google Shape;687;p18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" name="Google Shape;688;p18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" name="Google Shape;689;p18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" name="Google Shape;690;p18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" name="Google Shape;691;p18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" name="Google Shape;692;p18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" name="Google Shape;693;p18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" name="Google Shape;694;p18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" name="Google Shape;695;p18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" name="Google Shape;696;p18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" name="Google Shape;697;p18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" name="Google Shape;698;p18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99" name="Google Shape;699;p18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" name="Google Shape;700;p18"/>
          <p:cNvSpPr txBox="1"/>
          <p:nvPr>
            <p:ph type="title"/>
          </p:nvPr>
        </p:nvSpPr>
        <p:spPr>
          <a:xfrm>
            <a:off x="713225" y="651662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701" name="Google Shape;701;p18"/>
          <p:cNvGrpSpPr/>
          <p:nvPr/>
        </p:nvGrpSpPr>
        <p:grpSpPr>
          <a:xfrm>
            <a:off x="7908875" y="186420"/>
            <a:ext cx="783957" cy="985127"/>
            <a:chOff x="4251275" y="1307082"/>
            <a:chExt cx="783957" cy="985127"/>
          </a:xfrm>
        </p:grpSpPr>
        <p:sp>
          <p:nvSpPr>
            <p:cNvPr id="702" name="Google Shape;702;p18"/>
            <p:cNvSpPr/>
            <p:nvPr/>
          </p:nvSpPr>
          <p:spPr>
            <a:xfrm>
              <a:off x="4759758" y="2077106"/>
              <a:ext cx="123550" cy="204684"/>
            </a:xfrm>
            <a:custGeom>
              <a:rect b="b" l="l" r="r" t="t"/>
              <a:pathLst>
                <a:path extrusionOk="0" h="5482" w="3309">
                  <a:moveTo>
                    <a:pt x="2323" y="1"/>
                  </a:moveTo>
                  <a:lnTo>
                    <a:pt x="2323" y="19"/>
                  </a:lnTo>
                  <a:lnTo>
                    <a:pt x="2156" y="670"/>
                  </a:lnTo>
                  <a:lnTo>
                    <a:pt x="1952" y="1376"/>
                  </a:lnTo>
                  <a:lnTo>
                    <a:pt x="1692" y="2212"/>
                  </a:lnTo>
                  <a:lnTo>
                    <a:pt x="1524" y="2658"/>
                  </a:lnTo>
                  <a:lnTo>
                    <a:pt x="1357" y="3122"/>
                  </a:lnTo>
                  <a:lnTo>
                    <a:pt x="1153" y="3568"/>
                  </a:lnTo>
                  <a:lnTo>
                    <a:pt x="948" y="4014"/>
                  </a:lnTo>
                  <a:lnTo>
                    <a:pt x="725" y="4423"/>
                  </a:lnTo>
                  <a:lnTo>
                    <a:pt x="502" y="4813"/>
                  </a:lnTo>
                  <a:lnTo>
                    <a:pt x="261" y="5147"/>
                  </a:lnTo>
                  <a:lnTo>
                    <a:pt x="131" y="5296"/>
                  </a:lnTo>
                  <a:lnTo>
                    <a:pt x="1" y="5426"/>
                  </a:lnTo>
                  <a:lnTo>
                    <a:pt x="1" y="5482"/>
                  </a:lnTo>
                  <a:lnTo>
                    <a:pt x="781" y="5296"/>
                  </a:lnTo>
                  <a:lnTo>
                    <a:pt x="1543" y="5092"/>
                  </a:lnTo>
                  <a:lnTo>
                    <a:pt x="1524" y="5036"/>
                  </a:lnTo>
                  <a:lnTo>
                    <a:pt x="1729" y="4720"/>
                  </a:lnTo>
                  <a:lnTo>
                    <a:pt x="1933" y="4367"/>
                  </a:lnTo>
                  <a:lnTo>
                    <a:pt x="2138" y="4014"/>
                  </a:lnTo>
                  <a:lnTo>
                    <a:pt x="2305" y="3624"/>
                  </a:lnTo>
                  <a:lnTo>
                    <a:pt x="2472" y="3234"/>
                  </a:lnTo>
                  <a:lnTo>
                    <a:pt x="2602" y="2844"/>
                  </a:lnTo>
                  <a:lnTo>
                    <a:pt x="2862" y="2100"/>
                  </a:lnTo>
                  <a:lnTo>
                    <a:pt x="3048" y="1413"/>
                  </a:lnTo>
                  <a:lnTo>
                    <a:pt x="3197" y="855"/>
                  </a:lnTo>
                  <a:lnTo>
                    <a:pt x="3308" y="354"/>
                  </a:lnTo>
                  <a:lnTo>
                    <a:pt x="3308" y="279"/>
                  </a:lnTo>
                  <a:lnTo>
                    <a:pt x="2825" y="149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18"/>
            <p:cNvSpPr/>
            <p:nvPr/>
          </p:nvSpPr>
          <p:spPr>
            <a:xfrm>
              <a:off x="4565535" y="2024387"/>
              <a:ext cx="281002" cy="267822"/>
            </a:xfrm>
            <a:custGeom>
              <a:rect b="b" l="l" r="r" t="t"/>
              <a:pathLst>
                <a:path extrusionOk="0" h="7173" w="7526">
                  <a:moveTo>
                    <a:pt x="4701" y="1"/>
                  </a:moveTo>
                  <a:lnTo>
                    <a:pt x="4683" y="19"/>
                  </a:lnTo>
                  <a:lnTo>
                    <a:pt x="5686" y="1431"/>
                  </a:lnTo>
                  <a:lnTo>
                    <a:pt x="6411" y="2416"/>
                  </a:lnTo>
                  <a:lnTo>
                    <a:pt x="6652" y="2750"/>
                  </a:lnTo>
                  <a:lnTo>
                    <a:pt x="6764" y="2881"/>
                  </a:lnTo>
                  <a:lnTo>
                    <a:pt x="6596" y="2881"/>
                  </a:lnTo>
                  <a:lnTo>
                    <a:pt x="6132" y="2843"/>
                  </a:lnTo>
                  <a:lnTo>
                    <a:pt x="4720" y="2732"/>
                  </a:lnTo>
                  <a:lnTo>
                    <a:pt x="2620" y="2565"/>
                  </a:lnTo>
                  <a:lnTo>
                    <a:pt x="4534" y="5538"/>
                  </a:lnTo>
                  <a:lnTo>
                    <a:pt x="4534" y="5538"/>
                  </a:lnTo>
                  <a:lnTo>
                    <a:pt x="0" y="4850"/>
                  </a:lnTo>
                  <a:lnTo>
                    <a:pt x="353" y="7024"/>
                  </a:lnTo>
                  <a:lnTo>
                    <a:pt x="353" y="7061"/>
                  </a:lnTo>
                  <a:lnTo>
                    <a:pt x="911" y="7117"/>
                  </a:lnTo>
                  <a:lnTo>
                    <a:pt x="1468" y="7154"/>
                  </a:lnTo>
                  <a:lnTo>
                    <a:pt x="2026" y="7173"/>
                  </a:lnTo>
                  <a:lnTo>
                    <a:pt x="2583" y="7173"/>
                  </a:lnTo>
                  <a:lnTo>
                    <a:pt x="3252" y="7154"/>
                  </a:lnTo>
                  <a:lnTo>
                    <a:pt x="3902" y="7098"/>
                  </a:lnTo>
                  <a:lnTo>
                    <a:pt x="4571" y="7005"/>
                  </a:lnTo>
                  <a:lnTo>
                    <a:pt x="5203" y="6894"/>
                  </a:lnTo>
                  <a:lnTo>
                    <a:pt x="5203" y="6838"/>
                  </a:lnTo>
                  <a:lnTo>
                    <a:pt x="5333" y="6708"/>
                  </a:lnTo>
                  <a:lnTo>
                    <a:pt x="5463" y="6559"/>
                  </a:lnTo>
                  <a:lnTo>
                    <a:pt x="5704" y="6225"/>
                  </a:lnTo>
                  <a:lnTo>
                    <a:pt x="5927" y="5835"/>
                  </a:lnTo>
                  <a:lnTo>
                    <a:pt x="6150" y="5426"/>
                  </a:lnTo>
                  <a:lnTo>
                    <a:pt x="6355" y="4980"/>
                  </a:lnTo>
                  <a:lnTo>
                    <a:pt x="6559" y="4534"/>
                  </a:lnTo>
                  <a:lnTo>
                    <a:pt x="6726" y="4070"/>
                  </a:lnTo>
                  <a:lnTo>
                    <a:pt x="6894" y="3624"/>
                  </a:lnTo>
                  <a:lnTo>
                    <a:pt x="7154" y="2788"/>
                  </a:lnTo>
                  <a:lnTo>
                    <a:pt x="7358" y="2082"/>
                  </a:lnTo>
                  <a:lnTo>
                    <a:pt x="7525" y="1431"/>
                  </a:lnTo>
                  <a:lnTo>
                    <a:pt x="7525" y="1413"/>
                  </a:lnTo>
                  <a:lnTo>
                    <a:pt x="6894" y="1208"/>
                  </a:lnTo>
                  <a:lnTo>
                    <a:pt x="6559" y="1078"/>
                  </a:lnTo>
                  <a:lnTo>
                    <a:pt x="6243" y="948"/>
                  </a:lnTo>
                  <a:lnTo>
                    <a:pt x="5946" y="800"/>
                  </a:lnTo>
                  <a:lnTo>
                    <a:pt x="5667" y="651"/>
                  </a:lnTo>
                  <a:lnTo>
                    <a:pt x="5407" y="484"/>
                  </a:lnTo>
                  <a:lnTo>
                    <a:pt x="5147" y="335"/>
                  </a:lnTo>
                  <a:lnTo>
                    <a:pt x="4924" y="168"/>
                  </a:lnTo>
                  <a:lnTo>
                    <a:pt x="470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18"/>
            <p:cNvSpPr/>
            <p:nvPr/>
          </p:nvSpPr>
          <p:spPr>
            <a:xfrm>
              <a:off x="4381691" y="2007735"/>
              <a:ext cx="436401" cy="280330"/>
            </a:xfrm>
            <a:custGeom>
              <a:rect b="b" l="l" r="r" t="t"/>
              <a:pathLst>
                <a:path extrusionOk="0" h="7508" w="11688">
                  <a:moveTo>
                    <a:pt x="9123" y="1"/>
                  </a:moveTo>
                  <a:lnTo>
                    <a:pt x="9105" y="19"/>
                  </a:lnTo>
                  <a:lnTo>
                    <a:pt x="8919" y="224"/>
                  </a:lnTo>
                  <a:lnTo>
                    <a:pt x="8380" y="781"/>
                  </a:lnTo>
                  <a:lnTo>
                    <a:pt x="8009" y="1153"/>
                  </a:lnTo>
                  <a:lnTo>
                    <a:pt x="7544" y="1561"/>
                  </a:lnTo>
                  <a:lnTo>
                    <a:pt x="7024" y="2026"/>
                  </a:lnTo>
                  <a:lnTo>
                    <a:pt x="6429" y="2490"/>
                  </a:lnTo>
                  <a:lnTo>
                    <a:pt x="5798" y="2992"/>
                  </a:lnTo>
                  <a:lnTo>
                    <a:pt x="5092" y="3475"/>
                  </a:lnTo>
                  <a:lnTo>
                    <a:pt x="4348" y="3940"/>
                  </a:lnTo>
                  <a:lnTo>
                    <a:pt x="3958" y="4181"/>
                  </a:lnTo>
                  <a:lnTo>
                    <a:pt x="3549" y="4386"/>
                  </a:lnTo>
                  <a:lnTo>
                    <a:pt x="3141" y="4609"/>
                  </a:lnTo>
                  <a:lnTo>
                    <a:pt x="2713" y="4794"/>
                  </a:lnTo>
                  <a:lnTo>
                    <a:pt x="2286" y="4980"/>
                  </a:lnTo>
                  <a:lnTo>
                    <a:pt x="1840" y="5166"/>
                  </a:lnTo>
                  <a:lnTo>
                    <a:pt x="1394" y="5315"/>
                  </a:lnTo>
                  <a:lnTo>
                    <a:pt x="930" y="5445"/>
                  </a:lnTo>
                  <a:lnTo>
                    <a:pt x="484" y="5575"/>
                  </a:lnTo>
                  <a:lnTo>
                    <a:pt x="0" y="5668"/>
                  </a:lnTo>
                  <a:lnTo>
                    <a:pt x="298" y="5853"/>
                  </a:lnTo>
                  <a:lnTo>
                    <a:pt x="576" y="6039"/>
                  </a:lnTo>
                  <a:lnTo>
                    <a:pt x="892" y="6207"/>
                  </a:lnTo>
                  <a:lnTo>
                    <a:pt x="1190" y="6355"/>
                  </a:lnTo>
                  <a:lnTo>
                    <a:pt x="1506" y="6504"/>
                  </a:lnTo>
                  <a:lnTo>
                    <a:pt x="1821" y="6652"/>
                  </a:lnTo>
                  <a:lnTo>
                    <a:pt x="2490" y="6894"/>
                  </a:lnTo>
                  <a:lnTo>
                    <a:pt x="3159" y="7098"/>
                  </a:lnTo>
                  <a:lnTo>
                    <a:pt x="3847" y="7266"/>
                  </a:lnTo>
                  <a:lnTo>
                    <a:pt x="4571" y="7396"/>
                  </a:lnTo>
                  <a:lnTo>
                    <a:pt x="5277" y="7507"/>
                  </a:lnTo>
                  <a:lnTo>
                    <a:pt x="5277" y="7470"/>
                  </a:lnTo>
                  <a:lnTo>
                    <a:pt x="4924" y="5296"/>
                  </a:lnTo>
                  <a:lnTo>
                    <a:pt x="9458" y="5984"/>
                  </a:lnTo>
                  <a:lnTo>
                    <a:pt x="9458" y="5984"/>
                  </a:lnTo>
                  <a:lnTo>
                    <a:pt x="7544" y="3011"/>
                  </a:lnTo>
                  <a:lnTo>
                    <a:pt x="9644" y="3178"/>
                  </a:lnTo>
                  <a:lnTo>
                    <a:pt x="11056" y="3289"/>
                  </a:lnTo>
                  <a:lnTo>
                    <a:pt x="11520" y="3327"/>
                  </a:lnTo>
                  <a:lnTo>
                    <a:pt x="11688" y="3327"/>
                  </a:lnTo>
                  <a:lnTo>
                    <a:pt x="11576" y="3196"/>
                  </a:lnTo>
                  <a:lnTo>
                    <a:pt x="11335" y="2862"/>
                  </a:lnTo>
                  <a:lnTo>
                    <a:pt x="10610" y="1877"/>
                  </a:lnTo>
                  <a:lnTo>
                    <a:pt x="9607" y="465"/>
                  </a:lnTo>
                  <a:lnTo>
                    <a:pt x="9625" y="447"/>
                  </a:lnTo>
                  <a:lnTo>
                    <a:pt x="9365" y="224"/>
                  </a:lnTo>
                  <a:lnTo>
                    <a:pt x="91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18"/>
            <p:cNvSpPr/>
            <p:nvPr/>
          </p:nvSpPr>
          <p:spPr>
            <a:xfrm>
              <a:off x="4816658" y="2087522"/>
              <a:ext cx="218574" cy="179705"/>
            </a:xfrm>
            <a:custGeom>
              <a:rect b="b" l="l" r="r" t="t"/>
              <a:pathLst>
                <a:path extrusionOk="0" h="4813" w="5854">
                  <a:moveTo>
                    <a:pt x="1784" y="0"/>
                  </a:moveTo>
                  <a:lnTo>
                    <a:pt x="1784" y="75"/>
                  </a:lnTo>
                  <a:lnTo>
                    <a:pt x="1673" y="576"/>
                  </a:lnTo>
                  <a:lnTo>
                    <a:pt x="1524" y="1134"/>
                  </a:lnTo>
                  <a:lnTo>
                    <a:pt x="1338" y="1821"/>
                  </a:lnTo>
                  <a:lnTo>
                    <a:pt x="1078" y="2565"/>
                  </a:lnTo>
                  <a:lnTo>
                    <a:pt x="948" y="2955"/>
                  </a:lnTo>
                  <a:lnTo>
                    <a:pt x="781" y="3345"/>
                  </a:lnTo>
                  <a:lnTo>
                    <a:pt x="614" y="3735"/>
                  </a:lnTo>
                  <a:lnTo>
                    <a:pt x="409" y="4088"/>
                  </a:lnTo>
                  <a:lnTo>
                    <a:pt x="205" y="4441"/>
                  </a:lnTo>
                  <a:lnTo>
                    <a:pt x="0" y="4757"/>
                  </a:lnTo>
                  <a:lnTo>
                    <a:pt x="19" y="4813"/>
                  </a:lnTo>
                  <a:lnTo>
                    <a:pt x="651" y="4608"/>
                  </a:lnTo>
                  <a:lnTo>
                    <a:pt x="1282" y="4367"/>
                  </a:lnTo>
                  <a:lnTo>
                    <a:pt x="1877" y="4125"/>
                  </a:lnTo>
                  <a:lnTo>
                    <a:pt x="2434" y="3865"/>
                  </a:lnTo>
                  <a:lnTo>
                    <a:pt x="2955" y="3586"/>
                  </a:lnTo>
                  <a:lnTo>
                    <a:pt x="3456" y="3308"/>
                  </a:lnTo>
                  <a:lnTo>
                    <a:pt x="3902" y="3029"/>
                  </a:lnTo>
                  <a:lnTo>
                    <a:pt x="4311" y="2750"/>
                  </a:lnTo>
                  <a:lnTo>
                    <a:pt x="4683" y="2472"/>
                  </a:lnTo>
                  <a:lnTo>
                    <a:pt x="5017" y="2193"/>
                  </a:lnTo>
                  <a:lnTo>
                    <a:pt x="5296" y="1933"/>
                  </a:lnTo>
                  <a:lnTo>
                    <a:pt x="5519" y="1691"/>
                  </a:lnTo>
                  <a:lnTo>
                    <a:pt x="5686" y="1468"/>
                  </a:lnTo>
                  <a:lnTo>
                    <a:pt x="5797" y="1245"/>
                  </a:lnTo>
                  <a:lnTo>
                    <a:pt x="5835" y="1152"/>
                  </a:lnTo>
                  <a:lnTo>
                    <a:pt x="5853" y="1059"/>
                  </a:lnTo>
                  <a:lnTo>
                    <a:pt x="5853" y="985"/>
                  </a:lnTo>
                  <a:lnTo>
                    <a:pt x="5853" y="911"/>
                  </a:lnTo>
                  <a:lnTo>
                    <a:pt x="5797" y="837"/>
                  </a:lnTo>
                  <a:lnTo>
                    <a:pt x="5723" y="781"/>
                  </a:lnTo>
                  <a:lnTo>
                    <a:pt x="5612" y="706"/>
                  </a:lnTo>
                  <a:lnTo>
                    <a:pt x="5463" y="669"/>
                  </a:lnTo>
                  <a:lnTo>
                    <a:pt x="5054" y="576"/>
                  </a:lnTo>
                  <a:lnTo>
                    <a:pt x="4553" y="483"/>
                  </a:lnTo>
                  <a:lnTo>
                    <a:pt x="3271" y="279"/>
                  </a:lnTo>
                  <a:lnTo>
                    <a:pt x="2546" y="149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18"/>
            <p:cNvSpPr/>
            <p:nvPr/>
          </p:nvSpPr>
          <p:spPr>
            <a:xfrm>
              <a:off x="4533612" y="1480509"/>
              <a:ext cx="368409" cy="201212"/>
            </a:xfrm>
            <a:custGeom>
              <a:rect b="b" l="l" r="r" t="t"/>
              <a:pathLst>
                <a:path extrusionOk="0" h="5389" w="9867">
                  <a:moveTo>
                    <a:pt x="4367" y="1"/>
                  </a:moveTo>
                  <a:lnTo>
                    <a:pt x="3512" y="38"/>
                  </a:lnTo>
                  <a:lnTo>
                    <a:pt x="3085" y="75"/>
                  </a:lnTo>
                  <a:lnTo>
                    <a:pt x="2658" y="131"/>
                  </a:lnTo>
                  <a:lnTo>
                    <a:pt x="2212" y="186"/>
                  </a:lnTo>
                  <a:lnTo>
                    <a:pt x="1766" y="261"/>
                  </a:lnTo>
                  <a:lnTo>
                    <a:pt x="1320" y="354"/>
                  </a:lnTo>
                  <a:lnTo>
                    <a:pt x="874" y="446"/>
                  </a:lnTo>
                  <a:lnTo>
                    <a:pt x="428" y="577"/>
                  </a:lnTo>
                  <a:lnTo>
                    <a:pt x="1" y="707"/>
                  </a:lnTo>
                  <a:lnTo>
                    <a:pt x="94" y="948"/>
                  </a:lnTo>
                  <a:lnTo>
                    <a:pt x="261" y="1357"/>
                  </a:lnTo>
                  <a:lnTo>
                    <a:pt x="391" y="1617"/>
                  </a:lnTo>
                  <a:lnTo>
                    <a:pt x="558" y="1896"/>
                  </a:lnTo>
                  <a:lnTo>
                    <a:pt x="744" y="2212"/>
                  </a:lnTo>
                  <a:lnTo>
                    <a:pt x="967" y="2546"/>
                  </a:lnTo>
                  <a:lnTo>
                    <a:pt x="1208" y="2881"/>
                  </a:lnTo>
                  <a:lnTo>
                    <a:pt x="1506" y="3234"/>
                  </a:lnTo>
                  <a:lnTo>
                    <a:pt x="1821" y="3605"/>
                  </a:lnTo>
                  <a:lnTo>
                    <a:pt x="2193" y="3977"/>
                  </a:lnTo>
                  <a:lnTo>
                    <a:pt x="2583" y="4330"/>
                  </a:lnTo>
                  <a:lnTo>
                    <a:pt x="3029" y="4683"/>
                  </a:lnTo>
                  <a:lnTo>
                    <a:pt x="3512" y="5017"/>
                  </a:lnTo>
                  <a:lnTo>
                    <a:pt x="4051" y="5352"/>
                  </a:lnTo>
                  <a:lnTo>
                    <a:pt x="4088" y="5389"/>
                  </a:lnTo>
                  <a:lnTo>
                    <a:pt x="4274" y="5166"/>
                  </a:lnTo>
                  <a:lnTo>
                    <a:pt x="4460" y="4980"/>
                  </a:lnTo>
                  <a:lnTo>
                    <a:pt x="4869" y="4590"/>
                  </a:lnTo>
                  <a:lnTo>
                    <a:pt x="5315" y="4200"/>
                  </a:lnTo>
                  <a:lnTo>
                    <a:pt x="5779" y="3847"/>
                  </a:lnTo>
                  <a:lnTo>
                    <a:pt x="6262" y="3512"/>
                  </a:lnTo>
                  <a:lnTo>
                    <a:pt x="6745" y="3178"/>
                  </a:lnTo>
                  <a:lnTo>
                    <a:pt x="7693" y="2583"/>
                  </a:lnTo>
                  <a:lnTo>
                    <a:pt x="8548" y="2044"/>
                  </a:lnTo>
                  <a:lnTo>
                    <a:pt x="8919" y="1803"/>
                  </a:lnTo>
                  <a:lnTo>
                    <a:pt x="9254" y="1580"/>
                  </a:lnTo>
                  <a:lnTo>
                    <a:pt x="9514" y="1375"/>
                  </a:lnTo>
                  <a:lnTo>
                    <a:pt x="9700" y="1190"/>
                  </a:lnTo>
                  <a:lnTo>
                    <a:pt x="9774" y="1115"/>
                  </a:lnTo>
                  <a:lnTo>
                    <a:pt x="9830" y="1022"/>
                  </a:lnTo>
                  <a:lnTo>
                    <a:pt x="9867" y="948"/>
                  </a:lnTo>
                  <a:lnTo>
                    <a:pt x="9867" y="874"/>
                  </a:lnTo>
                  <a:lnTo>
                    <a:pt x="9848" y="837"/>
                  </a:lnTo>
                  <a:lnTo>
                    <a:pt x="9811" y="799"/>
                  </a:lnTo>
                  <a:lnTo>
                    <a:pt x="9625" y="707"/>
                  </a:lnTo>
                  <a:lnTo>
                    <a:pt x="9347" y="614"/>
                  </a:lnTo>
                  <a:lnTo>
                    <a:pt x="8975" y="502"/>
                  </a:lnTo>
                  <a:lnTo>
                    <a:pt x="8510" y="391"/>
                  </a:lnTo>
                  <a:lnTo>
                    <a:pt x="7972" y="279"/>
                  </a:lnTo>
                  <a:lnTo>
                    <a:pt x="7358" y="186"/>
                  </a:lnTo>
                  <a:lnTo>
                    <a:pt x="6690" y="93"/>
                  </a:lnTo>
                  <a:lnTo>
                    <a:pt x="5946" y="38"/>
                  </a:lnTo>
                  <a:lnTo>
                    <a:pt x="51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18"/>
            <p:cNvSpPr/>
            <p:nvPr/>
          </p:nvSpPr>
          <p:spPr>
            <a:xfrm>
              <a:off x="4297759" y="1989701"/>
              <a:ext cx="424602" cy="229663"/>
            </a:xfrm>
            <a:custGeom>
              <a:rect b="b" l="l" r="r" t="t"/>
              <a:pathLst>
                <a:path extrusionOk="0" h="6151" w="11372">
                  <a:moveTo>
                    <a:pt x="10907" y="1"/>
                  </a:moveTo>
                  <a:lnTo>
                    <a:pt x="10777" y="149"/>
                  </a:lnTo>
                  <a:lnTo>
                    <a:pt x="10591" y="316"/>
                  </a:lnTo>
                  <a:lnTo>
                    <a:pt x="10312" y="539"/>
                  </a:lnTo>
                  <a:lnTo>
                    <a:pt x="9978" y="800"/>
                  </a:lnTo>
                  <a:lnTo>
                    <a:pt x="9551" y="1078"/>
                  </a:lnTo>
                  <a:lnTo>
                    <a:pt x="9030" y="1394"/>
                  </a:lnTo>
                  <a:lnTo>
                    <a:pt x="8417" y="1729"/>
                  </a:lnTo>
                  <a:lnTo>
                    <a:pt x="7711" y="2063"/>
                  </a:lnTo>
                  <a:lnTo>
                    <a:pt x="7340" y="2230"/>
                  </a:lnTo>
                  <a:lnTo>
                    <a:pt x="6931" y="2397"/>
                  </a:lnTo>
                  <a:lnTo>
                    <a:pt x="6485" y="2546"/>
                  </a:lnTo>
                  <a:lnTo>
                    <a:pt x="6020" y="2713"/>
                  </a:lnTo>
                  <a:lnTo>
                    <a:pt x="5537" y="2862"/>
                  </a:lnTo>
                  <a:lnTo>
                    <a:pt x="5036" y="2992"/>
                  </a:lnTo>
                  <a:lnTo>
                    <a:pt x="4497" y="3141"/>
                  </a:lnTo>
                  <a:lnTo>
                    <a:pt x="3939" y="3252"/>
                  </a:lnTo>
                  <a:lnTo>
                    <a:pt x="3345" y="3364"/>
                  </a:lnTo>
                  <a:lnTo>
                    <a:pt x="2732" y="3475"/>
                  </a:lnTo>
                  <a:lnTo>
                    <a:pt x="2081" y="3568"/>
                  </a:lnTo>
                  <a:lnTo>
                    <a:pt x="1412" y="3642"/>
                  </a:lnTo>
                  <a:lnTo>
                    <a:pt x="725" y="3698"/>
                  </a:lnTo>
                  <a:lnTo>
                    <a:pt x="0" y="3735"/>
                  </a:lnTo>
                  <a:lnTo>
                    <a:pt x="223" y="4107"/>
                  </a:lnTo>
                  <a:lnTo>
                    <a:pt x="465" y="4441"/>
                  </a:lnTo>
                  <a:lnTo>
                    <a:pt x="725" y="4776"/>
                  </a:lnTo>
                  <a:lnTo>
                    <a:pt x="1004" y="5092"/>
                  </a:lnTo>
                  <a:lnTo>
                    <a:pt x="1301" y="5370"/>
                  </a:lnTo>
                  <a:lnTo>
                    <a:pt x="1598" y="5649"/>
                  </a:lnTo>
                  <a:lnTo>
                    <a:pt x="1914" y="5909"/>
                  </a:lnTo>
                  <a:lnTo>
                    <a:pt x="2248" y="6151"/>
                  </a:lnTo>
                  <a:lnTo>
                    <a:pt x="2732" y="6058"/>
                  </a:lnTo>
                  <a:lnTo>
                    <a:pt x="3178" y="5928"/>
                  </a:lnTo>
                  <a:lnTo>
                    <a:pt x="3642" y="5798"/>
                  </a:lnTo>
                  <a:lnTo>
                    <a:pt x="4088" y="5649"/>
                  </a:lnTo>
                  <a:lnTo>
                    <a:pt x="4534" y="5463"/>
                  </a:lnTo>
                  <a:lnTo>
                    <a:pt x="4961" y="5277"/>
                  </a:lnTo>
                  <a:lnTo>
                    <a:pt x="5389" y="5092"/>
                  </a:lnTo>
                  <a:lnTo>
                    <a:pt x="5797" y="4869"/>
                  </a:lnTo>
                  <a:lnTo>
                    <a:pt x="6206" y="4664"/>
                  </a:lnTo>
                  <a:lnTo>
                    <a:pt x="6596" y="4423"/>
                  </a:lnTo>
                  <a:lnTo>
                    <a:pt x="7340" y="3958"/>
                  </a:lnTo>
                  <a:lnTo>
                    <a:pt x="8046" y="3475"/>
                  </a:lnTo>
                  <a:lnTo>
                    <a:pt x="8677" y="2973"/>
                  </a:lnTo>
                  <a:lnTo>
                    <a:pt x="9272" y="2509"/>
                  </a:lnTo>
                  <a:lnTo>
                    <a:pt x="9792" y="2044"/>
                  </a:lnTo>
                  <a:lnTo>
                    <a:pt x="10257" y="1636"/>
                  </a:lnTo>
                  <a:lnTo>
                    <a:pt x="10628" y="1264"/>
                  </a:lnTo>
                  <a:lnTo>
                    <a:pt x="11167" y="707"/>
                  </a:lnTo>
                  <a:lnTo>
                    <a:pt x="11353" y="502"/>
                  </a:lnTo>
                  <a:lnTo>
                    <a:pt x="11371" y="484"/>
                  </a:lnTo>
                  <a:lnTo>
                    <a:pt x="11130" y="242"/>
                  </a:lnTo>
                  <a:lnTo>
                    <a:pt x="109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18"/>
            <p:cNvSpPr/>
            <p:nvPr/>
          </p:nvSpPr>
          <p:spPr>
            <a:xfrm>
              <a:off x="4443445" y="1506869"/>
              <a:ext cx="242843" cy="197777"/>
            </a:xfrm>
            <a:custGeom>
              <a:rect b="b" l="l" r="r" t="t"/>
              <a:pathLst>
                <a:path extrusionOk="0" h="5297" w="6504">
                  <a:moveTo>
                    <a:pt x="2416" y="1"/>
                  </a:moveTo>
                  <a:lnTo>
                    <a:pt x="1784" y="224"/>
                  </a:lnTo>
                  <a:lnTo>
                    <a:pt x="1189" y="465"/>
                  </a:lnTo>
                  <a:lnTo>
                    <a:pt x="576" y="762"/>
                  </a:lnTo>
                  <a:lnTo>
                    <a:pt x="0" y="1097"/>
                  </a:lnTo>
                  <a:lnTo>
                    <a:pt x="37" y="1153"/>
                  </a:lnTo>
                  <a:lnTo>
                    <a:pt x="130" y="1283"/>
                  </a:lnTo>
                  <a:lnTo>
                    <a:pt x="427" y="1617"/>
                  </a:lnTo>
                  <a:lnTo>
                    <a:pt x="632" y="1859"/>
                  </a:lnTo>
                  <a:lnTo>
                    <a:pt x="911" y="2119"/>
                  </a:lnTo>
                  <a:lnTo>
                    <a:pt x="1208" y="2416"/>
                  </a:lnTo>
                  <a:lnTo>
                    <a:pt x="1561" y="2732"/>
                  </a:lnTo>
                  <a:lnTo>
                    <a:pt x="1970" y="3066"/>
                  </a:lnTo>
                  <a:lnTo>
                    <a:pt x="2416" y="3401"/>
                  </a:lnTo>
                  <a:lnTo>
                    <a:pt x="2899" y="3754"/>
                  </a:lnTo>
                  <a:lnTo>
                    <a:pt x="3438" y="4088"/>
                  </a:lnTo>
                  <a:lnTo>
                    <a:pt x="4014" y="4404"/>
                  </a:lnTo>
                  <a:lnTo>
                    <a:pt x="4627" y="4720"/>
                  </a:lnTo>
                  <a:lnTo>
                    <a:pt x="5296" y="4999"/>
                  </a:lnTo>
                  <a:lnTo>
                    <a:pt x="5630" y="5147"/>
                  </a:lnTo>
                  <a:lnTo>
                    <a:pt x="5983" y="5259"/>
                  </a:lnTo>
                  <a:lnTo>
                    <a:pt x="6039" y="5296"/>
                  </a:lnTo>
                  <a:lnTo>
                    <a:pt x="6262" y="4980"/>
                  </a:lnTo>
                  <a:lnTo>
                    <a:pt x="6503" y="4683"/>
                  </a:lnTo>
                  <a:lnTo>
                    <a:pt x="6466" y="4646"/>
                  </a:lnTo>
                  <a:lnTo>
                    <a:pt x="5927" y="4311"/>
                  </a:lnTo>
                  <a:lnTo>
                    <a:pt x="5444" y="3977"/>
                  </a:lnTo>
                  <a:lnTo>
                    <a:pt x="4998" y="3624"/>
                  </a:lnTo>
                  <a:lnTo>
                    <a:pt x="4608" y="3271"/>
                  </a:lnTo>
                  <a:lnTo>
                    <a:pt x="4236" y="2899"/>
                  </a:lnTo>
                  <a:lnTo>
                    <a:pt x="3921" y="2528"/>
                  </a:lnTo>
                  <a:lnTo>
                    <a:pt x="3623" y="2175"/>
                  </a:lnTo>
                  <a:lnTo>
                    <a:pt x="3382" y="1840"/>
                  </a:lnTo>
                  <a:lnTo>
                    <a:pt x="3159" y="1506"/>
                  </a:lnTo>
                  <a:lnTo>
                    <a:pt x="2973" y="1190"/>
                  </a:lnTo>
                  <a:lnTo>
                    <a:pt x="2806" y="911"/>
                  </a:lnTo>
                  <a:lnTo>
                    <a:pt x="2676" y="651"/>
                  </a:lnTo>
                  <a:lnTo>
                    <a:pt x="2509" y="242"/>
                  </a:lnTo>
                  <a:lnTo>
                    <a:pt x="24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18"/>
            <p:cNvSpPr/>
            <p:nvPr/>
          </p:nvSpPr>
          <p:spPr>
            <a:xfrm>
              <a:off x="4251275" y="1547789"/>
              <a:ext cx="475232" cy="581420"/>
            </a:xfrm>
            <a:custGeom>
              <a:rect b="b" l="l" r="r" t="t"/>
              <a:pathLst>
                <a:path extrusionOk="0" h="15572" w="12728">
                  <a:moveTo>
                    <a:pt x="5147" y="1"/>
                  </a:moveTo>
                  <a:lnTo>
                    <a:pt x="4683" y="298"/>
                  </a:lnTo>
                  <a:lnTo>
                    <a:pt x="4237" y="614"/>
                  </a:lnTo>
                  <a:lnTo>
                    <a:pt x="3809" y="967"/>
                  </a:lnTo>
                  <a:lnTo>
                    <a:pt x="3401" y="1357"/>
                  </a:lnTo>
                  <a:lnTo>
                    <a:pt x="3010" y="1766"/>
                  </a:lnTo>
                  <a:lnTo>
                    <a:pt x="2620" y="2212"/>
                  </a:lnTo>
                  <a:lnTo>
                    <a:pt x="2267" y="2676"/>
                  </a:lnTo>
                  <a:lnTo>
                    <a:pt x="1914" y="3197"/>
                  </a:lnTo>
                  <a:lnTo>
                    <a:pt x="1598" y="3736"/>
                  </a:lnTo>
                  <a:lnTo>
                    <a:pt x="1301" y="4311"/>
                  </a:lnTo>
                  <a:lnTo>
                    <a:pt x="1041" y="4925"/>
                  </a:lnTo>
                  <a:lnTo>
                    <a:pt x="799" y="5575"/>
                  </a:lnTo>
                  <a:lnTo>
                    <a:pt x="576" y="6281"/>
                  </a:lnTo>
                  <a:lnTo>
                    <a:pt x="409" y="7006"/>
                  </a:lnTo>
                  <a:lnTo>
                    <a:pt x="242" y="7786"/>
                  </a:lnTo>
                  <a:lnTo>
                    <a:pt x="130" y="8604"/>
                  </a:lnTo>
                  <a:lnTo>
                    <a:pt x="75" y="9161"/>
                  </a:lnTo>
                  <a:lnTo>
                    <a:pt x="19" y="9681"/>
                  </a:lnTo>
                  <a:lnTo>
                    <a:pt x="0" y="10220"/>
                  </a:lnTo>
                  <a:lnTo>
                    <a:pt x="0" y="10722"/>
                  </a:lnTo>
                  <a:lnTo>
                    <a:pt x="19" y="11205"/>
                  </a:lnTo>
                  <a:lnTo>
                    <a:pt x="56" y="11669"/>
                  </a:lnTo>
                  <a:lnTo>
                    <a:pt x="93" y="12134"/>
                  </a:lnTo>
                  <a:lnTo>
                    <a:pt x="168" y="12580"/>
                  </a:lnTo>
                  <a:lnTo>
                    <a:pt x="242" y="13007"/>
                  </a:lnTo>
                  <a:lnTo>
                    <a:pt x="335" y="13416"/>
                  </a:lnTo>
                  <a:lnTo>
                    <a:pt x="465" y="13806"/>
                  </a:lnTo>
                  <a:lnTo>
                    <a:pt x="576" y="14196"/>
                  </a:lnTo>
                  <a:lnTo>
                    <a:pt x="725" y="14549"/>
                  </a:lnTo>
                  <a:lnTo>
                    <a:pt x="892" y="14902"/>
                  </a:lnTo>
                  <a:lnTo>
                    <a:pt x="1059" y="15255"/>
                  </a:lnTo>
                  <a:lnTo>
                    <a:pt x="1245" y="15571"/>
                  </a:lnTo>
                  <a:lnTo>
                    <a:pt x="1970" y="15534"/>
                  </a:lnTo>
                  <a:lnTo>
                    <a:pt x="2657" y="15478"/>
                  </a:lnTo>
                  <a:lnTo>
                    <a:pt x="3326" y="15404"/>
                  </a:lnTo>
                  <a:lnTo>
                    <a:pt x="3977" y="15311"/>
                  </a:lnTo>
                  <a:lnTo>
                    <a:pt x="4590" y="15200"/>
                  </a:lnTo>
                  <a:lnTo>
                    <a:pt x="5184" y="15088"/>
                  </a:lnTo>
                  <a:lnTo>
                    <a:pt x="5742" y="14977"/>
                  </a:lnTo>
                  <a:lnTo>
                    <a:pt x="6281" y="14828"/>
                  </a:lnTo>
                  <a:lnTo>
                    <a:pt x="6782" y="14698"/>
                  </a:lnTo>
                  <a:lnTo>
                    <a:pt x="7265" y="14549"/>
                  </a:lnTo>
                  <a:lnTo>
                    <a:pt x="7730" y="14382"/>
                  </a:lnTo>
                  <a:lnTo>
                    <a:pt x="8176" y="14233"/>
                  </a:lnTo>
                  <a:lnTo>
                    <a:pt x="8585" y="14066"/>
                  </a:lnTo>
                  <a:lnTo>
                    <a:pt x="8956" y="13899"/>
                  </a:lnTo>
                  <a:lnTo>
                    <a:pt x="9662" y="13565"/>
                  </a:lnTo>
                  <a:lnTo>
                    <a:pt x="10275" y="13230"/>
                  </a:lnTo>
                  <a:lnTo>
                    <a:pt x="10796" y="12914"/>
                  </a:lnTo>
                  <a:lnTo>
                    <a:pt x="11223" y="12636"/>
                  </a:lnTo>
                  <a:lnTo>
                    <a:pt x="11557" y="12375"/>
                  </a:lnTo>
                  <a:lnTo>
                    <a:pt x="11836" y="12152"/>
                  </a:lnTo>
                  <a:lnTo>
                    <a:pt x="12022" y="11985"/>
                  </a:lnTo>
                  <a:lnTo>
                    <a:pt x="12152" y="11837"/>
                  </a:lnTo>
                  <a:lnTo>
                    <a:pt x="12171" y="11837"/>
                  </a:lnTo>
                  <a:lnTo>
                    <a:pt x="12003" y="11614"/>
                  </a:lnTo>
                  <a:lnTo>
                    <a:pt x="11855" y="11409"/>
                  </a:lnTo>
                  <a:lnTo>
                    <a:pt x="11595" y="11000"/>
                  </a:lnTo>
                  <a:lnTo>
                    <a:pt x="11409" y="10629"/>
                  </a:lnTo>
                  <a:lnTo>
                    <a:pt x="11279" y="10294"/>
                  </a:lnTo>
                  <a:lnTo>
                    <a:pt x="11186" y="10016"/>
                  </a:lnTo>
                  <a:lnTo>
                    <a:pt x="11130" y="9793"/>
                  </a:lnTo>
                  <a:lnTo>
                    <a:pt x="11111" y="9625"/>
                  </a:lnTo>
                  <a:lnTo>
                    <a:pt x="11316" y="9533"/>
                  </a:lnTo>
                  <a:lnTo>
                    <a:pt x="11557" y="9440"/>
                  </a:lnTo>
                  <a:lnTo>
                    <a:pt x="11818" y="9310"/>
                  </a:lnTo>
                  <a:lnTo>
                    <a:pt x="12096" y="9142"/>
                  </a:lnTo>
                  <a:lnTo>
                    <a:pt x="12226" y="9050"/>
                  </a:lnTo>
                  <a:lnTo>
                    <a:pt x="12356" y="8938"/>
                  </a:lnTo>
                  <a:lnTo>
                    <a:pt x="12468" y="8827"/>
                  </a:lnTo>
                  <a:lnTo>
                    <a:pt x="12579" y="8715"/>
                  </a:lnTo>
                  <a:lnTo>
                    <a:pt x="12654" y="8585"/>
                  </a:lnTo>
                  <a:lnTo>
                    <a:pt x="12709" y="8455"/>
                  </a:lnTo>
                  <a:lnTo>
                    <a:pt x="12728" y="8343"/>
                  </a:lnTo>
                  <a:lnTo>
                    <a:pt x="12709" y="8288"/>
                  </a:lnTo>
                  <a:lnTo>
                    <a:pt x="12691" y="8251"/>
                  </a:lnTo>
                  <a:lnTo>
                    <a:pt x="12635" y="8195"/>
                  </a:lnTo>
                  <a:lnTo>
                    <a:pt x="12542" y="8139"/>
                  </a:lnTo>
                  <a:lnTo>
                    <a:pt x="12282" y="8065"/>
                  </a:lnTo>
                  <a:lnTo>
                    <a:pt x="11966" y="7972"/>
                  </a:lnTo>
                  <a:lnTo>
                    <a:pt x="11780" y="7916"/>
                  </a:lnTo>
                  <a:lnTo>
                    <a:pt x="11613" y="7805"/>
                  </a:lnTo>
                  <a:lnTo>
                    <a:pt x="11427" y="7675"/>
                  </a:lnTo>
                  <a:lnTo>
                    <a:pt x="11260" y="7507"/>
                  </a:lnTo>
                  <a:lnTo>
                    <a:pt x="11093" y="7284"/>
                  </a:lnTo>
                  <a:lnTo>
                    <a:pt x="11019" y="7154"/>
                  </a:lnTo>
                  <a:lnTo>
                    <a:pt x="10963" y="7024"/>
                  </a:lnTo>
                  <a:lnTo>
                    <a:pt x="10888" y="6857"/>
                  </a:lnTo>
                  <a:lnTo>
                    <a:pt x="10833" y="6671"/>
                  </a:lnTo>
                  <a:lnTo>
                    <a:pt x="10777" y="6485"/>
                  </a:lnTo>
                  <a:lnTo>
                    <a:pt x="10740" y="6281"/>
                  </a:lnTo>
                  <a:lnTo>
                    <a:pt x="10703" y="6002"/>
                  </a:lnTo>
                  <a:lnTo>
                    <a:pt x="10703" y="5724"/>
                  </a:lnTo>
                  <a:lnTo>
                    <a:pt x="10721" y="5463"/>
                  </a:lnTo>
                  <a:lnTo>
                    <a:pt x="10777" y="5203"/>
                  </a:lnTo>
                  <a:lnTo>
                    <a:pt x="10833" y="4943"/>
                  </a:lnTo>
                  <a:lnTo>
                    <a:pt x="10944" y="4683"/>
                  </a:lnTo>
                  <a:lnTo>
                    <a:pt x="11056" y="4442"/>
                  </a:lnTo>
                  <a:lnTo>
                    <a:pt x="11186" y="4200"/>
                  </a:lnTo>
                  <a:lnTo>
                    <a:pt x="11130" y="4163"/>
                  </a:lnTo>
                  <a:lnTo>
                    <a:pt x="10777" y="4051"/>
                  </a:lnTo>
                  <a:lnTo>
                    <a:pt x="10443" y="3903"/>
                  </a:lnTo>
                  <a:lnTo>
                    <a:pt x="9774" y="3624"/>
                  </a:lnTo>
                  <a:lnTo>
                    <a:pt x="9161" y="3308"/>
                  </a:lnTo>
                  <a:lnTo>
                    <a:pt x="8585" y="2992"/>
                  </a:lnTo>
                  <a:lnTo>
                    <a:pt x="8046" y="2658"/>
                  </a:lnTo>
                  <a:lnTo>
                    <a:pt x="7563" y="2305"/>
                  </a:lnTo>
                  <a:lnTo>
                    <a:pt x="7117" y="1970"/>
                  </a:lnTo>
                  <a:lnTo>
                    <a:pt x="6708" y="1636"/>
                  </a:lnTo>
                  <a:lnTo>
                    <a:pt x="6355" y="1320"/>
                  </a:lnTo>
                  <a:lnTo>
                    <a:pt x="6058" y="1023"/>
                  </a:lnTo>
                  <a:lnTo>
                    <a:pt x="5779" y="763"/>
                  </a:lnTo>
                  <a:lnTo>
                    <a:pt x="5574" y="521"/>
                  </a:lnTo>
                  <a:lnTo>
                    <a:pt x="5277" y="187"/>
                  </a:lnTo>
                  <a:lnTo>
                    <a:pt x="5184" y="57"/>
                  </a:lnTo>
                  <a:lnTo>
                    <a:pt x="51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18"/>
            <p:cNvSpPr/>
            <p:nvPr/>
          </p:nvSpPr>
          <p:spPr>
            <a:xfrm>
              <a:off x="4437882" y="1778117"/>
              <a:ext cx="123512" cy="73592"/>
            </a:xfrm>
            <a:custGeom>
              <a:rect b="b" l="l" r="r" t="t"/>
              <a:pathLst>
                <a:path extrusionOk="0" h="1971" w="3308">
                  <a:moveTo>
                    <a:pt x="3233" y="1"/>
                  </a:moveTo>
                  <a:lnTo>
                    <a:pt x="3196" y="19"/>
                  </a:lnTo>
                  <a:lnTo>
                    <a:pt x="3159" y="19"/>
                  </a:lnTo>
                  <a:lnTo>
                    <a:pt x="3141" y="56"/>
                  </a:lnTo>
                  <a:lnTo>
                    <a:pt x="2843" y="539"/>
                  </a:lnTo>
                  <a:lnTo>
                    <a:pt x="2695" y="744"/>
                  </a:lnTo>
                  <a:lnTo>
                    <a:pt x="2546" y="948"/>
                  </a:lnTo>
                  <a:lnTo>
                    <a:pt x="2360" y="1115"/>
                  </a:lnTo>
                  <a:lnTo>
                    <a:pt x="2286" y="1171"/>
                  </a:lnTo>
                  <a:lnTo>
                    <a:pt x="2193" y="1227"/>
                  </a:lnTo>
                  <a:lnTo>
                    <a:pt x="2100" y="1264"/>
                  </a:lnTo>
                  <a:lnTo>
                    <a:pt x="2007" y="1283"/>
                  </a:lnTo>
                  <a:lnTo>
                    <a:pt x="1914" y="1283"/>
                  </a:lnTo>
                  <a:lnTo>
                    <a:pt x="1803" y="1301"/>
                  </a:lnTo>
                  <a:lnTo>
                    <a:pt x="1580" y="1283"/>
                  </a:lnTo>
                  <a:lnTo>
                    <a:pt x="1375" y="1227"/>
                  </a:lnTo>
                  <a:lnTo>
                    <a:pt x="1171" y="1134"/>
                  </a:lnTo>
                  <a:lnTo>
                    <a:pt x="967" y="1004"/>
                  </a:lnTo>
                  <a:lnTo>
                    <a:pt x="762" y="837"/>
                  </a:lnTo>
                  <a:lnTo>
                    <a:pt x="576" y="651"/>
                  </a:lnTo>
                  <a:lnTo>
                    <a:pt x="391" y="465"/>
                  </a:lnTo>
                  <a:lnTo>
                    <a:pt x="223" y="242"/>
                  </a:lnTo>
                  <a:lnTo>
                    <a:pt x="205" y="242"/>
                  </a:lnTo>
                  <a:lnTo>
                    <a:pt x="168" y="205"/>
                  </a:lnTo>
                  <a:lnTo>
                    <a:pt x="112" y="205"/>
                  </a:lnTo>
                  <a:lnTo>
                    <a:pt x="56" y="224"/>
                  </a:lnTo>
                  <a:lnTo>
                    <a:pt x="38" y="242"/>
                  </a:lnTo>
                  <a:lnTo>
                    <a:pt x="19" y="298"/>
                  </a:lnTo>
                  <a:lnTo>
                    <a:pt x="1" y="335"/>
                  </a:lnTo>
                  <a:lnTo>
                    <a:pt x="38" y="484"/>
                  </a:lnTo>
                  <a:lnTo>
                    <a:pt x="93" y="632"/>
                  </a:lnTo>
                  <a:lnTo>
                    <a:pt x="149" y="781"/>
                  </a:lnTo>
                  <a:lnTo>
                    <a:pt x="205" y="911"/>
                  </a:lnTo>
                  <a:lnTo>
                    <a:pt x="372" y="1190"/>
                  </a:lnTo>
                  <a:lnTo>
                    <a:pt x="465" y="1320"/>
                  </a:lnTo>
                  <a:lnTo>
                    <a:pt x="576" y="1431"/>
                  </a:lnTo>
                  <a:lnTo>
                    <a:pt x="688" y="1543"/>
                  </a:lnTo>
                  <a:lnTo>
                    <a:pt x="818" y="1654"/>
                  </a:lnTo>
                  <a:lnTo>
                    <a:pt x="967" y="1747"/>
                  </a:lnTo>
                  <a:lnTo>
                    <a:pt x="1115" y="1821"/>
                  </a:lnTo>
                  <a:lnTo>
                    <a:pt x="1283" y="1896"/>
                  </a:lnTo>
                  <a:lnTo>
                    <a:pt x="1450" y="1933"/>
                  </a:lnTo>
                  <a:lnTo>
                    <a:pt x="1636" y="1951"/>
                  </a:lnTo>
                  <a:lnTo>
                    <a:pt x="1803" y="1970"/>
                  </a:lnTo>
                  <a:lnTo>
                    <a:pt x="1989" y="1951"/>
                  </a:lnTo>
                  <a:lnTo>
                    <a:pt x="2156" y="1914"/>
                  </a:lnTo>
                  <a:lnTo>
                    <a:pt x="2342" y="1859"/>
                  </a:lnTo>
                  <a:lnTo>
                    <a:pt x="2509" y="1766"/>
                  </a:lnTo>
                  <a:lnTo>
                    <a:pt x="2658" y="1673"/>
                  </a:lnTo>
                  <a:lnTo>
                    <a:pt x="2788" y="1543"/>
                  </a:lnTo>
                  <a:lnTo>
                    <a:pt x="2899" y="1413"/>
                  </a:lnTo>
                  <a:lnTo>
                    <a:pt x="2992" y="1283"/>
                  </a:lnTo>
                  <a:lnTo>
                    <a:pt x="3066" y="1134"/>
                  </a:lnTo>
                  <a:lnTo>
                    <a:pt x="3122" y="985"/>
                  </a:lnTo>
                  <a:lnTo>
                    <a:pt x="3233" y="688"/>
                  </a:lnTo>
                  <a:lnTo>
                    <a:pt x="3289" y="391"/>
                  </a:lnTo>
                  <a:lnTo>
                    <a:pt x="3308" y="242"/>
                  </a:lnTo>
                  <a:lnTo>
                    <a:pt x="3308" y="93"/>
                  </a:lnTo>
                  <a:lnTo>
                    <a:pt x="3289" y="56"/>
                  </a:lnTo>
                  <a:lnTo>
                    <a:pt x="3252" y="19"/>
                  </a:lnTo>
                  <a:lnTo>
                    <a:pt x="32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18"/>
            <p:cNvSpPr/>
            <p:nvPr/>
          </p:nvSpPr>
          <p:spPr>
            <a:xfrm>
              <a:off x="4464951" y="1898825"/>
              <a:ext cx="215101" cy="77737"/>
            </a:xfrm>
            <a:custGeom>
              <a:rect b="b" l="l" r="r" t="t"/>
              <a:pathLst>
                <a:path extrusionOk="0" h="2082" w="5761">
                  <a:moveTo>
                    <a:pt x="74" y="1"/>
                  </a:moveTo>
                  <a:lnTo>
                    <a:pt x="37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19" y="112"/>
                  </a:lnTo>
                  <a:lnTo>
                    <a:pt x="93" y="298"/>
                  </a:lnTo>
                  <a:lnTo>
                    <a:pt x="186" y="484"/>
                  </a:lnTo>
                  <a:lnTo>
                    <a:pt x="297" y="651"/>
                  </a:lnTo>
                  <a:lnTo>
                    <a:pt x="427" y="818"/>
                  </a:lnTo>
                  <a:lnTo>
                    <a:pt x="558" y="985"/>
                  </a:lnTo>
                  <a:lnTo>
                    <a:pt x="706" y="1134"/>
                  </a:lnTo>
                  <a:lnTo>
                    <a:pt x="873" y="1283"/>
                  </a:lnTo>
                  <a:lnTo>
                    <a:pt x="1041" y="1394"/>
                  </a:lnTo>
                  <a:lnTo>
                    <a:pt x="1208" y="1524"/>
                  </a:lnTo>
                  <a:lnTo>
                    <a:pt x="1394" y="1636"/>
                  </a:lnTo>
                  <a:lnTo>
                    <a:pt x="1579" y="1729"/>
                  </a:lnTo>
                  <a:lnTo>
                    <a:pt x="1765" y="1821"/>
                  </a:lnTo>
                  <a:lnTo>
                    <a:pt x="1970" y="1877"/>
                  </a:lnTo>
                  <a:lnTo>
                    <a:pt x="2174" y="1951"/>
                  </a:lnTo>
                  <a:lnTo>
                    <a:pt x="2378" y="1989"/>
                  </a:lnTo>
                  <a:lnTo>
                    <a:pt x="2583" y="2026"/>
                  </a:lnTo>
                  <a:lnTo>
                    <a:pt x="2787" y="2063"/>
                  </a:lnTo>
                  <a:lnTo>
                    <a:pt x="2992" y="2082"/>
                  </a:lnTo>
                  <a:lnTo>
                    <a:pt x="3419" y="2082"/>
                  </a:lnTo>
                  <a:lnTo>
                    <a:pt x="3828" y="2044"/>
                  </a:lnTo>
                  <a:lnTo>
                    <a:pt x="4236" y="1970"/>
                  </a:lnTo>
                  <a:lnTo>
                    <a:pt x="4627" y="1859"/>
                  </a:lnTo>
                  <a:lnTo>
                    <a:pt x="4998" y="1729"/>
                  </a:lnTo>
                  <a:lnTo>
                    <a:pt x="5370" y="1580"/>
                  </a:lnTo>
                  <a:lnTo>
                    <a:pt x="5723" y="1394"/>
                  </a:lnTo>
                  <a:lnTo>
                    <a:pt x="5760" y="1357"/>
                  </a:lnTo>
                  <a:lnTo>
                    <a:pt x="5760" y="1320"/>
                  </a:lnTo>
                  <a:lnTo>
                    <a:pt x="5741" y="1264"/>
                  </a:lnTo>
                  <a:lnTo>
                    <a:pt x="5686" y="1264"/>
                  </a:lnTo>
                  <a:lnTo>
                    <a:pt x="4924" y="1413"/>
                  </a:lnTo>
                  <a:lnTo>
                    <a:pt x="4534" y="1487"/>
                  </a:lnTo>
                  <a:lnTo>
                    <a:pt x="4162" y="1524"/>
                  </a:lnTo>
                  <a:lnTo>
                    <a:pt x="3772" y="1561"/>
                  </a:lnTo>
                  <a:lnTo>
                    <a:pt x="3400" y="1561"/>
                  </a:lnTo>
                  <a:lnTo>
                    <a:pt x="3029" y="1543"/>
                  </a:lnTo>
                  <a:lnTo>
                    <a:pt x="2657" y="1506"/>
                  </a:lnTo>
                  <a:lnTo>
                    <a:pt x="2304" y="1431"/>
                  </a:lnTo>
                  <a:lnTo>
                    <a:pt x="1951" y="1320"/>
                  </a:lnTo>
                  <a:lnTo>
                    <a:pt x="1617" y="1190"/>
                  </a:lnTo>
                  <a:lnTo>
                    <a:pt x="1301" y="1004"/>
                  </a:lnTo>
                  <a:lnTo>
                    <a:pt x="985" y="799"/>
                  </a:lnTo>
                  <a:lnTo>
                    <a:pt x="688" y="577"/>
                  </a:lnTo>
                  <a:lnTo>
                    <a:pt x="427" y="316"/>
                  </a:lnTo>
                  <a:lnTo>
                    <a:pt x="167" y="38"/>
                  </a:lnTo>
                  <a:lnTo>
                    <a:pt x="167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18"/>
            <p:cNvSpPr/>
            <p:nvPr/>
          </p:nvSpPr>
          <p:spPr>
            <a:xfrm>
              <a:off x="4509343" y="1307082"/>
              <a:ext cx="39578" cy="156817"/>
            </a:xfrm>
            <a:custGeom>
              <a:rect b="b" l="l" r="r" t="t"/>
              <a:pathLst>
                <a:path extrusionOk="0" h="4200" w="1060">
                  <a:moveTo>
                    <a:pt x="353" y="0"/>
                  </a:moveTo>
                  <a:lnTo>
                    <a:pt x="260" y="19"/>
                  </a:lnTo>
                  <a:lnTo>
                    <a:pt x="168" y="56"/>
                  </a:lnTo>
                  <a:lnTo>
                    <a:pt x="93" y="130"/>
                  </a:lnTo>
                  <a:lnTo>
                    <a:pt x="75" y="223"/>
                  </a:lnTo>
                  <a:lnTo>
                    <a:pt x="37" y="465"/>
                  </a:lnTo>
                  <a:lnTo>
                    <a:pt x="19" y="706"/>
                  </a:lnTo>
                  <a:lnTo>
                    <a:pt x="0" y="1190"/>
                  </a:lnTo>
                  <a:lnTo>
                    <a:pt x="19" y="1673"/>
                  </a:lnTo>
                  <a:lnTo>
                    <a:pt x="75" y="2156"/>
                  </a:lnTo>
                  <a:lnTo>
                    <a:pt x="130" y="2639"/>
                  </a:lnTo>
                  <a:lnTo>
                    <a:pt x="223" y="3103"/>
                  </a:lnTo>
                  <a:lnTo>
                    <a:pt x="335" y="3586"/>
                  </a:lnTo>
                  <a:lnTo>
                    <a:pt x="428" y="3809"/>
                  </a:lnTo>
                  <a:lnTo>
                    <a:pt x="502" y="4051"/>
                  </a:lnTo>
                  <a:lnTo>
                    <a:pt x="539" y="4107"/>
                  </a:lnTo>
                  <a:lnTo>
                    <a:pt x="576" y="4144"/>
                  </a:lnTo>
                  <a:lnTo>
                    <a:pt x="632" y="4181"/>
                  </a:lnTo>
                  <a:lnTo>
                    <a:pt x="706" y="4200"/>
                  </a:lnTo>
                  <a:lnTo>
                    <a:pt x="799" y="4200"/>
                  </a:lnTo>
                  <a:lnTo>
                    <a:pt x="892" y="4162"/>
                  </a:lnTo>
                  <a:lnTo>
                    <a:pt x="966" y="4088"/>
                  </a:lnTo>
                  <a:lnTo>
                    <a:pt x="1004" y="3995"/>
                  </a:lnTo>
                  <a:lnTo>
                    <a:pt x="1041" y="3754"/>
                  </a:lnTo>
                  <a:lnTo>
                    <a:pt x="1059" y="3494"/>
                  </a:lnTo>
                  <a:lnTo>
                    <a:pt x="1059" y="3010"/>
                  </a:lnTo>
                  <a:lnTo>
                    <a:pt x="1041" y="2527"/>
                  </a:lnTo>
                  <a:lnTo>
                    <a:pt x="1004" y="2044"/>
                  </a:lnTo>
                  <a:lnTo>
                    <a:pt x="929" y="1580"/>
                  </a:lnTo>
                  <a:lnTo>
                    <a:pt x="836" y="1097"/>
                  </a:lnTo>
                  <a:lnTo>
                    <a:pt x="725" y="632"/>
                  </a:lnTo>
                  <a:lnTo>
                    <a:pt x="651" y="391"/>
                  </a:lnTo>
                  <a:lnTo>
                    <a:pt x="558" y="168"/>
                  </a:lnTo>
                  <a:lnTo>
                    <a:pt x="521" y="112"/>
                  </a:lnTo>
                  <a:lnTo>
                    <a:pt x="483" y="56"/>
                  </a:lnTo>
                  <a:lnTo>
                    <a:pt x="428" y="19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18"/>
            <p:cNvSpPr/>
            <p:nvPr/>
          </p:nvSpPr>
          <p:spPr>
            <a:xfrm>
              <a:off x="4358094" y="1354238"/>
              <a:ext cx="99243" cy="132548"/>
            </a:xfrm>
            <a:custGeom>
              <a:rect b="b" l="l" r="r" t="t"/>
              <a:pathLst>
                <a:path extrusionOk="0" h="3550" w="2658">
                  <a:moveTo>
                    <a:pt x="242" y="1"/>
                  </a:moveTo>
                  <a:lnTo>
                    <a:pt x="168" y="19"/>
                  </a:lnTo>
                  <a:lnTo>
                    <a:pt x="94" y="75"/>
                  </a:lnTo>
                  <a:lnTo>
                    <a:pt x="19" y="150"/>
                  </a:lnTo>
                  <a:lnTo>
                    <a:pt x="1" y="242"/>
                  </a:lnTo>
                  <a:lnTo>
                    <a:pt x="19" y="335"/>
                  </a:lnTo>
                  <a:lnTo>
                    <a:pt x="112" y="577"/>
                  </a:lnTo>
                  <a:lnTo>
                    <a:pt x="205" y="800"/>
                  </a:lnTo>
                  <a:lnTo>
                    <a:pt x="428" y="1227"/>
                  </a:lnTo>
                  <a:lnTo>
                    <a:pt x="688" y="1636"/>
                  </a:lnTo>
                  <a:lnTo>
                    <a:pt x="948" y="2045"/>
                  </a:lnTo>
                  <a:lnTo>
                    <a:pt x="1227" y="2435"/>
                  </a:lnTo>
                  <a:lnTo>
                    <a:pt x="1543" y="2807"/>
                  </a:lnTo>
                  <a:lnTo>
                    <a:pt x="1877" y="3160"/>
                  </a:lnTo>
                  <a:lnTo>
                    <a:pt x="2045" y="3327"/>
                  </a:lnTo>
                  <a:lnTo>
                    <a:pt x="2249" y="3494"/>
                  </a:lnTo>
                  <a:lnTo>
                    <a:pt x="2286" y="3531"/>
                  </a:lnTo>
                  <a:lnTo>
                    <a:pt x="2360" y="3550"/>
                  </a:lnTo>
                  <a:lnTo>
                    <a:pt x="2416" y="3550"/>
                  </a:lnTo>
                  <a:lnTo>
                    <a:pt x="2491" y="3531"/>
                  </a:lnTo>
                  <a:lnTo>
                    <a:pt x="2565" y="3475"/>
                  </a:lnTo>
                  <a:lnTo>
                    <a:pt x="2639" y="3401"/>
                  </a:lnTo>
                  <a:lnTo>
                    <a:pt x="2658" y="3308"/>
                  </a:lnTo>
                  <a:lnTo>
                    <a:pt x="2639" y="3197"/>
                  </a:lnTo>
                  <a:lnTo>
                    <a:pt x="2565" y="2974"/>
                  </a:lnTo>
                  <a:lnTo>
                    <a:pt x="2453" y="2751"/>
                  </a:lnTo>
                  <a:lnTo>
                    <a:pt x="2230" y="2323"/>
                  </a:lnTo>
                  <a:lnTo>
                    <a:pt x="1989" y="1896"/>
                  </a:lnTo>
                  <a:lnTo>
                    <a:pt x="1710" y="1506"/>
                  </a:lnTo>
                  <a:lnTo>
                    <a:pt x="1431" y="1116"/>
                  </a:lnTo>
                  <a:lnTo>
                    <a:pt x="1116" y="744"/>
                  </a:lnTo>
                  <a:lnTo>
                    <a:pt x="781" y="391"/>
                  </a:lnTo>
                  <a:lnTo>
                    <a:pt x="614" y="224"/>
                  </a:lnTo>
                  <a:lnTo>
                    <a:pt x="428" y="57"/>
                  </a:lnTo>
                  <a:lnTo>
                    <a:pt x="372" y="19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18"/>
            <p:cNvSpPr/>
            <p:nvPr/>
          </p:nvSpPr>
          <p:spPr>
            <a:xfrm>
              <a:off x="4256129" y="1459003"/>
              <a:ext cx="140165" cy="87444"/>
            </a:xfrm>
            <a:custGeom>
              <a:rect b="b" l="l" r="r" t="t"/>
              <a:pathLst>
                <a:path extrusionOk="0" h="2342" w="3754">
                  <a:moveTo>
                    <a:pt x="186" y="1"/>
                  </a:moveTo>
                  <a:lnTo>
                    <a:pt x="131" y="19"/>
                  </a:lnTo>
                  <a:lnTo>
                    <a:pt x="75" y="75"/>
                  </a:lnTo>
                  <a:lnTo>
                    <a:pt x="19" y="149"/>
                  </a:lnTo>
                  <a:lnTo>
                    <a:pt x="0" y="242"/>
                  </a:lnTo>
                  <a:lnTo>
                    <a:pt x="19" y="354"/>
                  </a:lnTo>
                  <a:lnTo>
                    <a:pt x="75" y="428"/>
                  </a:lnTo>
                  <a:lnTo>
                    <a:pt x="261" y="595"/>
                  </a:lnTo>
                  <a:lnTo>
                    <a:pt x="446" y="762"/>
                  </a:lnTo>
                  <a:lnTo>
                    <a:pt x="837" y="1060"/>
                  </a:lnTo>
                  <a:lnTo>
                    <a:pt x="1227" y="1320"/>
                  </a:lnTo>
                  <a:lnTo>
                    <a:pt x="1636" y="1580"/>
                  </a:lnTo>
                  <a:lnTo>
                    <a:pt x="2063" y="1803"/>
                  </a:lnTo>
                  <a:lnTo>
                    <a:pt x="2509" y="2007"/>
                  </a:lnTo>
                  <a:lnTo>
                    <a:pt x="2955" y="2193"/>
                  </a:lnTo>
                  <a:lnTo>
                    <a:pt x="3196" y="2267"/>
                  </a:lnTo>
                  <a:lnTo>
                    <a:pt x="3438" y="2323"/>
                  </a:lnTo>
                  <a:lnTo>
                    <a:pt x="3494" y="2342"/>
                  </a:lnTo>
                  <a:lnTo>
                    <a:pt x="3549" y="2323"/>
                  </a:lnTo>
                  <a:lnTo>
                    <a:pt x="3624" y="2305"/>
                  </a:lnTo>
                  <a:lnTo>
                    <a:pt x="3661" y="2267"/>
                  </a:lnTo>
                  <a:lnTo>
                    <a:pt x="3717" y="2174"/>
                  </a:lnTo>
                  <a:lnTo>
                    <a:pt x="3754" y="2082"/>
                  </a:lnTo>
                  <a:lnTo>
                    <a:pt x="3735" y="1989"/>
                  </a:lnTo>
                  <a:lnTo>
                    <a:pt x="3679" y="1896"/>
                  </a:lnTo>
                  <a:lnTo>
                    <a:pt x="3494" y="1729"/>
                  </a:lnTo>
                  <a:lnTo>
                    <a:pt x="3308" y="1561"/>
                  </a:lnTo>
                  <a:lnTo>
                    <a:pt x="2918" y="1264"/>
                  </a:lnTo>
                  <a:lnTo>
                    <a:pt x="2527" y="1004"/>
                  </a:lnTo>
                  <a:lnTo>
                    <a:pt x="2100" y="762"/>
                  </a:lnTo>
                  <a:lnTo>
                    <a:pt x="1673" y="521"/>
                  </a:lnTo>
                  <a:lnTo>
                    <a:pt x="1245" y="316"/>
                  </a:lnTo>
                  <a:lnTo>
                    <a:pt x="781" y="149"/>
                  </a:lnTo>
                  <a:lnTo>
                    <a:pt x="558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18"/>
            <p:cNvSpPr/>
            <p:nvPr/>
          </p:nvSpPr>
          <p:spPr>
            <a:xfrm>
              <a:off x="4619635" y="1494398"/>
              <a:ext cx="168616" cy="37487"/>
            </a:xfrm>
            <a:custGeom>
              <a:rect b="b" l="l" r="r" t="t"/>
              <a:pathLst>
                <a:path extrusionOk="0" h="1004" w="4516">
                  <a:moveTo>
                    <a:pt x="2825" y="0"/>
                  </a:moveTo>
                  <a:lnTo>
                    <a:pt x="2546" y="19"/>
                  </a:lnTo>
                  <a:lnTo>
                    <a:pt x="2267" y="19"/>
                  </a:lnTo>
                  <a:lnTo>
                    <a:pt x="1989" y="56"/>
                  </a:lnTo>
                  <a:lnTo>
                    <a:pt x="1710" y="93"/>
                  </a:lnTo>
                  <a:lnTo>
                    <a:pt x="1431" y="130"/>
                  </a:lnTo>
                  <a:lnTo>
                    <a:pt x="1171" y="205"/>
                  </a:lnTo>
                  <a:lnTo>
                    <a:pt x="892" y="279"/>
                  </a:lnTo>
                  <a:lnTo>
                    <a:pt x="632" y="353"/>
                  </a:lnTo>
                  <a:lnTo>
                    <a:pt x="131" y="539"/>
                  </a:lnTo>
                  <a:lnTo>
                    <a:pt x="56" y="595"/>
                  </a:lnTo>
                  <a:lnTo>
                    <a:pt x="1" y="669"/>
                  </a:lnTo>
                  <a:lnTo>
                    <a:pt x="1" y="762"/>
                  </a:lnTo>
                  <a:lnTo>
                    <a:pt x="19" y="836"/>
                  </a:lnTo>
                  <a:lnTo>
                    <a:pt x="75" y="911"/>
                  </a:lnTo>
                  <a:lnTo>
                    <a:pt x="149" y="966"/>
                  </a:lnTo>
                  <a:lnTo>
                    <a:pt x="224" y="1003"/>
                  </a:lnTo>
                  <a:lnTo>
                    <a:pt x="316" y="1003"/>
                  </a:lnTo>
                  <a:lnTo>
                    <a:pt x="1320" y="818"/>
                  </a:lnTo>
                  <a:lnTo>
                    <a:pt x="1821" y="725"/>
                  </a:lnTo>
                  <a:lnTo>
                    <a:pt x="2323" y="669"/>
                  </a:lnTo>
                  <a:lnTo>
                    <a:pt x="2843" y="632"/>
                  </a:lnTo>
                  <a:lnTo>
                    <a:pt x="3364" y="613"/>
                  </a:lnTo>
                  <a:lnTo>
                    <a:pt x="3884" y="595"/>
                  </a:lnTo>
                  <a:lnTo>
                    <a:pt x="4404" y="558"/>
                  </a:lnTo>
                  <a:lnTo>
                    <a:pt x="4441" y="539"/>
                  </a:lnTo>
                  <a:lnTo>
                    <a:pt x="4478" y="520"/>
                  </a:lnTo>
                  <a:lnTo>
                    <a:pt x="4497" y="483"/>
                  </a:lnTo>
                  <a:lnTo>
                    <a:pt x="4516" y="446"/>
                  </a:lnTo>
                  <a:lnTo>
                    <a:pt x="4516" y="409"/>
                  </a:lnTo>
                  <a:lnTo>
                    <a:pt x="4497" y="372"/>
                  </a:lnTo>
                  <a:lnTo>
                    <a:pt x="4478" y="335"/>
                  </a:lnTo>
                  <a:lnTo>
                    <a:pt x="4423" y="316"/>
                  </a:lnTo>
                  <a:lnTo>
                    <a:pt x="4181" y="223"/>
                  </a:lnTo>
                  <a:lnTo>
                    <a:pt x="3921" y="149"/>
                  </a:lnTo>
                  <a:lnTo>
                    <a:pt x="3642" y="93"/>
                  </a:lnTo>
                  <a:lnTo>
                    <a:pt x="3382" y="56"/>
                  </a:lnTo>
                  <a:lnTo>
                    <a:pt x="3103" y="19"/>
                  </a:lnTo>
                  <a:lnTo>
                    <a:pt x="2825" y="0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18"/>
            <p:cNvSpPr/>
            <p:nvPr/>
          </p:nvSpPr>
          <p:spPr>
            <a:xfrm>
              <a:off x="4661265" y="1527702"/>
              <a:ext cx="132548" cy="32633"/>
            </a:xfrm>
            <a:custGeom>
              <a:rect b="b" l="l" r="r" t="t"/>
              <a:pathLst>
                <a:path extrusionOk="0" h="874" w="3550">
                  <a:moveTo>
                    <a:pt x="2193" y="0"/>
                  </a:moveTo>
                  <a:lnTo>
                    <a:pt x="1766" y="56"/>
                  </a:lnTo>
                  <a:lnTo>
                    <a:pt x="1338" y="149"/>
                  </a:lnTo>
                  <a:lnTo>
                    <a:pt x="911" y="260"/>
                  </a:lnTo>
                  <a:lnTo>
                    <a:pt x="502" y="390"/>
                  </a:lnTo>
                  <a:lnTo>
                    <a:pt x="112" y="539"/>
                  </a:lnTo>
                  <a:lnTo>
                    <a:pt x="56" y="576"/>
                  </a:lnTo>
                  <a:lnTo>
                    <a:pt x="19" y="632"/>
                  </a:lnTo>
                  <a:lnTo>
                    <a:pt x="0" y="687"/>
                  </a:lnTo>
                  <a:lnTo>
                    <a:pt x="0" y="743"/>
                  </a:lnTo>
                  <a:lnTo>
                    <a:pt x="19" y="799"/>
                  </a:lnTo>
                  <a:lnTo>
                    <a:pt x="75" y="855"/>
                  </a:lnTo>
                  <a:lnTo>
                    <a:pt x="130" y="873"/>
                  </a:lnTo>
                  <a:lnTo>
                    <a:pt x="205" y="873"/>
                  </a:lnTo>
                  <a:lnTo>
                    <a:pt x="1022" y="743"/>
                  </a:lnTo>
                  <a:lnTo>
                    <a:pt x="1840" y="632"/>
                  </a:lnTo>
                  <a:lnTo>
                    <a:pt x="2657" y="520"/>
                  </a:lnTo>
                  <a:lnTo>
                    <a:pt x="3066" y="446"/>
                  </a:lnTo>
                  <a:lnTo>
                    <a:pt x="3456" y="353"/>
                  </a:lnTo>
                  <a:lnTo>
                    <a:pt x="3512" y="334"/>
                  </a:lnTo>
                  <a:lnTo>
                    <a:pt x="3531" y="316"/>
                  </a:lnTo>
                  <a:lnTo>
                    <a:pt x="3549" y="279"/>
                  </a:lnTo>
                  <a:lnTo>
                    <a:pt x="3549" y="242"/>
                  </a:lnTo>
                  <a:lnTo>
                    <a:pt x="3549" y="204"/>
                  </a:lnTo>
                  <a:lnTo>
                    <a:pt x="3531" y="167"/>
                  </a:lnTo>
                  <a:lnTo>
                    <a:pt x="3494" y="130"/>
                  </a:lnTo>
                  <a:lnTo>
                    <a:pt x="3456" y="111"/>
                  </a:lnTo>
                  <a:lnTo>
                    <a:pt x="3252" y="56"/>
                  </a:lnTo>
                  <a:lnTo>
                    <a:pt x="3048" y="19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18"/>
            <p:cNvSpPr/>
            <p:nvPr/>
          </p:nvSpPr>
          <p:spPr>
            <a:xfrm>
              <a:off x="4704948" y="1549171"/>
              <a:ext cx="102043" cy="65975"/>
            </a:xfrm>
            <a:custGeom>
              <a:rect b="b" l="l" r="r" t="t"/>
              <a:pathLst>
                <a:path extrusionOk="0" h="1767" w="2733">
                  <a:moveTo>
                    <a:pt x="2528" y="1"/>
                  </a:moveTo>
                  <a:lnTo>
                    <a:pt x="2454" y="20"/>
                  </a:lnTo>
                  <a:lnTo>
                    <a:pt x="2175" y="187"/>
                  </a:lnTo>
                  <a:lnTo>
                    <a:pt x="1878" y="335"/>
                  </a:lnTo>
                  <a:lnTo>
                    <a:pt x="1283" y="651"/>
                  </a:lnTo>
                  <a:lnTo>
                    <a:pt x="670" y="949"/>
                  </a:lnTo>
                  <a:lnTo>
                    <a:pt x="391" y="1116"/>
                  </a:lnTo>
                  <a:lnTo>
                    <a:pt x="94" y="1302"/>
                  </a:lnTo>
                  <a:lnTo>
                    <a:pt x="38" y="1357"/>
                  </a:lnTo>
                  <a:lnTo>
                    <a:pt x="1" y="1450"/>
                  </a:lnTo>
                  <a:lnTo>
                    <a:pt x="1" y="1543"/>
                  </a:lnTo>
                  <a:lnTo>
                    <a:pt x="20" y="1617"/>
                  </a:lnTo>
                  <a:lnTo>
                    <a:pt x="57" y="1692"/>
                  </a:lnTo>
                  <a:lnTo>
                    <a:pt x="112" y="1748"/>
                  </a:lnTo>
                  <a:lnTo>
                    <a:pt x="187" y="1766"/>
                  </a:lnTo>
                  <a:lnTo>
                    <a:pt x="298" y="1748"/>
                  </a:lnTo>
                  <a:lnTo>
                    <a:pt x="614" y="1617"/>
                  </a:lnTo>
                  <a:lnTo>
                    <a:pt x="930" y="1469"/>
                  </a:lnTo>
                  <a:lnTo>
                    <a:pt x="1246" y="1302"/>
                  </a:lnTo>
                  <a:lnTo>
                    <a:pt x="1543" y="1116"/>
                  </a:lnTo>
                  <a:lnTo>
                    <a:pt x="1840" y="930"/>
                  </a:lnTo>
                  <a:lnTo>
                    <a:pt x="2119" y="726"/>
                  </a:lnTo>
                  <a:lnTo>
                    <a:pt x="2398" y="521"/>
                  </a:lnTo>
                  <a:lnTo>
                    <a:pt x="2677" y="298"/>
                  </a:lnTo>
                  <a:lnTo>
                    <a:pt x="2714" y="243"/>
                  </a:lnTo>
                  <a:lnTo>
                    <a:pt x="2732" y="187"/>
                  </a:lnTo>
                  <a:lnTo>
                    <a:pt x="2714" y="112"/>
                  </a:lnTo>
                  <a:lnTo>
                    <a:pt x="2695" y="75"/>
                  </a:lnTo>
                  <a:lnTo>
                    <a:pt x="2639" y="2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18"/>
            <p:cNvSpPr/>
            <p:nvPr/>
          </p:nvSpPr>
          <p:spPr>
            <a:xfrm>
              <a:off x="4815949" y="1504778"/>
              <a:ext cx="27816" cy="27816"/>
            </a:xfrm>
            <a:custGeom>
              <a:rect b="b" l="l" r="r" t="t"/>
              <a:pathLst>
                <a:path extrusionOk="0" h="745" w="745">
                  <a:moveTo>
                    <a:pt x="298" y="1"/>
                  </a:moveTo>
                  <a:lnTo>
                    <a:pt x="224" y="19"/>
                  </a:lnTo>
                  <a:lnTo>
                    <a:pt x="168" y="57"/>
                  </a:lnTo>
                  <a:lnTo>
                    <a:pt x="112" y="112"/>
                  </a:lnTo>
                  <a:lnTo>
                    <a:pt x="75" y="168"/>
                  </a:lnTo>
                  <a:lnTo>
                    <a:pt x="38" y="224"/>
                  </a:lnTo>
                  <a:lnTo>
                    <a:pt x="19" y="298"/>
                  </a:lnTo>
                  <a:lnTo>
                    <a:pt x="1" y="372"/>
                  </a:lnTo>
                  <a:lnTo>
                    <a:pt x="19" y="447"/>
                  </a:lnTo>
                  <a:lnTo>
                    <a:pt x="38" y="503"/>
                  </a:lnTo>
                  <a:lnTo>
                    <a:pt x="75" y="577"/>
                  </a:lnTo>
                  <a:lnTo>
                    <a:pt x="112" y="633"/>
                  </a:lnTo>
                  <a:lnTo>
                    <a:pt x="168" y="670"/>
                  </a:lnTo>
                  <a:lnTo>
                    <a:pt x="224" y="707"/>
                  </a:lnTo>
                  <a:lnTo>
                    <a:pt x="298" y="725"/>
                  </a:lnTo>
                  <a:lnTo>
                    <a:pt x="372" y="744"/>
                  </a:lnTo>
                  <a:lnTo>
                    <a:pt x="447" y="725"/>
                  </a:lnTo>
                  <a:lnTo>
                    <a:pt x="521" y="707"/>
                  </a:lnTo>
                  <a:lnTo>
                    <a:pt x="577" y="670"/>
                  </a:lnTo>
                  <a:lnTo>
                    <a:pt x="633" y="633"/>
                  </a:lnTo>
                  <a:lnTo>
                    <a:pt x="688" y="577"/>
                  </a:lnTo>
                  <a:lnTo>
                    <a:pt x="707" y="503"/>
                  </a:lnTo>
                  <a:lnTo>
                    <a:pt x="744" y="447"/>
                  </a:lnTo>
                  <a:lnTo>
                    <a:pt x="744" y="372"/>
                  </a:lnTo>
                  <a:lnTo>
                    <a:pt x="744" y="298"/>
                  </a:lnTo>
                  <a:lnTo>
                    <a:pt x="707" y="224"/>
                  </a:lnTo>
                  <a:lnTo>
                    <a:pt x="688" y="168"/>
                  </a:lnTo>
                  <a:lnTo>
                    <a:pt x="633" y="112"/>
                  </a:lnTo>
                  <a:lnTo>
                    <a:pt x="577" y="57"/>
                  </a:lnTo>
                  <a:lnTo>
                    <a:pt x="521" y="19"/>
                  </a:lnTo>
                  <a:lnTo>
                    <a:pt x="447" y="1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18"/>
            <p:cNvSpPr/>
            <p:nvPr/>
          </p:nvSpPr>
          <p:spPr>
            <a:xfrm>
              <a:off x="4386544" y="1848197"/>
              <a:ext cx="19453" cy="20125"/>
            </a:xfrm>
            <a:custGeom>
              <a:rect b="b" l="l" r="r" t="t"/>
              <a:pathLst>
                <a:path extrusionOk="0" h="539" w="521">
                  <a:moveTo>
                    <a:pt x="261" y="0"/>
                  </a:moveTo>
                  <a:lnTo>
                    <a:pt x="186" y="19"/>
                  </a:lnTo>
                  <a:lnTo>
                    <a:pt x="131" y="37"/>
                  </a:lnTo>
                  <a:lnTo>
                    <a:pt x="93" y="56"/>
                  </a:lnTo>
                  <a:lnTo>
                    <a:pt x="56" y="93"/>
                  </a:lnTo>
                  <a:lnTo>
                    <a:pt x="1" y="186"/>
                  </a:lnTo>
                  <a:lnTo>
                    <a:pt x="1" y="279"/>
                  </a:lnTo>
                  <a:lnTo>
                    <a:pt x="1" y="372"/>
                  </a:lnTo>
                  <a:lnTo>
                    <a:pt x="56" y="465"/>
                  </a:lnTo>
                  <a:lnTo>
                    <a:pt x="93" y="502"/>
                  </a:lnTo>
                  <a:lnTo>
                    <a:pt x="131" y="520"/>
                  </a:lnTo>
                  <a:lnTo>
                    <a:pt x="186" y="539"/>
                  </a:lnTo>
                  <a:lnTo>
                    <a:pt x="316" y="539"/>
                  </a:lnTo>
                  <a:lnTo>
                    <a:pt x="372" y="520"/>
                  </a:lnTo>
                  <a:lnTo>
                    <a:pt x="409" y="502"/>
                  </a:lnTo>
                  <a:lnTo>
                    <a:pt x="446" y="465"/>
                  </a:lnTo>
                  <a:lnTo>
                    <a:pt x="502" y="372"/>
                  </a:lnTo>
                  <a:lnTo>
                    <a:pt x="521" y="279"/>
                  </a:lnTo>
                  <a:lnTo>
                    <a:pt x="502" y="186"/>
                  </a:lnTo>
                  <a:lnTo>
                    <a:pt x="446" y="93"/>
                  </a:lnTo>
                  <a:lnTo>
                    <a:pt x="409" y="56"/>
                  </a:lnTo>
                  <a:lnTo>
                    <a:pt x="372" y="37"/>
                  </a:lnTo>
                  <a:lnTo>
                    <a:pt x="316" y="19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18"/>
            <p:cNvSpPr/>
            <p:nvPr/>
          </p:nvSpPr>
          <p:spPr>
            <a:xfrm>
              <a:off x="4405959" y="1875228"/>
              <a:ext cx="19490" cy="18781"/>
            </a:xfrm>
            <a:custGeom>
              <a:rect b="b" l="l" r="r" t="t"/>
              <a:pathLst>
                <a:path extrusionOk="0" h="503" w="522">
                  <a:moveTo>
                    <a:pt x="280" y="1"/>
                  </a:moveTo>
                  <a:lnTo>
                    <a:pt x="224" y="19"/>
                  </a:lnTo>
                  <a:lnTo>
                    <a:pt x="131" y="38"/>
                  </a:lnTo>
                  <a:lnTo>
                    <a:pt x="75" y="94"/>
                  </a:lnTo>
                  <a:lnTo>
                    <a:pt x="19" y="168"/>
                  </a:lnTo>
                  <a:lnTo>
                    <a:pt x="1" y="261"/>
                  </a:lnTo>
                  <a:lnTo>
                    <a:pt x="19" y="354"/>
                  </a:lnTo>
                  <a:lnTo>
                    <a:pt x="75" y="428"/>
                  </a:lnTo>
                  <a:lnTo>
                    <a:pt x="149" y="484"/>
                  </a:lnTo>
                  <a:lnTo>
                    <a:pt x="261" y="502"/>
                  </a:lnTo>
                  <a:lnTo>
                    <a:pt x="335" y="484"/>
                  </a:lnTo>
                  <a:lnTo>
                    <a:pt x="410" y="447"/>
                  </a:lnTo>
                  <a:lnTo>
                    <a:pt x="465" y="372"/>
                  </a:lnTo>
                  <a:lnTo>
                    <a:pt x="502" y="298"/>
                  </a:lnTo>
                  <a:lnTo>
                    <a:pt x="521" y="242"/>
                  </a:lnTo>
                  <a:lnTo>
                    <a:pt x="521" y="168"/>
                  </a:lnTo>
                  <a:lnTo>
                    <a:pt x="484" y="112"/>
                  </a:lnTo>
                  <a:lnTo>
                    <a:pt x="447" y="57"/>
                  </a:lnTo>
                  <a:lnTo>
                    <a:pt x="391" y="19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18"/>
            <p:cNvSpPr/>
            <p:nvPr/>
          </p:nvSpPr>
          <p:spPr>
            <a:xfrm>
              <a:off x="4430265" y="1852341"/>
              <a:ext cx="12508" cy="12545"/>
            </a:xfrm>
            <a:custGeom>
              <a:rect b="b" l="l" r="r" t="t"/>
              <a:pathLst>
                <a:path extrusionOk="0" h="336" w="335">
                  <a:moveTo>
                    <a:pt x="93" y="1"/>
                  </a:moveTo>
                  <a:lnTo>
                    <a:pt x="37" y="38"/>
                  </a:lnTo>
                  <a:lnTo>
                    <a:pt x="19" y="94"/>
                  </a:lnTo>
                  <a:lnTo>
                    <a:pt x="0" y="168"/>
                  </a:lnTo>
                  <a:lnTo>
                    <a:pt x="19" y="224"/>
                  </a:lnTo>
                  <a:lnTo>
                    <a:pt x="37" y="279"/>
                  </a:lnTo>
                  <a:lnTo>
                    <a:pt x="93" y="317"/>
                  </a:lnTo>
                  <a:lnTo>
                    <a:pt x="167" y="335"/>
                  </a:lnTo>
                  <a:lnTo>
                    <a:pt x="242" y="317"/>
                  </a:lnTo>
                  <a:lnTo>
                    <a:pt x="297" y="279"/>
                  </a:lnTo>
                  <a:lnTo>
                    <a:pt x="316" y="224"/>
                  </a:lnTo>
                  <a:lnTo>
                    <a:pt x="335" y="168"/>
                  </a:lnTo>
                  <a:lnTo>
                    <a:pt x="316" y="94"/>
                  </a:lnTo>
                  <a:lnTo>
                    <a:pt x="297" y="38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18"/>
            <p:cNvSpPr/>
            <p:nvPr/>
          </p:nvSpPr>
          <p:spPr>
            <a:xfrm>
              <a:off x="4449680" y="1868284"/>
              <a:ext cx="14599" cy="11836"/>
            </a:xfrm>
            <a:custGeom>
              <a:rect b="b" l="l" r="r" t="t"/>
              <a:pathLst>
                <a:path extrusionOk="0" h="317" w="391">
                  <a:moveTo>
                    <a:pt x="205" y="1"/>
                  </a:moveTo>
                  <a:lnTo>
                    <a:pt x="149" y="20"/>
                  </a:lnTo>
                  <a:lnTo>
                    <a:pt x="93" y="38"/>
                  </a:lnTo>
                  <a:lnTo>
                    <a:pt x="38" y="75"/>
                  </a:lnTo>
                  <a:lnTo>
                    <a:pt x="0" y="112"/>
                  </a:lnTo>
                  <a:lnTo>
                    <a:pt x="0" y="187"/>
                  </a:lnTo>
                  <a:lnTo>
                    <a:pt x="19" y="243"/>
                  </a:lnTo>
                  <a:lnTo>
                    <a:pt x="75" y="280"/>
                  </a:lnTo>
                  <a:lnTo>
                    <a:pt x="112" y="298"/>
                  </a:lnTo>
                  <a:lnTo>
                    <a:pt x="149" y="317"/>
                  </a:lnTo>
                  <a:lnTo>
                    <a:pt x="242" y="298"/>
                  </a:lnTo>
                  <a:lnTo>
                    <a:pt x="316" y="243"/>
                  </a:lnTo>
                  <a:lnTo>
                    <a:pt x="372" y="187"/>
                  </a:lnTo>
                  <a:lnTo>
                    <a:pt x="391" y="131"/>
                  </a:lnTo>
                  <a:lnTo>
                    <a:pt x="391" y="94"/>
                  </a:lnTo>
                  <a:lnTo>
                    <a:pt x="372" y="57"/>
                  </a:lnTo>
                  <a:lnTo>
                    <a:pt x="353" y="38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18"/>
            <p:cNvSpPr/>
            <p:nvPr/>
          </p:nvSpPr>
          <p:spPr>
            <a:xfrm>
              <a:off x="4491982" y="1870375"/>
              <a:ext cx="8364" cy="8364"/>
            </a:xfrm>
            <a:custGeom>
              <a:rect b="b" l="l" r="r" t="t"/>
              <a:pathLst>
                <a:path extrusionOk="0" h="224" w="224">
                  <a:moveTo>
                    <a:pt x="75" y="1"/>
                  </a:moveTo>
                  <a:lnTo>
                    <a:pt x="38" y="38"/>
                  </a:lnTo>
                  <a:lnTo>
                    <a:pt x="19" y="56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38" y="187"/>
                  </a:lnTo>
                  <a:lnTo>
                    <a:pt x="75" y="205"/>
                  </a:lnTo>
                  <a:lnTo>
                    <a:pt x="112" y="224"/>
                  </a:lnTo>
                  <a:lnTo>
                    <a:pt x="168" y="205"/>
                  </a:lnTo>
                  <a:lnTo>
                    <a:pt x="205" y="187"/>
                  </a:lnTo>
                  <a:lnTo>
                    <a:pt x="224" y="149"/>
                  </a:lnTo>
                  <a:lnTo>
                    <a:pt x="224" y="112"/>
                  </a:lnTo>
                  <a:lnTo>
                    <a:pt x="224" y="56"/>
                  </a:lnTo>
                  <a:lnTo>
                    <a:pt x="205" y="38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18"/>
            <p:cNvSpPr/>
            <p:nvPr/>
          </p:nvSpPr>
          <p:spPr>
            <a:xfrm>
              <a:off x="4518341" y="1859995"/>
              <a:ext cx="15308" cy="15980"/>
            </a:xfrm>
            <a:custGeom>
              <a:rect b="b" l="l" r="r" t="t"/>
              <a:pathLst>
                <a:path extrusionOk="0" h="428" w="410">
                  <a:moveTo>
                    <a:pt x="205" y="0"/>
                  </a:moveTo>
                  <a:lnTo>
                    <a:pt x="131" y="19"/>
                  </a:lnTo>
                  <a:lnTo>
                    <a:pt x="57" y="56"/>
                  </a:lnTo>
                  <a:lnTo>
                    <a:pt x="19" y="130"/>
                  </a:lnTo>
                  <a:lnTo>
                    <a:pt x="1" y="204"/>
                  </a:lnTo>
                  <a:lnTo>
                    <a:pt x="19" y="279"/>
                  </a:lnTo>
                  <a:lnTo>
                    <a:pt x="57" y="353"/>
                  </a:lnTo>
                  <a:lnTo>
                    <a:pt x="131" y="409"/>
                  </a:lnTo>
                  <a:lnTo>
                    <a:pt x="205" y="427"/>
                  </a:lnTo>
                  <a:lnTo>
                    <a:pt x="298" y="409"/>
                  </a:lnTo>
                  <a:lnTo>
                    <a:pt x="372" y="353"/>
                  </a:lnTo>
                  <a:lnTo>
                    <a:pt x="410" y="279"/>
                  </a:lnTo>
                  <a:lnTo>
                    <a:pt x="410" y="204"/>
                  </a:lnTo>
                  <a:lnTo>
                    <a:pt x="410" y="130"/>
                  </a:lnTo>
                  <a:lnTo>
                    <a:pt x="372" y="56"/>
                  </a:lnTo>
                  <a:lnTo>
                    <a:pt x="298" y="19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18"/>
            <p:cNvSpPr/>
            <p:nvPr/>
          </p:nvSpPr>
          <p:spPr>
            <a:xfrm>
              <a:off x="4559971" y="1832217"/>
              <a:ext cx="13927" cy="14599"/>
            </a:xfrm>
            <a:custGeom>
              <a:rect b="b" l="l" r="r" t="t"/>
              <a:pathLst>
                <a:path extrusionOk="0" h="391" w="373">
                  <a:moveTo>
                    <a:pt x="186" y="1"/>
                  </a:moveTo>
                  <a:lnTo>
                    <a:pt x="94" y="19"/>
                  </a:lnTo>
                  <a:lnTo>
                    <a:pt x="38" y="57"/>
                  </a:lnTo>
                  <a:lnTo>
                    <a:pt x="1" y="131"/>
                  </a:lnTo>
                  <a:lnTo>
                    <a:pt x="1" y="205"/>
                  </a:lnTo>
                  <a:lnTo>
                    <a:pt x="1" y="261"/>
                  </a:lnTo>
                  <a:lnTo>
                    <a:pt x="38" y="335"/>
                  </a:lnTo>
                  <a:lnTo>
                    <a:pt x="94" y="372"/>
                  </a:lnTo>
                  <a:lnTo>
                    <a:pt x="186" y="391"/>
                  </a:lnTo>
                  <a:lnTo>
                    <a:pt x="261" y="372"/>
                  </a:lnTo>
                  <a:lnTo>
                    <a:pt x="317" y="335"/>
                  </a:lnTo>
                  <a:lnTo>
                    <a:pt x="354" y="261"/>
                  </a:lnTo>
                  <a:lnTo>
                    <a:pt x="372" y="205"/>
                  </a:lnTo>
                  <a:lnTo>
                    <a:pt x="354" y="131"/>
                  </a:lnTo>
                  <a:lnTo>
                    <a:pt x="317" y="57"/>
                  </a:lnTo>
                  <a:lnTo>
                    <a:pt x="261" y="19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18"/>
            <p:cNvSpPr/>
            <p:nvPr/>
          </p:nvSpPr>
          <p:spPr>
            <a:xfrm>
              <a:off x="4571770" y="1864849"/>
              <a:ext cx="37" cy="37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18"/>
            <p:cNvSpPr/>
            <p:nvPr/>
          </p:nvSpPr>
          <p:spPr>
            <a:xfrm>
              <a:off x="4571770" y="1864849"/>
              <a:ext cx="37" cy="37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18"/>
            <p:cNvSpPr/>
            <p:nvPr/>
          </p:nvSpPr>
          <p:spPr>
            <a:xfrm>
              <a:off x="4571770" y="1864139"/>
              <a:ext cx="37" cy="747"/>
            </a:xfrm>
            <a:custGeom>
              <a:rect b="b" l="l" r="r" t="t"/>
              <a:pathLst>
                <a:path extrusionOk="0" h="20" w="1">
                  <a:moveTo>
                    <a:pt x="1" y="1"/>
                  </a:moveTo>
                  <a:lnTo>
                    <a:pt x="1" y="1"/>
                  </a:lnTo>
                  <a:lnTo>
                    <a:pt x="1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18"/>
            <p:cNvSpPr/>
            <p:nvPr/>
          </p:nvSpPr>
          <p:spPr>
            <a:xfrm>
              <a:off x="4561353" y="1862049"/>
              <a:ext cx="13927" cy="14599"/>
            </a:xfrm>
            <a:custGeom>
              <a:rect b="b" l="l" r="r" t="t"/>
              <a:pathLst>
                <a:path extrusionOk="0" h="391" w="373">
                  <a:moveTo>
                    <a:pt x="112" y="1"/>
                  </a:moveTo>
                  <a:lnTo>
                    <a:pt x="57" y="19"/>
                  </a:lnTo>
                  <a:lnTo>
                    <a:pt x="38" y="57"/>
                  </a:lnTo>
                  <a:lnTo>
                    <a:pt x="1" y="94"/>
                  </a:lnTo>
                  <a:lnTo>
                    <a:pt x="1" y="149"/>
                  </a:lnTo>
                  <a:lnTo>
                    <a:pt x="1" y="205"/>
                  </a:lnTo>
                  <a:lnTo>
                    <a:pt x="19" y="242"/>
                  </a:lnTo>
                  <a:lnTo>
                    <a:pt x="19" y="279"/>
                  </a:lnTo>
                  <a:lnTo>
                    <a:pt x="38" y="317"/>
                  </a:lnTo>
                  <a:lnTo>
                    <a:pt x="112" y="372"/>
                  </a:lnTo>
                  <a:lnTo>
                    <a:pt x="205" y="391"/>
                  </a:lnTo>
                  <a:lnTo>
                    <a:pt x="242" y="391"/>
                  </a:lnTo>
                  <a:lnTo>
                    <a:pt x="280" y="372"/>
                  </a:lnTo>
                  <a:lnTo>
                    <a:pt x="317" y="335"/>
                  </a:lnTo>
                  <a:lnTo>
                    <a:pt x="354" y="298"/>
                  </a:lnTo>
                  <a:lnTo>
                    <a:pt x="372" y="261"/>
                  </a:lnTo>
                  <a:lnTo>
                    <a:pt x="372" y="224"/>
                  </a:lnTo>
                  <a:lnTo>
                    <a:pt x="335" y="131"/>
                  </a:lnTo>
                  <a:lnTo>
                    <a:pt x="280" y="57"/>
                  </a:lnTo>
                  <a:lnTo>
                    <a:pt x="261" y="57"/>
                  </a:lnTo>
                  <a:lnTo>
                    <a:pt x="224" y="19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18"/>
            <p:cNvSpPr/>
            <p:nvPr/>
          </p:nvSpPr>
          <p:spPr>
            <a:xfrm>
              <a:off x="4587712" y="1844015"/>
              <a:ext cx="14636" cy="15308"/>
            </a:xfrm>
            <a:custGeom>
              <a:rect b="b" l="l" r="r" t="t"/>
              <a:pathLst>
                <a:path extrusionOk="0" h="410" w="392">
                  <a:moveTo>
                    <a:pt x="187" y="1"/>
                  </a:moveTo>
                  <a:lnTo>
                    <a:pt x="112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05"/>
                  </a:lnTo>
                  <a:lnTo>
                    <a:pt x="19" y="279"/>
                  </a:lnTo>
                  <a:lnTo>
                    <a:pt x="57" y="335"/>
                  </a:lnTo>
                  <a:lnTo>
                    <a:pt x="112" y="391"/>
                  </a:lnTo>
                  <a:lnTo>
                    <a:pt x="187" y="409"/>
                  </a:lnTo>
                  <a:lnTo>
                    <a:pt x="280" y="391"/>
                  </a:lnTo>
                  <a:lnTo>
                    <a:pt x="335" y="335"/>
                  </a:lnTo>
                  <a:lnTo>
                    <a:pt x="372" y="279"/>
                  </a:lnTo>
                  <a:lnTo>
                    <a:pt x="391" y="205"/>
                  </a:lnTo>
                  <a:lnTo>
                    <a:pt x="372" y="131"/>
                  </a:lnTo>
                  <a:lnTo>
                    <a:pt x="335" y="56"/>
                  </a:lnTo>
                  <a:lnTo>
                    <a:pt x="280" y="19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18"/>
            <p:cNvSpPr/>
            <p:nvPr/>
          </p:nvSpPr>
          <p:spPr>
            <a:xfrm>
              <a:off x="4600892" y="1811421"/>
              <a:ext cx="12545" cy="13217"/>
            </a:xfrm>
            <a:custGeom>
              <a:rect b="b" l="l" r="r" t="t"/>
              <a:pathLst>
                <a:path extrusionOk="0" h="354" w="336">
                  <a:moveTo>
                    <a:pt x="168" y="0"/>
                  </a:moveTo>
                  <a:lnTo>
                    <a:pt x="94" y="19"/>
                  </a:lnTo>
                  <a:lnTo>
                    <a:pt x="38" y="56"/>
                  </a:lnTo>
                  <a:lnTo>
                    <a:pt x="19" y="112"/>
                  </a:lnTo>
                  <a:lnTo>
                    <a:pt x="1" y="186"/>
                  </a:lnTo>
                  <a:lnTo>
                    <a:pt x="19" y="242"/>
                  </a:lnTo>
                  <a:lnTo>
                    <a:pt x="38" y="298"/>
                  </a:lnTo>
                  <a:lnTo>
                    <a:pt x="94" y="335"/>
                  </a:lnTo>
                  <a:lnTo>
                    <a:pt x="168" y="353"/>
                  </a:lnTo>
                  <a:lnTo>
                    <a:pt x="242" y="335"/>
                  </a:lnTo>
                  <a:lnTo>
                    <a:pt x="298" y="298"/>
                  </a:lnTo>
                  <a:lnTo>
                    <a:pt x="317" y="242"/>
                  </a:lnTo>
                  <a:lnTo>
                    <a:pt x="335" y="186"/>
                  </a:lnTo>
                  <a:lnTo>
                    <a:pt x="317" y="112"/>
                  </a:lnTo>
                  <a:lnTo>
                    <a:pt x="298" y="56"/>
                  </a:lnTo>
                  <a:lnTo>
                    <a:pt x="242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18"/>
            <p:cNvSpPr/>
            <p:nvPr/>
          </p:nvSpPr>
          <p:spPr>
            <a:xfrm>
              <a:off x="4623816" y="1823891"/>
              <a:ext cx="12508" cy="12545"/>
            </a:xfrm>
            <a:custGeom>
              <a:rect b="b" l="l" r="r" t="t"/>
              <a:pathLst>
                <a:path extrusionOk="0" h="336" w="335">
                  <a:moveTo>
                    <a:pt x="167" y="1"/>
                  </a:moveTo>
                  <a:lnTo>
                    <a:pt x="93" y="19"/>
                  </a:lnTo>
                  <a:lnTo>
                    <a:pt x="56" y="57"/>
                  </a:lnTo>
                  <a:lnTo>
                    <a:pt x="19" y="112"/>
                  </a:lnTo>
                  <a:lnTo>
                    <a:pt x="0" y="168"/>
                  </a:lnTo>
                  <a:lnTo>
                    <a:pt x="19" y="242"/>
                  </a:lnTo>
                  <a:lnTo>
                    <a:pt x="56" y="280"/>
                  </a:lnTo>
                  <a:lnTo>
                    <a:pt x="93" y="317"/>
                  </a:lnTo>
                  <a:lnTo>
                    <a:pt x="167" y="335"/>
                  </a:lnTo>
                  <a:lnTo>
                    <a:pt x="242" y="317"/>
                  </a:lnTo>
                  <a:lnTo>
                    <a:pt x="297" y="280"/>
                  </a:lnTo>
                  <a:lnTo>
                    <a:pt x="316" y="242"/>
                  </a:lnTo>
                  <a:lnTo>
                    <a:pt x="334" y="168"/>
                  </a:lnTo>
                  <a:lnTo>
                    <a:pt x="316" y="112"/>
                  </a:lnTo>
                  <a:lnTo>
                    <a:pt x="297" y="57"/>
                  </a:lnTo>
                  <a:lnTo>
                    <a:pt x="242" y="1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18"/>
            <p:cNvSpPr/>
            <p:nvPr/>
          </p:nvSpPr>
          <p:spPr>
            <a:xfrm>
              <a:off x="4629342" y="1796150"/>
              <a:ext cx="15308" cy="15308"/>
            </a:xfrm>
            <a:custGeom>
              <a:rect b="b" l="l" r="r" t="t"/>
              <a:pathLst>
                <a:path extrusionOk="0" h="410" w="410">
                  <a:moveTo>
                    <a:pt x="205" y="1"/>
                  </a:moveTo>
                  <a:lnTo>
                    <a:pt x="131" y="19"/>
                  </a:lnTo>
                  <a:lnTo>
                    <a:pt x="75" y="75"/>
                  </a:lnTo>
                  <a:lnTo>
                    <a:pt x="19" y="131"/>
                  </a:lnTo>
                  <a:lnTo>
                    <a:pt x="1" y="205"/>
                  </a:lnTo>
                  <a:lnTo>
                    <a:pt x="19" y="279"/>
                  </a:lnTo>
                  <a:lnTo>
                    <a:pt x="75" y="354"/>
                  </a:lnTo>
                  <a:lnTo>
                    <a:pt x="131" y="391"/>
                  </a:lnTo>
                  <a:lnTo>
                    <a:pt x="205" y="409"/>
                  </a:lnTo>
                  <a:lnTo>
                    <a:pt x="279" y="391"/>
                  </a:lnTo>
                  <a:lnTo>
                    <a:pt x="354" y="354"/>
                  </a:lnTo>
                  <a:lnTo>
                    <a:pt x="391" y="279"/>
                  </a:lnTo>
                  <a:lnTo>
                    <a:pt x="409" y="205"/>
                  </a:lnTo>
                  <a:lnTo>
                    <a:pt x="391" y="131"/>
                  </a:lnTo>
                  <a:lnTo>
                    <a:pt x="354" y="75"/>
                  </a:lnTo>
                  <a:lnTo>
                    <a:pt x="279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18"/>
            <p:cNvSpPr/>
            <p:nvPr/>
          </p:nvSpPr>
          <p:spPr>
            <a:xfrm>
              <a:off x="4356713" y="1882173"/>
              <a:ext cx="16690" cy="18071"/>
            </a:xfrm>
            <a:custGeom>
              <a:rect b="b" l="l" r="r" t="t"/>
              <a:pathLst>
                <a:path extrusionOk="0" h="484" w="447">
                  <a:moveTo>
                    <a:pt x="205" y="1"/>
                  </a:moveTo>
                  <a:lnTo>
                    <a:pt x="149" y="19"/>
                  </a:lnTo>
                  <a:lnTo>
                    <a:pt x="112" y="38"/>
                  </a:lnTo>
                  <a:lnTo>
                    <a:pt x="38" y="94"/>
                  </a:lnTo>
                  <a:lnTo>
                    <a:pt x="1" y="168"/>
                  </a:lnTo>
                  <a:lnTo>
                    <a:pt x="1" y="279"/>
                  </a:lnTo>
                  <a:lnTo>
                    <a:pt x="38" y="354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24" y="484"/>
                  </a:lnTo>
                  <a:lnTo>
                    <a:pt x="279" y="484"/>
                  </a:lnTo>
                  <a:lnTo>
                    <a:pt x="316" y="465"/>
                  </a:lnTo>
                  <a:lnTo>
                    <a:pt x="372" y="447"/>
                  </a:lnTo>
                  <a:lnTo>
                    <a:pt x="409" y="409"/>
                  </a:lnTo>
                  <a:lnTo>
                    <a:pt x="428" y="354"/>
                  </a:lnTo>
                  <a:lnTo>
                    <a:pt x="447" y="298"/>
                  </a:lnTo>
                  <a:lnTo>
                    <a:pt x="447" y="242"/>
                  </a:lnTo>
                  <a:lnTo>
                    <a:pt x="428" y="186"/>
                  </a:lnTo>
                  <a:lnTo>
                    <a:pt x="391" y="149"/>
                  </a:lnTo>
                  <a:lnTo>
                    <a:pt x="372" y="94"/>
                  </a:lnTo>
                  <a:lnTo>
                    <a:pt x="316" y="56"/>
                  </a:lnTo>
                  <a:lnTo>
                    <a:pt x="279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18"/>
            <p:cNvSpPr/>
            <p:nvPr/>
          </p:nvSpPr>
          <p:spPr>
            <a:xfrm>
              <a:off x="4658502" y="1844015"/>
              <a:ext cx="6945" cy="6982"/>
            </a:xfrm>
            <a:custGeom>
              <a:rect b="b" l="l" r="r" t="t"/>
              <a:pathLst>
                <a:path extrusionOk="0" h="187" w="186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19" y="149"/>
                  </a:lnTo>
                  <a:lnTo>
                    <a:pt x="56" y="186"/>
                  </a:lnTo>
                  <a:lnTo>
                    <a:pt x="130" y="186"/>
                  </a:lnTo>
                  <a:lnTo>
                    <a:pt x="167" y="149"/>
                  </a:lnTo>
                  <a:lnTo>
                    <a:pt x="186" y="131"/>
                  </a:lnTo>
                  <a:lnTo>
                    <a:pt x="186" y="94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F9C5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18"/>
            <p:cNvSpPr/>
            <p:nvPr/>
          </p:nvSpPr>
          <p:spPr>
            <a:xfrm>
              <a:off x="4489219" y="1546408"/>
              <a:ext cx="29161" cy="22925"/>
            </a:xfrm>
            <a:custGeom>
              <a:rect b="b" l="l" r="r" t="t"/>
              <a:pathLst>
                <a:path extrusionOk="0" h="614" w="781">
                  <a:moveTo>
                    <a:pt x="539" y="1"/>
                  </a:moveTo>
                  <a:lnTo>
                    <a:pt x="465" y="19"/>
                  </a:lnTo>
                  <a:lnTo>
                    <a:pt x="372" y="56"/>
                  </a:lnTo>
                  <a:lnTo>
                    <a:pt x="168" y="242"/>
                  </a:lnTo>
                  <a:lnTo>
                    <a:pt x="75" y="335"/>
                  </a:lnTo>
                  <a:lnTo>
                    <a:pt x="19" y="372"/>
                  </a:lnTo>
                  <a:lnTo>
                    <a:pt x="0" y="409"/>
                  </a:lnTo>
                  <a:lnTo>
                    <a:pt x="0" y="465"/>
                  </a:lnTo>
                  <a:lnTo>
                    <a:pt x="19" y="502"/>
                  </a:lnTo>
                  <a:lnTo>
                    <a:pt x="75" y="558"/>
                  </a:lnTo>
                  <a:lnTo>
                    <a:pt x="131" y="595"/>
                  </a:lnTo>
                  <a:lnTo>
                    <a:pt x="223" y="614"/>
                  </a:lnTo>
                  <a:lnTo>
                    <a:pt x="335" y="614"/>
                  </a:lnTo>
                  <a:lnTo>
                    <a:pt x="428" y="577"/>
                  </a:lnTo>
                  <a:lnTo>
                    <a:pt x="539" y="521"/>
                  </a:lnTo>
                  <a:lnTo>
                    <a:pt x="632" y="465"/>
                  </a:lnTo>
                  <a:lnTo>
                    <a:pt x="707" y="391"/>
                  </a:lnTo>
                  <a:lnTo>
                    <a:pt x="762" y="317"/>
                  </a:lnTo>
                  <a:lnTo>
                    <a:pt x="781" y="224"/>
                  </a:lnTo>
                  <a:lnTo>
                    <a:pt x="762" y="149"/>
                  </a:lnTo>
                  <a:lnTo>
                    <a:pt x="707" y="56"/>
                  </a:lnTo>
                  <a:lnTo>
                    <a:pt x="632" y="19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18"/>
            <p:cNvSpPr/>
            <p:nvPr/>
          </p:nvSpPr>
          <p:spPr>
            <a:xfrm>
              <a:off x="4505871" y="1570676"/>
              <a:ext cx="24307" cy="17399"/>
            </a:xfrm>
            <a:custGeom>
              <a:rect b="b" l="l" r="r" t="t"/>
              <a:pathLst>
                <a:path extrusionOk="0" h="466" w="651">
                  <a:moveTo>
                    <a:pt x="428" y="1"/>
                  </a:moveTo>
                  <a:lnTo>
                    <a:pt x="353" y="38"/>
                  </a:lnTo>
                  <a:lnTo>
                    <a:pt x="279" y="75"/>
                  </a:lnTo>
                  <a:lnTo>
                    <a:pt x="205" y="131"/>
                  </a:lnTo>
                  <a:lnTo>
                    <a:pt x="19" y="298"/>
                  </a:lnTo>
                  <a:lnTo>
                    <a:pt x="0" y="317"/>
                  </a:lnTo>
                  <a:lnTo>
                    <a:pt x="0" y="354"/>
                  </a:lnTo>
                  <a:lnTo>
                    <a:pt x="0" y="391"/>
                  </a:lnTo>
                  <a:lnTo>
                    <a:pt x="19" y="410"/>
                  </a:lnTo>
                  <a:lnTo>
                    <a:pt x="93" y="447"/>
                  </a:lnTo>
                  <a:lnTo>
                    <a:pt x="168" y="466"/>
                  </a:lnTo>
                  <a:lnTo>
                    <a:pt x="335" y="466"/>
                  </a:lnTo>
                  <a:lnTo>
                    <a:pt x="428" y="428"/>
                  </a:lnTo>
                  <a:lnTo>
                    <a:pt x="521" y="391"/>
                  </a:lnTo>
                  <a:lnTo>
                    <a:pt x="576" y="354"/>
                  </a:lnTo>
                  <a:lnTo>
                    <a:pt x="614" y="298"/>
                  </a:lnTo>
                  <a:lnTo>
                    <a:pt x="632" y="243"/>
                  </a:lnTo>
                  <a:lnTo>
                    <a:pt x="651" y="187"/>
                  </a:lnTo>
                  <a:lnTo>
                    <a:pt x="651" y="131"/>
                  </a:lnTo>
                  <a:lnTo>
                    <a:pt x="614" y="75"/>
                  </a:lnTo>
                  <a:lnTo>
                    <a:pt x="576" y="38"/>
                  </a:lnTo>
                  <a:lnTo>
                    <a:pt x="521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18"/>
            <p:cNvSpPr/>
            <p:nvPr/>
          </p:nvSpPr>
          <p:spPr>
            <a:xfrm>
              <a:off x="4529468" y="1583184"/>
              <a:ext cx="27779" cy="25688"/>
            </a:xfrm>
            <a:custGeom>
              <a:rect b="b" l="l" r="r" t="t"/>
              <a:pathLst>
                <a:path extrusionOk="0" h="688" w="744">
                  <a:moveTo>
                    <a:pt x="520" y="0"/>
                  </a:moveTo>
                  <a:lnTo>
                    <a:pt x="465" y="19"/>
                  </a:lnTo>
                  <a:lnTo>
                    <a:pt x="372" y="75"/>
                  </a:lnTo>
                  <a:lnTo>
                    <a:pt x="316" y="149"/>
                  </a:lnTo>
                  <a:lnTo>
                    <a:pt x="205" y="316"/>
                  </a:lnTo>
                  <a:lnTo>
                    <a:pt x="19" y="576"/>
                  </a:lnTo>
                  <a:lnTo>
                    <a:pt x="0" y="614"/>
                  </a:lnTo>
                  <a:lnTo>
                    <a:pt x="19" y="651"/>
                  </a:lnTo>
                  <a:lnTo>
                    <a:pt x="56" y="688"/>
                  </a:lnTo>
                  <a:lnTo>
                    <a:pt x="93" y="688"/>
                  </a:lnTo>
                  <a:lnTo>
                    <a:pt x="260" y="651"/>
                  </a:lnTo>
                  <a:lnTo>
                    <a:pt x="335" y="632"/>
                  </a:lnTo>
                  <a:lnTo>
                    <a:pt x="427" y="576"/>
                  </a:lnTo>
                  <a:lnTo>
                    <a:pt x="520" y="521"/>
                  </a:lnTo>
                  <a:lnTo>
                    <a:pt x="613" y="446"/>
                  </a:lnTo>
                  <a:lnTo>
                    <a:pt x="688" y="353"/>
                  </a:lnTo>
                  <a:lnTo>
                    <a:pt x="743" y="242"/>
                  </a:lnTo>
                  <a:lnTo>
                    <a:pt x="743" y="186"/>
                  </a:lnTo>
                  <a:lnTo>
                    <a:pt x="725" y="131"/>
                  </a:lnTo>
                  <a:lnTo>
                    <a:pt x="706" y="75"/>
                  </a:lnTo>
                  <a:lnTo>
                    <a:pt x="669" y="38"/>
                  </a:lnTo>
                  <a:lnTo>
                    <a:pt x="632" y="19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18"/>
            <p:cNvSpPr/>
            <p:nvPr/>
          </p:nvSpPr>
          <p:spPr>
            <a:xfrm>
              <a:off x="4554446" y="1613688"/>
              <a:ext cx="27779" cy="23635"/>
            </a:xfrm>
            <a:custGeom>
              <a:rect b="b" l="l" r="r" t="t"/>
              <a:pathLst>
                <a:path extrusionOk="0" h="633" w="744">
                  <a:moveTo>
                    <a:pt x="520" y="1"/>
                  </a:moveTo>
                  <a:lnTo>
                    <a:pt x="446" y="20"/>
                  </a:lnTo>
                  <a:lnTo>
                    <a:pt x="390" y="57"/>
                  </a:lnTo>
                  <a:lnTo>
                    <a:pt x="297" y="168"/>
                  </a:lnTo>
                  <a:lnTo>
                    <a:pt x="204" y="280"/>
                  </a:lnTo>
                  <a:lnTo>
                    <a:pt x="111" y="373"/>
                  </a:lnTo>
                  <a:lnTo>
                    <a:pt x="56" y="410"/>
                  </a:lnTo>
                  <a:lnTo>
                    <a:pt x="19" y="484"/>
                  </a:lnTo>
                  <a:lnTo>
                    <a:pt x="0" y="521"/>
                  </a:lnTo>
                  <a:lnTo>
                    <a:pt x="0" y="540"/>
                  </a:lnTo>
                  <a:lnTo>
                    <a:pt x="19" y="577"/>
                  </a:lnTo>
                  <a:lnTo>
                    <a:pt x="56" y="596"/>
                  </a:lnTo>
                  <a:lnTo>
                    <a:pt x="130" y="633"/>
                  </a:lnTo>
                  <a:lnTo>
                    <a:pt x="223" y="633"/>
                  </a:lnTo>
                  <a:lnTo>
                    <a:pt x="316" y="614"/>
                  </a:lnTo>
                  <a:lnTo>
                    <a:pt x="390" y="596"/>
                  </a:lnTo>
                  <a:lnTo>
                    <a:pt x="502" y="540"/>
                  </a:lnTo>
                  <a:lnTo>
                    <a:pt x="595" y="447"/>
                  </a:lnTo>
                  <a:lnTo>
                    <a:pt x="687" y="354"/>
                  </a:lnTo>
                  <a:lnTo>
                    <a:pt x="743" y="243"/>
                  </a:lnTo>
                  <a:lnTo>
                    <a:pt x="743" y="187"/>
                  </a:lnTo>
                  <a:lnTo>
                    <a:pt x="725" y="112"/>
                  </a:lnTo>
                  <a:lnTo>
                    <a:pt x="687" y="57"/>
                  </a:lnTo>
                  <a:lnTo>
                    <a:pt x="650" y="20"/>
                  </a:lnTo>
                  <a:lnTo>
                    <a:pt x="5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18"/>
            <p:cNvSpPr/>
            <p:nvPr/>
          </p:nvSpPr>
          <p:spPr>
            <a:xfrm>
              <a:off x="4584240" y="1640756"/>
              <a:ext cx="22253" cy="22253"/>
            </a:xfrm>
            <a:custGeom>
              <a:rect b="b" l="l" r="r" t="t"/>
              <a:pathLst>
                <a:path extrusionOk="0" h="596" w="596">
                  <a:moveTo>
                    <a:pt x="391" y="1"/>
                  </a:moveTo>
                  <a:lnTo>
                    <a:pt x="335" y="38"/>
                  </a:lnTo>
                  <a:lnTo>
                    <a:pt x="280" y="75"/>
                  </a:lnTo>
                  <a:lnTo>
                    <a:pt x="205" y="168"/>
                  </a:lnTo>
                  <a:lnTo>
                    <a:pt x="112" y="316"/>
                  </a:lnTo>
                  <a:lnTo>
                    <a:pt x="20" y="465"/>
                  </a:lnTo>
                  <a:lnTo>
                    <a:pt x="1" y="502"/>
                  </a:lnTo>
                  <a:lnTo>
                    <a:pt x="20" y="558"/>
                  </a:lnTo>
                  <a:lnTo>
                    <a:pt x="75" y="595"/>
                  </a:lnTo>
                  <a:lnTo>
                    <a:pt x="131" y="595"/>
                  </a:lnTo>
                  <a:lnTo>
                    <a:pt x="280" y="539"/>
                  </a:lnTo>
                  <a:lnTo>
                    <a:pt x="428" y="428"/>
                  </a:lnTo>
                  <a:lnTo>
                    <a:pt x="503" y="354"/>
                  </a:lnTo>
                  <a:lnTo>
                    <a:pt x="577" y="279"/>
                  </a:lnTo>
                  <a:lnTo>
                    <a:pt x="596" y="224"/>
                  </a:lnTo>
                  <a:lnTo>
                    <a:pt x="596" y="168"/>
                  </a:lnTo>
                  <a:lnTo>
                    <a:pt x="596" y="112"/>
                  </a:lnTo>
                  <a:lnTo>
                    <a:pt x="577" y="75"/>
                  </a:lnTo>
                  <a:lnTo>
                    <a:pt x="540" y="19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18"/>
            <p:cNvSpPr/>
            <p:nvPr/>
          </p:nvSpPr>
          <p:spPr>
            <a:xfrm>
              <a:off x="4618925" y="1658790"/>
              <a:ext cx="16690" cy="16018"/>
            </a:xfrm>
            <a:custGeom>
              <a:rect b="b" l="l" r="r" t="t"/>
              <a:pathLst>
                <a:path extrusionOk="0" h="429" w="447">
                  <a:moveTo>
                    <a:pt x="280" y="1"/>
                  </a:moveTo>
                  <a:lnTo>
                    <a:pt x="187" y="19"/>
                  </a:lnTo>
                  <a:lnTo>
                    <a:pt x="131" y="75"/>
                  </a:lnTo>
                  <a:lnTo>
                    <a:pt x="94" y="131"/>
                  </a:lnTo>
                  <a:lnTo>
                    <a:pt x="57" y="187"/>
                  </a:lnTo>
                  <a:lnTo>
                    <a:pt x="20" y="224"/>
                  </a:lnTo>
                  <a:lnTo>
                    <a:pt x="1" y="279"/>
                  </a:lnTo>
                  <a:lnTo>
                    <a:pt x="20" y="317"/>
                  </a:lnTo>
                  <a:lnTo>
                    <a:pt x="38" y="372"/>
                  </a:lnTo>
                  <a:lnTo>
                    <a:pt x="75" y="409"/>
                  </a:lnTo>
                  <a:lnTo>
                    <a:pt x="131" y="428"/>
                  </a:lnTo>
                  <a:lnTo>
                    <a:pt x="224" y="428"/>
                  </a:lnTo>
                  <a:lnTo>
                    <a:pt x="298" y="391"/>
                  </a:lnTo>
                  <a:lnTo>
                    <a:pt x="354" y="354"/>
                  </a:lnTo>
                  <a:lnTo>
                    <a:pt x="410" y="279"/>
                  </a:lnTo>
                  <a:lnTo>
                    <a:pt x="447" y="205"/>
                  </a:lnTo>
                  <a:lnTo>
                    <a:pt x="428" y="112"/>
                  </a:lnTo>
                  <a:lnTo>
                    <a:pt x="391" y="3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18"/>
            <p:cNvSpPr/>
            <p:nvPr/>
          </p:nvSpPr>
          <p:spPr>
            <a:xfrm>
              <a:off x="4628670" y="1658790"/>
              <a:ext cx="709" cy="37"/>
            </a:xfrm>
            <a:custGeom>
              <a:rect b="b" l="l" r="r" t="t"/>
              <a:pathLst>
                <a:path extrusionOk="0" h="1" w="19">
                  <a:moveTo>
                    <a:pt x="0" y="1"/>
                  </a:moveTo>
                  <a:lnTo>
                    <a:pt x="19" y="1"/>
                  </a:lnTo>
                  <a:lnTo>
                    <a:pt x="19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CA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18"/>
            <p:cNvSpPr/>
            <p:nvPr/>
          </p:nvSpPr>
          <p:spPr>
            <a:xfrm>
              <a:off x="4367802" y="2147186"/>
              <a:ext cx="29198" cy="37487"/>
            </a:xfrm>
            <a:custGeom>
              <a:rect b="b" l="l" r="r" t="t"/>
              <a:pathLst>
                <a:path extrusionOk="0" h="1004" w="782">
                  <a:moveTo>
                    <a:pt x="131" y="0"/>
                  </a:moveTo>
                  <a:lnTo>
                    <a:pt x="94" y="19"/>
                  </a:lnTo>
                  <a:lnTo>
                    <a:pt x="57" y="37"/>
                  </a:lnTo>
                  <a:lnTo>
                    <a:pt x="19" y="75"/>
                  </a:lnTo>
                  <a:lnTo>
                    <a:pt x="1" y="130"/>
                  </a:lnTo>
                  <a:lnTo>
                    <a:pt x="19" y="186"/>
                  </a:lnTo>
                  <a:lnTo>
                    <a:pt x="38" y="279"/>
                  </a:lnTo>
                  <a:lnTo>
                    <a:pt x="75" y="391"/>
                  </a:lnTo>
                  <a:lnTo>
                    <a:pt x="168" y="595"/>
                  </a:lnTo>
                  <a:lnTo>
                    <a:pt x="298" y="781"/>
                  </a:lnTo>
                  <a:lnTo>
                    <a:pt x="428" y="948"/>
                  </a:lnTo>
                  <a:lnTo>
                    <a:pt x="503" y="1004"/>
                  </a:lnTo>
                  <a:lnTo>
                    <a:pt x="633" y="1004"/>
                  </a:lnTo>
                  <a:lnTo>
                    <a:pt x="707" y="967"/>
                  </a:lnTo>
                  <a:lnTo>
                    <a:pt x="763" y="911"/>
                  </a:lnTo>
                  <a:lnTo>
                    <a:pt x="781" y="855"/>
                  </a:lnTo>
                  <a:lnTo>
                    <a:pt x="781" y="781"/>
                  </a:lnTo>
                  <a:lnTo>
                    <a:pt x="763" y="706"/>
                  </a:lnTo>
                  <a:lnTo>
                    <a:pt x="633" y="539"/>
                  </a:lnTo>
                  <a:lnTo>
                    <a:pt x="503" y="391"/>
                  </a:lnTo>
                  <a:lnTo>
                    <a:pt x="261" y="75"/>
                  </a:lnTo>
                  <a:lnTo>
                    <a:pt x="224" y="37"/>
                  </a:lnTo>
                  <a:lnTo>
                    <a:pt x="187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18"/>
            <p:cNvSpPr/>
            <p:nvPr/>
          </p:nvSpPr>
          <p:spPr>
            <a:xfrm>
              <a:off x="4409432" y="2145095"/>
              <a:ext cx="27107" cy="23635"/>
            </a:xfrm>
            <a:custGeom>
              <a:rect b="b" l="l" r="r" t="t"/>
              <a:pathLst>
                <a:path extrusionOk="0" h="633" w="726">
                  <a:moveTo>
                    <a:pt x="75" y="1"/>
                  </a:moveTo>
                  <a:lnTo>
                    <a:pt x="38" y="19"/>
                  </a:lnTo>
                  <a:lnTo>
                    <a:pt x="1" y="75"/>
                  </a:lnTo>
                  <a:lnTo>
                    <a:pt x="1" y="131"/>
                  </a:lnTo>
                  <a:lnTo>
                    <a:pt x="38" y="224"/>
                  </a:lnTo>
                  <a:lnTo>
                    <a:pt x="94" y="316"/>
                  </a:lnTo>
                  <a:lnTo>
                    <a:pt x="242" y="484"/>
                  </a:lnTo>
                  <a:lnTo>
                    <a:pt x="335" y="558"/>
                  </a:lnTo>
                  <a:lnTo>
                    <a:pt x="447" y="632"/>
                  </a:lnTo>
                  <a:lnTo>
                    <a:pt x="558" y="632"/>
                  </a:lnTo>
                  <a:lnTo>
                    <a:pt x="614" y="614"/>
                  </a:lnTo>
                  <a:lnTo>
                    <a:pt x="670" y="577"/>
                  </a:lnTo>
                  <a:lnTo>
                    <a:pt x="707" y="521"/>
                  </a:lnTo>
                  <a:lnTo>
                    <a:pt x="725" y="465"/>
                  </a:lnTo>
                  <a:lnTo>
                    <a:pt x="725" y="409"/>
                  </a:lnTo>
                  <a:lnTo>
                    <a:pt x="707" y="354"/>
                  </a:lnTo>
                  <a:lnTo>
                    <a:pt x="632" y="261"/>
                  </a:lnTo>
                  <a:lnTo>
                    <a:pt x="540" y="205"/>
                  </a:lnTo>
                  <a:lnTo>
                    <a:pt x="354" y="75"/>
                  </a:lnTo>
                  <a:lnTo>
                    <a:pt x="242" y="3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18"/>
            <p:cNvSpPr/>
            <p:nvPr/>
          </p:nvSpPr>
          <p:spPr>
            <a:xfrm>
              <a:off x="4449680" y="2129824"/>
              <a:ext cx="26398" cy="22253"/>
            </a:xfrm>
            <a:custGeom>
              <a:rect b="b" l="l" r="r" t="t"/>
              <a:pathLst>
                <a:path extrusionOk="0" h="596" w="707">
                  <a:moveTo>
                    <a:pt x="149" y="1"/>
                  </a:moveTo>
                  <a:lnTo>
                    <a:pt x="93" y="19"/>
                  </a:lnTo>
                  <a:lnTo>
                    <a:pt x="56" y="57"/>
                  </a:lnTo>
                  <a:lnTo>
                    <a:pt x="19" y="94"/>
                  </a:lnTo>
                  <a:lnTo>
                    <a:pt x="0" y="149"/>
                  </a:lnTo>
                  <a:lnTo>
                    <a:pt x="0" y="205"/>
                  </a:lnTo>
                  <a:lnTo>
                    <a:pt x="19" y="261"/>
                  </a:lnTo>
                  <a:lnTo>
                    <a:pt x="38" y="298"/>
                  </a:lnTo>
                  <a:lnTo>
                    <a:pt x="149" y="410"/>
                  </a:lnTo>
                  <a:lnTo>
                    <a:pt x="279" y="502"/>
                  </a:lnTo>
                  <a:lnTo>
                    <a:pt x="372" y="558"/>
                  </a:lnTo>
                  <a:lnTo>
                    <a:pt x="428" y="595"/>
                  </a:lnTo>
                  <a:lnTo>
                    <a:pt x="465" y="595"/>
                  </a:lnTo>
                  <a:lnTo>
                    <a:pt x="576" y="577"/>
                  </a:lnTo>
                  <a:lnTo>
                    <a:pt x="632" y="558"/>
                  </a:lnTo>
                  <a:lnTo>
                    <a:pt x="669" y="521"/>
                  </a:lnTo>
                  <a:lnTo>
                    <a:pt x="706" y="465"/>
                  </a:lnTo>
                  <a:lnTo>
                    <a:pt x="706" y="410"/>
                  </a:lnTo>
                  <a:lnTo>
                    <a:pt x="706" y="317"/>
                  </a:lnTo>
                  <a:lnTo>
                    <a:pt x="669" y="242"/>
                  </a:lnTo>
                  <a:lnTo>
                    <a:pt x="614" y="187"/>
                  </a:lnTo>
                  <a:lnTo>
                    <a:pt x="539" y="131"/>
                  </a:lnTo>
                  <a:lnTo>
                    <a:pt x="372" y="57"/>
                  </a:lnTo>
                  <a:lnTo>
                    <a:pt x="205" y="1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18"/>
            <p:cNvSpPr/>
            <p:nvPr/>
          </p:nvSpPr>
          <p:spPr>
            <a:xfrm>
              <a:off x="4494782" y="2113882"/>
              <a:ext cx="27070" cy="30542"/>
            </a:xfrm>
            <a:custGeom>
              <a:rect b="b" l="l" r="r" t="t"/>
              <a:pathLst>
                <a:path extrusionOk="0" h="818" w="725">
                  <a:moveTo>
                    <a:pt x="130" y="0"/>
                  </a:moveTo>
                  <a:lnTo>
                    <a:pt x="74" y="38"/>
                  </a:lnTo>
                  <a:lnTo>
                    <a:pt x="19" y="93"/>
                  </a:lnTo>
                  <a:lnTo>
                    <a:pt x="0" y="149"/>
                  </a:lnTo>
                  <a:lnTo>
                    <a:pt x="0" y="242"/>
                  </a:lnTo>
                  <a:lnTo>
                    <a:pt x="19" y="335"/>
                  </a:lnTo>
                  <a:lnTo>
                    <a:pt x="56" y="428"/>
                  </a:lnTo>
                  <a:lnTo>
                    <a:pt x="112" y="521"/>
                  </a:lnTo>
                  <a:lnTo>
                    <a:pt x="167" y="595"/>
                  </a:lnTo>
                  <a:lnTo>
                    <a:pt x="242" y="688"/>
                  </a:lnTo>
                  <a:lnTo>
                    <a:pt x="353" y="781"/>
                  </a:lnTo>
                  <a:lnTo>
                    <a:pt x="427" y="799"/>
                  </a:lnTo>
                  <a:lnTo>
                    <a:pt x="483" y="818"/>
                  </a:lnTo>
                  <a:lnTo>
                    <a:pt x="539" y="799"/>
                  </a:lnTo>
                  <a:lnTo>
                    <a:pt x="613" y="781"/>
                  </a:lnTo>
                  <a:lnTo>
                    <a:pt x="669" y="725"/>
                  </a:lnTo>
                  <a:lnTo>
                    <a:pt x="706" y="669"/>
                  </a:lnTo>
                  <a:lnTo>
                    <a:pt x="725" y="595"/>
                  </a:lnTo>
                  <a:lnTo>
                    <a:pt x="725" y="502"/>
                  </a:lnTo>
                  <a:lnTo>
                    <a:pt x="688" y="446"/>
                  </a:lnTo>
                  <a:lnTo>
                    <a:pt x="650" y="391"/>
                  </a:lnTo>
                  <a:lnTo>
                    <a:pt x="520" y="316"/>
                  </a:lnTo>
                  <a:lnTo>
                    <a:pt x="483" y="279"/>
                  </a:lnTo>
                  <a:lnTo>
                    <a:pt x="427" y="223"/>
                  </a:lnTo>
                  <a:lnTo>
                    <a:pt x="409" y="205"/>
                  </a:lnTo>
                  <a:lnTo>
                    <a:pt x="409" y="186"/>
                  </a:lnTo>
                  <a:lnTo>
                    <a:pt x="372" y="131"/>
                  </a:lnTo>
                  <a:lnTo>
                    <a:pt x="316" y="56"/>
                  </a:lnTo>
                  <a:lnTo>
                    <a:pt x="260" y="19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18"/>
            <p:cNvSpPr/>
            <p:nvPr/>
          </p:nvSpPr>
          <p:spPr>
            <a:xfrm>
              <a:off x="4532231" y="2102793"/>
              <a:ext cx="20162" cy="22216"/>
            </a:xfrm>
            <a:custGeom>
              <a:rect b="b" l="l" r="r" t="t"/>
              <a:pathLst>
                <a:path extrusionOk="0" h="595" w="540">
                  <a:moveTo>
                    <a:pt x="56" y="0"/>
                  </a:moveTo>
                  <a:lnTo>
                    <a:pt x="38" y="37"/>
                  </a:lnTo>
                  <a:lnTo>
                    <a:pt x="19" y="56"/>
                  </a:lnTo>
                  <a:lnTo>
                    <a:pt x="0" y="93"/>
                  </a:lnTo>
                  <a:lnTo>
                    <a:pt x="19" y="186"/>
                  </a:lnTo>
                  <a:lnTo>
                    <a:pt x="75" y="335"/>
                  </a:lnTo>
                  <a:lnTo>
                    <a:pt x="131" y="446"/>
                  </a:lnTo>
                  <a:lnTo>
                    <a:pt x="223" y="539"/>
                  </a:lnTo>
                  <a:lnTo>
                    <a:pt x="261" y="576"/>
                  </a:lnTo>
                  <a:lnTo>
                    <a:pt x="335" y="595"/>
                  </a:lnTo>
                  <a:lnTo>
                    <a:pt x="391" y="576"/>
                  </a:lnTo>
                  <a:lnTo>
                    <a:pt x="446" y="558"/>
                  </a:lnTo>
                  <a:lnTo>
                    <a:pt x="502" y="520"/>
                  </a:lnTo>
                  <a:lnTo>
                    <a:pt x="539" y="465"/>
                  </a:lnTo>
                  <a:lnTo>
                    <a:pt x="539" y="409"/>
                  </a:lnTo>
                  <a:lnTo>
                    <a:pt x="521" y="353"/>
                  </a:lnTo>
                  <a:lnTo>
                    <a:pt x="502" y="297"/>
                  </a:lnTo>
                  <a:lnTo>
                    <a:pt x="465" y="260"/>
                  </a:lnTo>
                  <a:lnTo>
                    <a:pt x="428" y="205"/>
                  </a:lnTo>
                  <a:lnTo>
                    <a:pt x="372" y="167"/>
                  </a:lnTo>
                  <a:lnTo>
                    <a:pt x="223" y="93"/>
                  </a:lnTo>
                  <a:lnTo>
                    <a:pt x="168" y="37"/>
                  </a:lnTo>
                  <a:lnTo>
                    <a:pt x="131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18"/>
            <p:cNvSpPr/>
            <p:nvPr/>
          </p:nvSpPr>
          <p:spPr>
            <a:xfrm>
              <a:off x="4561353" y="2080578"/>
              <a:ext cx="23635" cy="27107"/>
            </a:xfrm>
            <a:custGeom>
              <a:rect b="b" l="l" r="r" t="t"/>
              <a:pathLst>
                <a:path extrusionOk="0" h="726" w="633">
                  <a:moveTo>
                    <a:pt x="94" y="409"/>
                  </a:moveTo>
                  <a:lnTo>
                    <a:pt x="94" y="428"/>
                  </a:lnTo>
                  <a:lnTo>
                    <a:pt x="112" y="428"/>
                  </a:lnTo>
                  <a:lnTo>
                    <a:pt x="94" y="409"/>
                  </a:lnTo>
                  <a:close/>
                  <a:moveTo>
                    <a:pt x="187" y="1"/>
                  </a:moveTo>
                  <a:lnTo>
                    <a:pt x="94" y="38"/>
                  </a:lnTo>
                  <a:lnTo>
                    <a:pt x="38" y="112"/>
                  </a:lnTo>
                  <a:lnTo>
                    <a:pt x="1" y="205"/>
                  </a:lnTo>
                  <a:lnTo>
                    <a:pt x="19" y="279"/>
                  </a:lnTo>
                  <a:lnTo>
                    <a:pt x="57" y="372"/>
                  </a:lnTo>
                  <a:lnTo>
                    <a:pt x="94" y="409"/>
                  </a:lnTo>
                  <a:lnTo>
                    <a:pt x="94" y="409"/>
                  </a:lnTo>
                  <a:lnTo>
                    <a:pt x="112" y="428"/>
                  </a:lnTo>
                  <a:lnTo>
                    <a:pt x="131" y="502"/>
                  </a:lnTo>
                  <a:lnTo>
                    <a:pt x="149" y="502"/>
                  </a:lnTo>
                  <a:lnTo>
                    <a:pt x="168" y="558"/>
                  </a:lnTo>
                  <a:lnTo>
                    <a:pt x="205" y="614"/>
                  </a:lnTo>
                  <a:lnTo>
                    <a:pt x="242" y="651"/>
                  </a:lnTo>
                  <a:lnTo>
                    <a:pt x="298" y="688"/>
                  </a:lnTo>
                  <a:lnTo>
                    <a:pt x="335" y="707"/>
                  </a:lnTo>
                  <a:lnTo>
                    <a:pt x="410" y="725"/>
                  </a:lnTo>
                  <a:lnTo>
                    <a:pt x="465" y="707"/>
                  </a:lnTo>
                  <a:lnTo>
                    <a:pt x="521" y="688"/>
                  </a:lnTo>
                  <a:lnTo>
                    <a:pt x="558" y="651"/>
                  </a:lnTo>
                  <a:lnTo>
                    <a:pt x="614" y="577"/>
                  </a:lnTo>
                  <a:lnTo>
                    <a:pt x="633" y="484"/>
                  </a:lnTo>
                  <a:lnTo>
                    <a:pt x="633" y="391"/>
                  </a:lnTo>
                  <a:lnTo>
                    <a:pt x="614" y="298"/>
                  </a:lnTo>
                  <a:lnTo>
                    <a:pt x="558" y="205"/>
                  </a:lnTo>
                  <a:lnTo>
                    <a:pt x="502" y="131"/>
                  </a:lnTo>
                  <a:lnTo>
                    <a:pt x="428" y="75"/>
                  </a:lnTo>
                  <a:lnTo>
                    <a:pt x="354" y="19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18"/>
            <p:cNvSpPr/>
            <p:nvPr/>
          </p:nvSpPr>
          <p:spPr>
            <a:xfrm>
              <a:off x="4593275" y="2068108"/>
              <a:ext cx="22253" cy="21544"/>
            </a:xfrm>
            <a:custGeom>
              <a:rect b="b" l="l" r="r" t="t"/>
              <a:pathLst>
                <a:path extrusionOk="0" h="577" w="596">
                  <a:moveTo>
                    <a:pt x="242" y="0"/>
                  </a:moveTo>
                  <a:lnTo>
                    <a:pt x="149" y="19"/>
                  </a:lnTo>
                  <a:lnTo>
                    <a:pt x="56" y="56"/>
                  </a:lnTo>
                  <a:lnTo>
                    <a:pt x="19" y="149"/>
                  </a:lnTo>
                  <a:lnTo>
                    <a:pt x="1" y="242"/>
                  </a:lnTo>
                  <a:lnTo>
                    <a:pt x="19" y="316"/>
                  </a:lnTo>
                  <a:lnTo>
                    <a:pt x="56" y="409"/>
                  </a:lnTo>
                  <a:lnTo>
                    <a:pt x="131" y="465"/>
                  </a:lnTo>
                  <a:lnTo>
                    <a:pt x="205" y="520"/>
                  </a:lnTo>
                  <a:lnTo>
                    <a:pt x="279" y="558"/>
                  </a:lnTo>
                  <a:lnTo>
                    <a:pt x="354" y="576"/>
                  </a:lnTo>
                  <a:lnTo>
                    <a:pt x="409" y="576"/>
                  </a:lnTo>
                  <a:lnTo>
                    <a:pt x="465" y="558"/>
                  </a:lnTo>
                  <a:lnTo>
                    <a:pt x="502" y="520"/>
                  </a:lnTo>
                  <a:lnTo>
                    <a:pt x="539" y="483"/>
                  </a:lnTo>
                  <a:lnTo>
                    <a:pt x="577" y="446"/>
                  </a:lnTo>
                  <a:lnTo>
                    <a:pt x="595" y="390"/>
                  </a:lnTo>
                  <a:lnTo>
                    <a:pt x="595" y="335"/>
                  </a:lnTo>
                  <a:lnTo>
                    <a:pt x="577" y="279"/>
                  </a:lnTo>
                  <a:lnTo>
                    <a:pt x="539" y="223"/>
                  </a:lnTo>
                  <a:lnTo>
                    <a:pt x="502" y="167"/>
                  </a:lnTo>
                  <a:lnTo>
                    <a:pt x="409" y="56"/>
                  </a:lnTo>
                  <a:lnTo>
                    <a:pt x="316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18"/>
            <p:cNvSpPr/>
            <p:nvPr/>
          </p:nvSpPr>
          <p:spPr>
            <a:xfrm>
              <a:off x="4631433" y="2052128"/>
              <a:ext cx="13217" cy="15308"/>
            </a:xfrm>
            <a:custGeom>
              <a:rect b="b" l="l" r="r" t="t"/>
              <a:pathLst>
                <a:path extrusionOk="0" h="410" w="354">
                  <a:moveTo>
                    <a:pt x="112" y="1"/>
                  </a:moveTo>
                  <a:lnTo>
                    <a:pt x="75" y="19"/>
                  </a:lnTo>
                  <a:lnTo>
                    <a:pt x="19" y="112"/>
                  </a:lnTo>
                  <a:lnTo>
                    <a:pt x="0" y="224"/>
                  </a:lnTo>
                  <a:lnTo>
                    <a:pt x="19" y="261"/>
                  </a:lnTo>
                  <a:lnTo>
                    <a:pt x="38" y="317"/>
                  </a:lnTo>
                  <a:lnTo>
                    <a:pt x="75" y="354"/>
                  </a:lnTo>
                  <a:lnTo>
                    <a:pt x="112" y="391"/>
                  </a:lnTo>
                  <a:lnTo>
                    <a:pt x="168" y="410"/>
                  </a:lnTo>
                  <a:lnTo>
                    <a:pt x="223" y="410"/>
                  </a:lnTo>
                  <a:lnTo>
                    <a:pt x="279" y="391"/>
                  </a:lnTo>
                  <a:lnTo>
                    <a:pt x="316" y="354"/>
                  </a:lnTo>
                  <a:lnTo>
                    <a:pt x="335" y="317"/>
                  </a:lnTo>
                  <a:lnTo>
                    <a:pt x="353" y="280"/>
                  </a:lnTo>
                  <a:lnTo>
                    <a:pt x="353" y="224"/>
                  </a:lnTo>
                  <a:lnTo>
                    <a:pt x="335" y="168"/>
                  </a:lnTo>
                  <a:lnTo>
                    <a:pt x="298" y="112"/>
                  </a:lnTo>
                  <a:lnTo>
                    <a:pt x="242" y="75"/>
                  </a:lnTo>
                  <a:lnTo>
                    <a:pt x="186" y="57"/>
                  </a:lnTo>
                  <a:lnTo>
                    <a:pt x="149" y="1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18"/>
            <p:cNvSpPr/>
            <p:nvPr/>
          </p:nvSpPr>
          <p:spPr>
            <a:xfrm>
              <a:off x="4848581" y="2105556"/>
              <a:ext cx="13217" cy="13217"/>
            </a:xfrm>
            <a:custGeom>
              <a:rect b="b" l="l" r="r" t="t"/>
              <a:pathLst>
                <a:path extrusionOk="0" h="354" w="354">
                  <a:moveTo>
                    <a:pt x="112" y="0"/>
                  </a:moveTo>
                  <a:lnTo>
                    <a:pt x="56" y="56"/>
                  </a:lnTo>
                  <a:lnTo>
                    <a:pt x="19" y="112"/>
                  </a:lnTo>
                  <a:lnTo>
                    <a:pt x="0" y="168"/>
                  </a:lnTo>
                  <a:lnTo>
                    <a:pt x="19" y="242"/>
                  </a:lnTo>
                  <a:lnTo>
                    <a:pt x="56" y="298"/>
                  </a:lnTo>
                  <a:lnTo>
                    <a:pt x="112" y="335"/>
                  </a:lnTo>
                  <a:lnTo>
                    <a:pt x="186" y="354"/>
                  </a:lnTo>
                  <a:lnTo>
                    <a:pt x="260" y="335"/>
                  </a:lnTo>
                  <a:lnTo>
                    <a:pt x="316" y="298"/>
                  </a:lnTo>
                  <a:lnTo>
                    <a:pt x="353" y="242"/>
                  </a:lnTo>
                  <a:lnTo>
                    <a:pt x="353" y="168"/>
                  </a:lnTo>
                  <a:lnTo>
                    <a:pt x="353" y="112"/>
                  </a:lnTo>
                  <a:lnTo>
                    <a:pt x="316" y="5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18"/>
            <p:cNvSpPr/>
            <p:nvPr/>
          </p:nvSpPr>
          <p:spPr>
            <a:xfrm>
              <a:off x="4840255" y="2136769"/>
              <a:ext cx="20125" cy="20872"/>
            </a:xfrm>
            <a:custGeom>
              <a:rect b="b" l="l" r="r" t="t"/>
              <a:pathLst>
                <a:path extrusionOk="0" h="559" w="539">
                  <a:moveTo>
                    <a:pt x="260" y="1"/>
                  </a:moveTo>
                  <a:lnTo>
                    <a:pt x="205" y="19"/>
                  </a:lnTo>
                  <a:lnTo>
                    <a:pt x="167" y="19"/>
                  </a:lnTo>
                  <a:lnTo>
                    <a:pt x="74" y="94"/>
                  </a:lnTo>
                  <a:lnTo>
                    <a:pt x="19" y="168"/>
                  </a:lnTo>
                  <a:lnTo>
                    <a:pt x="0" y="224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19" y="391"/>
                  </a:lnTo>
                  <a:lnTo>
                    <a:pt x="74" y="465"/>
                  </a:lnTo>
                  <a:lnTo>
                    <a:pt x="167" y="539"/>
                  </a:lnTo>
                  <a:lnTo>
                    <a:pt x="205" y="539"/>
                  </a:lnTo>
                  <a:lnTo>
                    <a:pt x="260" y="558"/>
                  </a:lnTo>
                  <a:lnTo>
                    <a:pt x="316" y="539"/>
                  </a:lnTo>
                  <a:lnTo>
                    <a:pt x="372" y="539"/>
                  </a:lnTo>
                  <a:lnTo>
                    <a:pt x="465" y="465"/>
                  </a:lnTo>
                  <a:lnTo>
                    <a:pt x="520" y="391"/>
                  </a:lnTo>
                  <a:lnTo>
                    <a:pt x="539" y="335"/>
                  </a:lnTo>
                  <a:lnTo>
                    <a:pt x="539" y="279"/>
                  </a:lnTo>
                  <a:lnTo>
                    <a:pt x="539" y="224"/>
                  </a:lnTo>
                  <a:lnTo>
                    <a:pt x="520" y="168"/>
                  </a:lnTo>
                  <a:lnTo>
                    <a:pt x="465" y="94"/>
                  </a:lnTo>
                  <a:lnTo>
                    <a:pt x="372" y="19"/>
                  </a:lnTo>
                  <a:lnTo>
                    <a:pt x="316" y="19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18"/>
            <p:cNvSpPr/>
            <p:nvPr/>
          </p:nvSpPr>
          <p:spPr>
            <a:xfrm>
              <a:off x="4824984" y="2183253"/>
              <a:ext cx="18781" cy="19453"/>
            </a:xfrm>
            <a:custGeom>
              <a:rect b="b" l="l" r="r" t="t"/>
              <a:pathLst>
                <a:path extrusionOk="0" h="521" w="503">
                  <a:moveTo>
                    <a:pt x="242" y="1"/>
                  </a:moveTo>
                  <a:lnTo>
                    <a:pt x="149" y="19"/>
                  </a:lnTo>
                  <a:lnTo>
                    <a:pt x="75" y="75"/>
                  </a:lnTo>
                  <a:lnTo>
                    <a:pt x="19" y="168"/>
                  </a:lnTo>
                  <a:lnTo>
                    <a:pt x="0" y="261"/>
                  </a:lnTo>
                  <a:lnTo>
                    <a:pt x="19" y="354"/>
                  </a:lnTo>
                  <a:lnTo>
                    <a:pt x="75" y="446"/>
                  </a:lnTo>
                  <a:lnTo>
                    <a:pt x="149" y="502"/>
                  </a:lnTo>
                  <a:lnTo>
                    <a:pt x="242" y="521"/>
                  </a:lnTo>
                  <a:lnTo>
                    <a:pt x="353" y="502"/>
                  </a:lnTo>
                  <a:lnTo>
                    <a:pt x="428" y="446"/>
                  </a:lnTo>
                  <a:lnTo>
                    <a:pt x="483" y="354"/>
                  </a:lnTo>
                  <a:lnTo>
                    <a:pt x="502" y="261"/>
                  </a:lnTo>
                  <a:lnTo>
                    <a:pt x="483" y="168"/>
                  </a:lnTo>
                  <a:lnTo>
                    <a:pt x="428" y="75"/>
                  </a:lnTo>
                  <a:lnTo>
                    <a:pt x="353" y="19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18"/>
            <p:cNvSpPr/>
            <p:nvPr/>
          </p:nvSpPr>
          <p:spPr>
            <a:xfrm>
              <a:off x="4798625" y="2235972"/>
              <a:ext cx="15308" cy="15980"/>
            </a:xfrm>
            <a:custGeom>
              <a:rect b="b" l="l" r="r" t="t"/>
              <a:pathLst>
                <a:path extrusionOk="0" h="428" w="410">
                  <a:moveTo>
                    <a:pt x="205" y="1"/>
                  </a:moveTo>
                  <a:lnTo>
                    <a:pt x="112" y="19"/>
                  </a:lnTo>
                  <a:lnTo>
                    <a:pt x="56" y="75"/>
                  </a:lnTo>
                  <a:lnTo>
                    <a:pt x="0" y="131"/>
                  </a:lnTo>
                  <a:lnTo>
                    <a:pt x="0" y="224"/>
                  </a:lnTo>
                  <a:lnTo>
                    <a:pt x="0" y="298"/>
                  </a:lnTo>
                  <a:lnTo>
                    <a:pt x="56" y="372"/>
                  </a:lnTo>
                  <a:lnTo>
                    <a:pt x="112" y="409"/>
                  </a:lnTo>
                  <a:lnTo>
                    <a:pt x="205" y="428"/>
                  </a:lnTo>
                  <a:lnTo>
                    <a:pt x="298" y="409"/>
                  </a:lnTo>
                  <a:lnTo>
                    <a:pt x="353" y="372"/>
                  </a:lnTo>
                  <a:lnTo>
                    <a:pt x="390" y="298"/>
                  </a:lnTo>
                  <a:lnTo>
                    <a:pt x="409" y="224"/>
                  </a:lnTo>
                  <a:lnTo>
                    <a:pt x="390" y="131"/>
                  </a:lnTo>
                  <a:lnTo>
                    <a:pt x="353" y="75"/>
                  </a:lnTo>
                  <a:lnTo>
                    <a:pt x="298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18"/>
            <p:cNvSpPr/>
            <p:nvPr/>
          </p:nvSpPr>
          <p:spPr>
            <a:xfrm>
              <a:off x="4900590" y="2109700"/>
              <a:ext cx="83300" cy="24344"/>
            </a:xfrm>
            <a:custGeom>
              <a:rect b="b" l="l" r="r" t="t"/>
              <a:pathLst>
                <a:path extrusionOk="0" h="652" w="2231">
                  <a:moveTo>
                    <a:pt x="855" y="1"/>
                  </a:moveTo>
                  <a:lnTo>
                    <a:pt x="577" y="20"/>
                  </a:lnTo>
                  <a:lnTo>
                    <a:pt x="428" y="38"/>
                  </a:lnTo>
                  <a:lnTo>
                    <a:pt x="298" y="57"/>
                  </a:lnTo>
                  <a:lnTo>
                    <a:pt x="168" y="112"/>
                  </a:lnTo>
                  <a:lnTo>
                    <a:pt x="56" y="205"/>
                  </a:lnTo>
                  <a:lnTo>
                    <a:pt x="19" y="261"/>
                  </a:lnTo>
                  <a:lnTo>
                    <a:pt x="1" y="354"/>
                  </a:lnTo>
                  <a:lnTo>
                    <a:pt x="19" y="428"/>
                  </a:lnTo>
                  <a:lnTo>
                    <a:pt x="56" y="503"/>
                  </a:lnTo>
                  <a:lnTo>
                    <a:pt x="168" y="558"/>
                  </a:lnTo>
                  <a:lnTo>
                    <a:pt x="279" y="614"/>
                  </a:lnTo>
                  <a:lnTo>
                    <a:pt x="391" y="633"/>
                  </a:lnTo>
                  <a:lnTo>
                    <a:pt x="502" y="651"/>
                  </a:lnTo>
                  <a:lnTo>
                    <a:pt x="762" y="651"/>
                  </a:lnTo>
                  <a:lnTo>
                    <a:pt x="1004" y="633"/>
                  </a:lnTo>
                  <a:lnTo>
                    <a:pt x="1561" y="614"/>
                  </a:lnTo>
                  <a:lnTo>
                    <a:pt x="1822" y="614"/>
                  </a:lnTo>
                  <a:lnTo>
                    <a:pt x="2100" y="577"/>
                  </a:lnTo>
                  <a:lnTo>
                    <a:pt x="2156" y="558"/>
                  </a:lnTo>
                  <a:lnTo>
                    <a:pt x="2193" y="521"/>
                  </a:lnTo>
                  <a:lnTo>
                    <a:pt x="2230" y="484"/>
                  </a:lnTo>
                  <a:lnTo>
                    <a:pt x="2230" y="428"/>
                  </a:lnTo>
                  <a:lnTo>
                    <a:pt x="2230" y="373"/>
                  </a:lnTo>
                  <a:lnTo>
                    <a:pt x="2212" y="317"/>
                  </a:lnTo>
                  <a:lnTo>
                    <a:pt x="2193" y="261"/>
                  </a:lnTo>
                  <a:lnTo>
                    <a:pt x="2137" y="224"/>
                  </a:lnTo>
                  <a:lnTo>
                    <a:pt x="2026" y="168"/>
                  </a:lnTo>
                  <a:lnTo>
                    <a:pt x="1914" y="112"/>
                  </a:lnTo>
                  <a:lnTo>
                    <a:pt x="1784" y="75"/>
                  </a:lnTo>
                  <a:lnTo>
                    <a:pt x="1654" y="57"/>
                  </a:lnTo>
                  <a:lnTo>
                    <a:pt x="1394" y="20"/>
                  </a:lnTo>
                  <a:lnTo>
                    <a:pt x="1134" y="20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01A7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18"/>
            <p:cNvSpPr/>
            <p:nvPr/>
          </p:nvSpPr>
          <p:spPr>
            <a:xfrm>
              <a:off x="4886029" y="2144423"/>
              <a:ext cx="83300" cy="25688"/>
            </a:xfrm>
            <a:custGeom>
              <a:rect b="b" l="l" r="r" t="t"/>
              <a:pathLst>
                <a:path extrusionOk="0" h="688" w="2231">
                  <a:moveTo>
                    <a:pt x="1394" y="0"/>
                  </a:moveTo>
                  <a:lnTo>
                    <a:pt x="1097" y="37"/>
                  </a:lnTo>
                  <a:lnTo>
                    <a:pt x="781" y="74"/>
                  </a:lnTo>
                  <a:lnTo>
                    <a:pt x="465" y="149"/>
                  </a:lnTo>
                  <a:lnTo>
                    <a:pt x="168" y="242"/>
                  </a:lnTo>
                  <a:lnTo>
                    <a:pt x="75" y="297"/>
                  </a:lnTo>
                  <a:lnTo>
                    <a:pt x="38" y="353"/>
                  </a:lnTo>
                  <a:lnTo>
                    <a:pt x="0" y="446"/>
                  </a:lnTo>
                  <a:lnTo>
                    <a:pt x="19" y="520"/>
                  </a:lnTo>
                  <a:lnTo>
                    <a:pt x="56" y="613"/>
                  </a:lnTo>
                  <a:lnTo>
                    <a:pt x="112" y="669"/>
                  </a:lnTo>
                  <a:lnTo>
                    <a:pt x="186" y="687"/>
                  </a:lnTo>
                  <a:lnTo>
                    <a:pt x="298" y="687"/>
                  </a:lnTo>
                  <a:lnTo>
                    <a:pt x="818" y="576"/>
                  </a:lnTo>
                  <a:lnTo>
                    <a:pt x="1320" y="483"/>
                  </a:lnTo>
                  <a:lnTo>
                    <a:pt x="1803" y="427"/>
                  </a:lnTo>
                  <a:lnTo>
                    <a:pt x="1914" y="390"/>
                  </a:lnTo>
                  <a:lnTo>
                    <a:pt x="2026" y="353"/>
                  </a:lnTo>
                  <a:lnTo>
                    <a:pt x="2119" y="316"/>
                  </a:lnTo>
                  <a:lnTo>
                    <a:pt x="2230" y="242"/>
                  </a:lnTo>
                  <a:lnTo>
                    <a:pt x="2230" y="223"/>
                  </a:lnTo>
                  <a:lnTo>
                    <a:pt x="2230" y="186"/>
                  </a:lnTo>
                  <a:lnTo>
                    <a:pt x="2137" y="111"/>
                  </a:lnTo>
                  <a:lnTo>
                    <a:pt x="2044" y="74"/>
                  </a:lnTo>
                  <a:lnTo>
                    <a:pt x="1951" y="37"/>
                  </a:lnTo>
                  <a:lnTo>
                    <a:pt x="1840" y="0"/>
                  </a:lnTo>
                  <a:close/>
                </a:path>
              </a:pathLst>
            </a:custGeom>
            <a:solidFill>
              <a:srgbClr val="01A7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18"/>
            <p:cNvSpPr/>
            <p:nvPr/>
          </p:nvSpPr>
          <p:spPr>
            <a:xfrm>
              <a:off x="4877703" y="2170782"/>
              <a:ext cx="77027" cy="38868"/>
            </a:xfrm>
            <a:custGeom>
              <a:rect b="b" l="l" r="r" t="t"/>
              <a:pathLst>
                <a:path extrusionOk="0" h="1041" w="2063">
                  <a:moveTo>
                    <a:pt x="1914" y="0"/>
                  </a:moveTo>
                  <a:lnTo>
                    <a:pt x="1766" y="19"/>
                  </a:lnTo>
                  <a:lnTo>
                    <a:pt x="1505" y="93"/>
                  </a:lnTo>
                  <a:lnTo>
                    <a:pt x="1245" y="167"/>
                  </a:lnTo>
                  <a:lnTo>
                    <a:pt x="985" y="260"/>
                  </a:lnTo>
                  <a:lnTo>
                    <a:pt x="725" y="353"/>
                  </a:lnTo>
                  <a:lnTo>
                    <a:pt x="446" y="465"/>
                  </a:lnTo>
                  <a:lnTo>
                    <a:pt x="335" y="520"/>
                  </a:lnTo>
                  <a:lnTo>
                    <a:pt x="223" y="595"/>
                  </a:lnTo>
                  <a:lnTo>
                    <a:pt x="112" y="688"/>
                  </a:lnTo>
                  <a:lnTo>
                    <a:pt x="19" y="799"/>
                  </a:lnTo>
                  <a:lnTo>
                    <a:pt x="0" y="836"/>
                  </a:lnTo>
                  <a:lnTo>
                    <a:pt x="0" y="873"/>
                  </a:lnTo>
                  <a:lnTo>
                    <a:pt x="19" y="948"/>
                  </a:lnTo>
                  <a:lnTo>
                    <a:pt x="75" y="1003"/>
                  </a:lnTo>
                  <a:lnTo>
                    <a:pt x="112" y="1022"/>
                  </a:lnTo>
                  <a:lnTo>
                    <a:pt x="168" y="1041"/>
                  </a:lnTo>
                  <a:lnTo>
                    <a:pt x="279" y="1022"/>
                  </a:lnTo>
                  <a:lnTo>
                    <a:pt x="409" y="1003"/>
                  </a:lnTo>
                  <a:lnTo>
                    <a:pt x="539" y="966"/>
                  </a:lnTo>
                  <a:lnTo>
                    <a:pt x="669" y="910"/>
                  </a:lnTo>
                  <a:lnTo>
                    <a:pt x="1152" y="669"/>
                  </a:lnTo>
                  <a:lnTo>
                    <a:pt x="1413" y="557"/>
                  </a:lnTo>
                  <a:lnTo>
                    <a:pt x="1654" y="427"/>
                  </a:lnTo>
                  <a:lnTo>
                    <a:pt x="1766" y="335"/>
                  </a:lnTo>
                  <a:lnTo>
                    <a:pt x="1877" y="260"/>
                  </a:lnTo>
                  <a:lnTo>
                    <a:pt x="1989" y="149"/>
                  </a:lnTo>
                  <a:lnTo>
                    <a:pt x="2063" y="37"/>
                  </a:lnTo>
                  <a:lnTo>
                    <a:pt x="2063" y="19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01A7E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8" name="Google Shape;758;p18"/>
          <p:cNvSpPr/>
          <p:nvPr/>
        </p:nvSpPr>
        <p:spPr>
          <a:xfrm>
            <a:off x="-1184150" y="-691337"/>
            <a:ext cx="3794750" cy="1901475"/>
          </a:xfrm>
          <a:custGeom>
            <a:rect b="b" l="l" r="r" t="t"/>
            <a:pathLst>
              <a:path extrusionOk="0" h="76059" w="151790">
                <a:moveTo>
                  <a:pt x="85351" y="1"/>
                </a:moveTo>
                <a:lnTo>
                  <a:pt x="84575" y="542"/>
                </a:lnTo>
                <a:lnTo>
                  <a:pt x="83799" y="1120"/>
                </a:lnTo>
                <a:lnTo>
                  <a:pt x="83041" y="1697"/>
                </a:lnTo>
                <a:lnTo>
                  <a:pt x="82283" y="2292"/>
                </a:lnTo>
                <a:lnTo>
                  <a:pt x="81543" y="2906"/>
                </a:lnTo>
                <a:lnTo>
                  <a:pt x="80821" y="3538"/>
                </a:lnTo>
                <a:lnTo>
                  <a:pt x="80118" y="4187"/>
                </a:lnTo>
                <a:lnTo>
                  <a:pt x="79414" y="4855"/>
                </a:lnTo>
                <a:lnTo>
                  <a:pt x="78674" y="5595"/>
                </a:lnTo>
                <a:lnTo>
                  <a:pt x="77952" y="6352"/>
                </a:lnTo>
                <a:lnTo>
                  <a:pt x="77249" y="7110"/>
                </a:lnTo>
                <a:lnTo>
                  <a:pt x="76545" y="7886"/>
                </a:lnTo>
                <a:lnTo>
                  <a:pt x="75877" y="8662"/>
                </a:lnTo>
                <a:lnTo>
                  <a:pt x="75210" y="9474"/>
                </a:lnTo>
                <a:lnTo>
                  <a:pt x="74560" y="10268"/>
                </a:lnTo>
                <a:lnTo>
                  <a:pt x="73910" y="11080"/>
                </a:lnTo>
                <a:lnTo>
                  <a:pt x="73279" y="11910"/>
                </a:lnTo>
                <a:lnTo>
                  <a:pt x="72665" y="12740"/>
                </a:lnTo>
                <a:lnTo>
                  <a:pt x="72052" y="13570"/>
                </a:lnTo>
                <a:lnTo>
                  <a:pt x="71456" y="14418"/>
                </a:lnTo>
                <a:lnTo>
                  <a:pt x="70265" y="16133"/>
                </a:lnTo>
                <a:lnTo>
                  <a:pt x="69111" y="17847"/>
                </a:lnTo>
                <a:lnTo>
                  <a:pt x="67974" y="19579"/>
                </a:lnTo>
                <a:lnTo>
                  <a:pt x="66837" y="21329"/>
                </a:lnTo>
                <a:lnTo>
                  <a:pt x="64581" y="24830"/>
                </a:lnTo>
                <a:lnTo>
                  <a:pt x="63445" y="26562"/>
                </a:lnTo>
                <a:lnTo>
                  <a:pt x="62290" y="28294"/>
                </a:lnTo>
                <a:lnTo>
                  <a:pt x="61117" y="30009"/>
                </a:lnTo>
                <a:lnTo>
                  <a:pt x="59926" y="31705"/>
                </a:lnTo>
                <a:lnTo>
                  <a:pt x="59294" y="32553"/>
                </a:lnTo>
                <a:lnTo>
                  <a:pt x="58663" y="33401"/>
                </a:lnTo>
                <a:lnTo>
                  <a:pt x="58013" y="34231"/>
                </a:lnTo>
                <a:lnTo>
                  <a:pt x="57346" y="35079"/>
                </a:lnTo>
                <a:lnTo>
                  <a:pt x="56678" y="35891"/>
                </a:lnTo>
                <a:lnTo>
                  <a:pt x="56010" y="36721"/>
                </a:lnTo>
                <a:lnTo>
                  <a:pt x="55307" y="37533"/>
                </a:lnTo>
                <a:lnTo>
                  <a:pt x="54621" y="38327"/>
                </a:lnTo>
                <a:lnTo>
                  <a:pt x="53899" y="39139"/>
                </a:lnTo>
                <a:lnTo>
                  <a:pt x="53177" y="39915"/>
                </a:lnTo>
                <a:lnTo>
                  <a:pt x="52456" y="40691"/>
                </a:lnTo>
                <a:lnTo>
                  <a:pt x="51716" y="41467"/>
                </a:lnTo>
                <a:lnTo>
                  <a:pt x="50976" y="42225"/>
                </a:lnTo>
                <a:lnTo>
                  <a:pt x="50218" y="42983"/>
                </a:lnTo>
                <a:lnTo>
                  <a:pt x="49442" y="43722"/>
                </a:lnTo>
                <a:lnTo>
                  <a:pt x="48666" y="44462"/>
                </a:lnTo>
                <a:lnTo>
                  <a:pt x="47890" y="45184"/>
                </a:lnTo>
                <a:lnTo>
                  <a:pt x="47078" y="45888"/>
                </a:lnTo>
                <a:lnTo>
                  <a:pt x="46284" y="46592"/>
                </a:lnTo>
                <a:lnTo>
                  <a:pt x="45472" y="47295"/>
                </a:lnTo>
                <a:lnTo>
                  <a:pt x="44642" y="47963"/>
                </a:lnTo>
                <a:lnTo>
                  <a:pt x="43830" y="48631"/>
                </a:lnTo>
                <a:lnTo>
                  <a:pt x="42982" y="49298"/>
                </a:lnTo>
                <a:lnTo>
                  <a:pt x="42134" y="49948"/>
                </a:lnTo>
                <a:lnTo>
                  <a:pt x="41286" y="50579"/>
                </a:lnTo>
                <a:lnTo>
                  <a:pt x="40420" y="51211"/>
                </a:lnTo>
                <a:lnTo>
                  <a:pt x="39554" y="51806"/>
                </a:lnTo>
                <a:lnTo>
                  <a:pt x="38670" y="52420"/>
                </a:lnTo>
                <a:lnTo>
                  <a:pt x="37786" y="52997"/>
                </a:lnTo>
                <a:lnTo>
                  <a:pt x="36883" y="53575"/>
                </a:lnTo>
                <a:lnTo>
                  <a:pt x="35981" y="54134"/>
                </a:lnTo>
                <a:lnTo>
                  <a:pt x="35079" y="54675"/>
                </a:lnTo>
                <a:lnTo>
                  <a:pt x="34159" y="55199"/>
                </a:lnTo>
                <a:lnTo>
                  <a:pt x="33238" y="55722"/>
                </a:lnTo>
                <a:lnTo>
                  <a:pt x="32318" y="56209"/>
                </a:lnTo>
                <a:lnTo>
                  <a:pt x="31380" y="56696"/>
                </a:lnTo>
                <a:lnTo>
                  <a:pt x="30442" y="57166"/>
                </a:lnTo>
                <a:lnTo>
                  <a:pt x="29485" y="57617"/>
                </a:lnTo>
                <a:lnTo>
                  <a:pt x="28529" y="58050"/>
                </a:lnTo>
                <a:lnTo>
                  <a:pt x="27572" y="58465"/>
                </a:lnTo>
                <a:lnTo>
                  <a:pt x="26598" y="58862"/>
                </a:lnTo>
                <a:lnTo>
                  <a:pt x="25624" y="59259"/>
                </a:lnTo>
                <a:lnTo>
                  <a:pt x="24649" y="59620"/>
                </a:lnTo>
                <a:lnTo>
                  <a:pt x="23657" y="59962"/>
                </a:lnTo>
                <a:lnTo>
                  <a:pt x="22664" y="60305"/>
                </a:lnTo>
                <a:lnTo>
                  <a:pt x="21672" y="60612"/>
                </a:lnTo>
                <a:lnTo>
                  <a:pt x="20661" y="60919"/>
                </a:lnTo>
                <a:lnTo>
                  <a:pt x="19651" y="61189"/>
                </a:lnTo>
                <a:lnTo>
                  <a:pt x="18640" y="61442"/>
                </a:lnTo>
                <a:lnTo>
                  <a:pt x="17630" y="61695"/>
                </a:lnTo>
                <a:lnTo>
                  <a:pt x="16601" y="61911"/>
                </a:lnTo>
                <a:lnTo>
                  <a:pt x="15573" y="62110"/>
                </a:lnTo>
                <a:lnTo>
                  <a:pt x="14544" y="62290"/>
                </a:lnTo>
                <a:lnTo>
                  <a:pt x="13516" y="62453"/>
                </a:lnTo>
                <a:lnTo>
                  <a:pt x="12469" y="62597"/>
                </a:lnTo>
                <a:lnTo>
                  <a:pt x="11441" y="62723"/>
                </a:lnTo>
                <a:lnTo>
                  <a:pt x="10394" y="62813"/>
                </a:lnTo>
                <a:lnTo>
                  <a:pt x="9348" y="62904"/>
                </a:lnTo>
                <a:lnTo>
                  <a:pt x="8301" y="62958"/>
                </a:lnTo>
                <a:lnTo>
                  <a:pt x="7255" y="62994"/>
                </a:lnTo>
                <a:lnTo>
                  <a:pt x="6190" y="63012"/>
                </a:lnTo>
                <a:lnTo>
                  <a:pt x="5143" y="62994"/>
                </a:lnTo>
                <a:lnTo>
                  <a:pt x="4079" y="62958"/>
                </a:lnTo>
                <a:lnTo>
                  <a:pt x="3032" y="62922"/>
                </a:lnTo>
                <a:lnTo>
                  <a:pt x="2274" y="62868"/>
                </a:lnTo>
                <a:lnTo>
                  <a:pt x="1516" y="62795"/>
                </a:lnTo>
                <a:lnTo>
                  <a:pt x="1" y="62633"/>
                </a:lnTo>
                <a:lnTo>
                  <a:pt x="1" y="74236"/>
                </a:lnTo>
                <a:lnTo>
                  <a:pt x="1246" y="74524"/>
                </a:lnTo>
                <a:lnTo>
                  <a:pt x="2473" y="74777"/>
                </a:lnTo>
                <a:lnTo>
                  <a:pt x="3718" y="75012"/>
                </a:lnTo>
                <a:lnTo>
                  <a:pt x="4963" y="75210"/>
                </a:lnTo>
                <a:lnTo>
                  <a:pt x="6208" y="75409"/>
                </a:lnTo>
                <a:lnTo>
                  <a:pt x="7471" y="75571"/>
                </a:lnTo>
                <a:lnTo>
                  <a:pt x="8716" y="75697"/>
                </a:lnTo>
                <a:lnTo>
                  <a:pt x="9961" y="75824"/>
                </a:lnTo>
                <a:lnTo>
                  <a:pt x="11224" y="75914"/>
                </a:lnTo>
                <a:lnTo>
                  <a:pt x="12469" y="75986"/>
                </a:lnTo>
                <a:lnTo>
                  <a:pt x="13732" y="76022"/>
                </a:lnTo>
                <a:lnTo>
                  <a:pt x="14977" y="76058"/>
                </a:lnTo>
                <a:lnTo>
                  <a:pt x="16241" y="76058"/>
                </a:lnTo>
                <a:lnTo>
                  <a:pt x="17486" y="76040"/>
                </a:lnTo>
                <a:lnTo>
                  <a:pt x="18749" y="75986"/>
                </a:lnTo>
                <a:lnTo>
                  <a:pt x="19994" y="75932"/>
                </a:lnTo>
                <a:lnTo>
                  <a:pt x="21239" y="75842"/>
                </a:lnTo>
                <a:lnTo>
                  <a:pt x="22502" y="75733"/>
                </a:lnTo>
                <a:lnTo>
                  <a:pt x="23747" y="75607"/>
                </a:lnTo>
                <a:lnTo>
                  <a:pt x="24992" y="75463"/>
                </a:lnTo>
                <a:lnTo>
                  <a:pt x="26237" y="75282"/>
                </a:lnTo>
                <a:lnTo>
                  <a:pt x="27482" y="75084"/>
                </a:lnTo>
                <a:lnTo>
                  <a:pt x="28709" y="74867"/>
                </a:lnTo>
                <a:lnTo>
                  <a:pt x="29954" y="74633"/>
                </a:lnTo>
                <a:lnTo>
                  <a:pt x="31181" y="74380"/>
                </a:lnTo>
                <a:lnTo>
                  <a:pt x="32408" y="74091"/>
                </a:lnTo>
                <a:lnTo>
                  <a:pt x="33635" y="73803"/>
                </a:lnTo>
                <a:lnTo>
                  <a:pt x="34862" y="73478"/>
                </a:lnTo>
                <a:lnTo>
                  <a:pt x="36089" y="73135"/>
                </a:lnTo>
                <a:lnTo>
                  <a:pt x="37298" y="72774"/>
                </a:lnTo>
                <a:lnTo>
                  <a:pt x="38507" y="72395"/>
                </a:lnTo>
                <a:lnTo>
                  <a:pt x="39716" y="71998"/>
                </a:lnTo>
                <a:lnTo>
                  <a:pt x="40961" y="71565"/>
                </a:lnTo>
                <a:lnTo>
                  <a:pt x="42206" y="71096"/>
                </a:lnTo>
                <a:lnTo>
                  <a:pt x="43433" y="70627"/>
                </a:lnTo>
                <a:lnTo>
                  <a:pt x="44660" y="70140"/>
                </a:lnTo>
                <a:lnTo>
                  <a:pt x="45869" y="69634"/>
                </a:lnTo>
                <a:lnTo>
                  <a:pt x="47078" y="69111"/>
                </a:lnTo>
                <a:lnTo>
                  <a:pt x="48287" y="68570"/>
                </a:lnTo>
                <a:lnTo>
                  <a:pt x="49478" y="68010"/>
                </a:lnTo>
                <a:lnTo>
                  <a:pt x="50669" y="67433"/>
                </a:lnTo>
                <a:lnTo>
                  <a:pt x="51860" y="66855"/>
                </a:lnTo>
                <a:lnTo>
                  <a:pt x="53033" y="66242"/>
                </a:lnTo>
                <a:lnTo>
                  <a:pt x="54188" y="65628"/>
                </a:lnTo>
                <a:lnTo>
                  <a:pt x="55343" y="64997"/>
                </a:lnTo>
                <a:lnTo>
                  <a:pt x="56498" y="64347"/>
                </a:lnTo>
                <a:lnTo>
                  <a:pt x="57652" y="63698"/>
                </a:lnTo>
                <a:lnTo>
                  <a:pt x="58789" y="63030"/>
                </a:lnTo>
                <a:lnTo>
                  <a:pt x="59908" y="62344"/>
                </a:lnTo>
                <a:lnTo>
                  <a:pt x="61027" y="61641"/>
                </a:lnTo>
                <a:lnTo>
                  <a:pt x="62145" y="60937"/>
                </a:lnTo>
                <a:lnTo>
                  <a:pt x="63246" y="60215"/>
                </a:lnTo>
                <a:lnTo>
                  <a:pt x="64347" y="59475"/>
                </a:lnTo>
                <a:lnTo>
                  <a:pt x="65448" y="58735"/>
                </a:lnTo>
                <a:lnTo>
                  <a:pt x="66530" y="57978"/>
                </a:lnTo>
                <a:lnTo>
                  <a:pt x="67613" y="57220"/>
                </a:lnTo>
                <a:lnTo>
                  <a:pt x="68678" y="56444"/>
                </a:lnTo>
                <a:lnTo>
                  <a:pt x="69742" y="55668"/>
                </a:lnTo>
                <a:lnTo>
                  <a:pt x="70807" y="54874"/>
                </a:lnTo>
                <a:lnTo>
                  <a:pt x="71853" y="54080"/>
                </a:lnTo>
                <a:lnTo>
                  <a:pt x="73928" y="52456"/>
                </a:lnTo>
                <a:lnTo>
                  <a:pt x="75985" y="50796"/>
                </a:lnTo>
                <a:lnTo>
                  <a:pt x="77050" y="49912"/>
                </a:lnTo>
                <a:lnTo>
                  <a:pt x="78115" y="49010"/>
                </a:lnTo>
                <a:lnTo>
                  <a:pt x="80226" y="47187"/>
                </a:lnTo>
                <a:lnTo>
                  <a:pt x="82319" y="45346"/>
                </a:lnTo>
                <a:lnTo>
                  <a:pt x="84394" y="43488"/>
                </a:lnTo>
                <a:lnTo>
                  <a:pt x="86487" y="41647"/>
                </a:lnTo>
                <a:lnTo>
                  <a:pt x="88599" y="39825"/>
                </a:lnTo>
                <a:lnTo>
                  <a:pt x="89663" y="38923"/>
                </a:lnTo>
                <a:lnTo>
                  <a:pt x="90728" y="38020"/>
                </a:lnTo>
                <a:lnTo>
                  <a:pt x="91810" y="37154"/>
                </a:lnTo>
                <a:lnTo>
                  <a:pt x="92911" y="36288"/>
                </a:lnTo>
                <a:lnTo>
                  <a:pt x="94066" y="35386"/>
                </a:lnTo>
                <a:lnTo>
                  <a:pt x="95221" y="34520"/>
                </a:lnTo>
                <a:lnTo>
                  <a:pt x="96394" y="33654"/>
                </a:lnTo>
                <a:lnTo>
                  <a:pt x="97567" y="32806"/>
                </a:lnTo>
                <a:lnTo>
                  <a:pt x="98757" y="31958"/>
                </a:lnTo>
                <a:lnTo>
                  <a:pt x="99948" y="31146"/>
                </a:lnTo>
                <a:lnTo>
                  <a:pt x="101157" y="30315"/>
                </a:lnTo>
                <a:lnTo>
                  <a:pt x="102366" y="29522"/>
                </a:lnTo>
                <a:lnTo>
                  <a:pt x="103575" y="28728"/>
                </a:lnTo>
                <a:lnTo>
                  <a:pt x="104802" y="27952"/>
                </a:lnTo>
                <a:lnTo>
                  <a:pt x="106047" y="27194"/>
                </a:lnTo>
                <a:lnTo>
                  <a:pt x="107292" y="26454"/>
                </a:lnTo>
                <a:lnTo>
                  <a:pt x="108556" y="25714"/>
                </a:lnTo>
                <a:lnTo>
                  <a:pt x="109801" y="24992"/>
                </a:lnTo>
                <a:lnTo>
                  <a:pt x="111082" y="24289"/>
                </a:lnTo>
                <a:lnTo>
                  <a:pt x="112363" y="23585"/>
                </a:lnTo>
                <a:lnTo>
                  <a:pt x="113644" y="22917"/>
                </a:lnTo>
                <a:lnTo>
                  <a:pt x="114925" y="22250"/>
                </a:lnTo>
                <a:lnTo>
                  <a:pt x="116224" y="21600"/>
                </a:lnTo>
                <a:lnTo>
                  <a:pt x="117542" y="20968"/>
                </a:lnTo>
                <a:lnTo>
                  <a:pt x="118859" y="20337"/>
                </a:lnTo>
                <a:lnTo>
                  <a:pt x="120176" y="19741"/>
                </a:lnTo>
                <a:lnTo>
                  <a:pt x="121493" y="19146"/>
                </a:lnTo>
                <a:lnTo>
                  <a:pt x="122829" y="18587"/>
                </a:lnTo>
                <a:lnTo>
                  <a:pt x="124182" y="18027"/>
                </a:lnTo>
                <a:lnTo>
                  <a:pt x="125517" y="17486"/>
                </a:lnTo>
                <a:lnTo>
                  <a:pt x="126871" y="16963"/>
                </a:lnTo>
                <a:lnTo>
                  <a:pt x="128242" y="16457"/>
                </a:lnTo>
                <a:lnTo>
                  <a:pt x="129613" y="15970"/>
                </a:lnTo>
                <a:lnTo>
                  <a:pt x="130985" y="15501"/>
                </a:lnTo>
                <a:lnTo>
                  <a:pt x="132356" y="15050"/>
                </a:lnTo>
                <a:lnTo>
                  <a:pt x="133746" y="14599"/>
                </a:lnTo>
                <a:lnTo>
                  <a:pt x="135766" y="14003"/>
                </a:lnTo>
                <a:lnTo>
                  <a:pt x="137787" y="13426"/>
                </a:lnTo>
                <a:lnTo>
                  <a:pt x="139826" y="12885"/>
                </a:lnTo>
                <a:lnTo>
                  <a:pt x="141865" y="12379"/>
                </a:lnTo>
                <a:lnTo>
                  <a:pt x="142894" y="12145"/>
                </a:lnTo>
                <a:lnTo>
                  <a:pt x="143923" y="11910"/>
                </a:lnTo>
                <a:lnTo>
                  <a:pt x="144951" y="11694"/>
                </a:lnTo>
                <a:lnTo>
                  <a:pt x="145980" y="11495"/>
                </a:lnTo>
                <a:lnTo>
                  <a:pt x="147008" y="11297"/>
                </a:lnTo>
                <a:lnTo>
                  <a:pt x="148055" y="11116"/>
                </a:lnTo>
                <a:lnTo>
                  <a:pt x="149083" y="10954"/>
                </a:lnTo>
                <a:lnTo>
                  <a:pt x="150130" y="10809"/>
                </a:lnTo>
                <a:lnTo>
                  <a:pt x="151790" y="10593"/>
                </a:lnTo>
                <a:lnTo>
                  <a:pt x="1517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9" name="Google Shape;759;p18"/>
          <p:cNvSpPr/>
          <p:nvPr/>
        </p:nvSpPr>
        <p:spPr>
          <a:xfrm>
            <a:off x="-1184150" y="-691337"/>
            <a:ext cx="2133775" cy="1575300"/>
          </a:xfrm>
          <a:custGeom>
            <a:rect b="b" l="l" r="r" t="t"/>
            <a:pathLst>
              <a:path extrusionOk="0" h="63012" w="85351">
                <a:moveTo>
                  <a:pt x="76725" y="1"/>
                </a:moveTo>
                <a:lnTo>
                  <a:pt x="76166" y="308"/>
                </a:lnTo>
                <a:lnTo>
                  <a:pt x="75607" y="650"/>
                </a:lnTo>
                <a:lnTo>
                  <a:pt x="75065" y="993"/>
                </a:lnTo>
                <a:lnTo>
                  <a:pt x="74524" y="1336"/>
                </a:lnTo>
                <a:lnTo>
                  <a:pt x="73983" y="1715"/>
                </a:lnTo>
                <a:lnTo>
                  <a:pt x="73459" y="2076"/>
                </a:lnTo>
                <a:lnTo>
                  <a:pt x="72936" y="2473"/>
                </a:lnTo>
                <a:lnTo>
                  <a:pt x="72431" y="2870"/>
                </a:lnTo>
                <a:lnTo>
                  <a:pt x="71926" y="3267"/>
                </a:lnTo>
                <a:lnTo>
                  <a:pt x="71438" y="3682"/>
                </a:lnTo>
                <a:lnTo>
                  <a:pt x="70446" y="4530"/>
                </a:lnTo>
                <a:lnTo>
                  <a:pt x="69490" y="5396"/>
                </a:lnTo>
                <a:lnTo>
                  <a:pt x="68569" y="6298"/>
                </a:lnTo>
                <a:lnTo>
                  <a:pt x="67649" y="7219"/>
                </a:lnTo>
                <a:lnTo>
                  <a:pt x="66747" y="8157"/>
                </a:lnTo>
                <a:lnTo>
                  <a:pt x="65863" y="9113"/>
                </a:lnTo>
                <a:lnTo>
                  <a:pt x="64978" y="10070"/>
                </a:lnTo>
                <a:lnTo>
                  <a:pt x="63246" y="12000"/>
                </a:lnTo>
                <a:lnTo>
                  <a:pt x="61532" y="13913"/>
                </a:lnTo>
                <a:lnTo>
                  <a:pt x="60612" y="14924"/>
                </a:lnTo>
                <a:lnTo>
                  <a:pt x="59673" y="15916"/>
                </a:lnTo>
                <a:lnTo>
                  <a:pt x="58735" y="16908"/>
                </a:lnTo>
                <a:lnTo>
                  <a:pt x="57779" y="17865"/>
                </a:lnTo>
                <a:lnTo>
                  <a:pt x="56804" y="18821"/>
                </a:lnTo>
                <a:lnTo>
                  <a:pt x="55812" y="19741"/>
                </a:lnTo>
                <a:lnTo>
                  <a:pt x="54801" y="20662"/>
                </a:lnTo>
                <a:lnTo>
                  <a:pt x="53773" y="21546"/>
                </a:lnTo>
                <a:lnTo>
                  <a:pt x="52600" y="22484"/>
                </a:lnTo>
                <a:lnTo>
                  <a:pt x="51427" y="23423"/>
                </a:lnTo>
                <a:lnTo>
                  <a:pt x="50236" y="24325"/>
                </a:lnTo>
                <a:lnTo>
                  <a:pt x="49027" y="25209"/>
                </a:lnTo>
                <a:lnTo>
                  <a:pt x="47782" y="26057"/>
                </a:lnTo>
                <a:lnTo>
                  <a:pt x="46537" y="26887"/>
                </a:lnTo>
                <a:lnTo>
                  <a:pt x="45274" y="27699"/>
                </a:lnTo>
                <a:lnTo>
                  <a:pt x="43993" y="28475"/>
                </a:lnTo>
                <a:lnTo>
                  <a:pt x="42676" y="29233"/>
                </a:lnTo>
                <a:lnTo>
                  <a:pt x="41358" y="29955"/>
                </a:lnTo>
                <a:lnTo>
                  <a:pt x="40005" y="30640"/>
                </a:lnTo>
                <a:lnTo>
                  <a:pt x="38634" y="31308"/>
                </a:lnTo>
                <a:lnTo>
                  <a:pt x="37262" y="31921"/>
                </a:lnTo>
                <a:lnTo>
                  <a:pt x="35855" y="32499"/>
                </a:lnTo>
                <a:lnTo>
                  <a:pt x="34447" y="33058"/>
                </a:lnTo>
                <a:lnTo>
                  <a:pt x="33744" y="33311"/>
                </a:lnTo>
                <a:lnTo>
                  <a:pt x="33022" y="33563"/>
                </a:lnTo>
                <a:lnTo>
                  <a:pt x="32300" y="33798"/>
                </a:lnTo>
                <a:lnTo>
                  <a:pt x="31578" y="34015"/>
                </a:lnTo>
                <a:lnTo>
                  <a:pt x="30857" y="34231"/>
                </a:lnTo>
                <a:lnTo>
                  <a:pt x="30135" y="34430"/>
                </a:lnTo>
                <a:lnTo>
                  <a:pt x="29395" y="34628"/>
                </a:lnTo>
                <a:lnTo>
                  <a:pt x="28673" y="34809"/>
                </a:lnTo>
                <a:lnTo>
                  <a:pt x="27933" y="34971"/>
                </a:lnTo>
                <a:lnTo>
                  <a:pt x="27194" y="35133"/>
                </a:lnTo>
                <a:lnTo>
                  <a:pt x="26454" y="35278"/>
                </a:lnTo>
                <a:lnTo>
                  <a:pt x="25696" y="35404"/>
                </a:lnTo>
                <a:lnTo>
                  <a:pt x="24956" y="35530"/>
                </a:lnTo>
                <a:lnTo>
                  <a:pt x="24198" y="35639"/>
                </a:lnTo>
                <a:lnTo>
                  <a:pt x="23458" y="35729"/>
                </a:lnTo>
                <a:lnTo>
                  <a:pt x="22700" y="35819"/>
                </a:lnTo>
                <a:lnTo>
                  <a:pt x="21943" y="35873"/>
                </a:lnTo>
                <a:lnTo>
                  <a:pt x="21185" y="35927"/>
                </a:lnTo>
                <a:lnTo>
                  <a:pt x="19904" y="35999"/>
                </a:lnTo>
                <a:lnTo>
                  <a:pt x="18622" y="36018"/>
                </a:lnTo>
                <a:lnTo>
                  <a:pt x="17359" y="36018"/>
                </a:lnTo>
                <a:lnTo>
                  <a:pt x="16078" y="35963"/>
                </a:lnTo>
                <a:lnTo>
                  <a:pt x="14815" y="35891"/>
                </a:lnTo>
                <a:lnTo>
                  <a:pt x="13552" y="35765"/>
                </a:lnTo>
                <a:lnTo>
                  <a:pt x="12289" y="35602"/>
                </a:lnTo>
                <a:lnTo>
                  <a:pt x="11026" y="35404"/>
                </a:lnTo>
                <a:lnTo>
                  <a:pt x="9781" y="35169"/>
                </a:lnTo>
                <a:lnTo>
                  <a:pt x="9167" y="35043"/>
                </a:lnTo>
                <a:lnTo>
                  <a:pt x="8554" y="34899"/>
                </a:lnTo>
                <a:lnTo>
                  <a:pt x="7940" y="34736"/>
                </a:lnTo>
                <a:lnTo>
                  <a:pt x="7327" y="34574"/>
                </a:lnTo>
                <a:lnTo>
                  <a:pt x="6713" y="34394"/>
                </a:lnTo>
                <a:lnTo>
                  <a:pt x="6118" y="34195"/>
                </a:lnTo>
                <a:lnTo>
                  <a:pt x="5504" y="33997"/>
                </a:lnTo>
                <a:lnTo>
                  <a:pt x="4909" y="33780"/>
                </a:lnTo>
                <a:lnTo>
                  <a:pt x="4313" y="33563"/>
                </a:lnTo>
                <a:lnTo>
                  <a:pt x="3718" y="33329"/>
                </a:lnTo>
                <a:lnTo>
                  <a:pt x="3140" y="33076"/>
                </a:lnTo>
                <a:lnTo>
                  <a:pt x="2545" y="32824"/>
                </a:lnTo>
                <a:lnTo>
                  <a:pt x="1967" y="32553"/>
                </a:lnTo>
                <a:lnTo>
                  <a:pt x="1390" y="32264"/>
                </a:lnTo>
                <a:lnTo>
                  <a:pt x="686" y="31903"/>
                </a:lnTo>
                <a:lnTo>
                  <a:pt x="1" y="31524"/>
                </a:lnTo>
                <a:lnTo>
                  <a:pt x="1" y="62633"/>
                </a:lnTo>
                <a:lnTo>
                  <a:pt x="1516" y="62795"/>
                </a:lnTo>
                <a:lnTo>
                  <a:pt x="2274" y="62868"/>
                </a:lnTo>
                <a:lnTo>
                  <a:pt x="3032" y="62922"/>
                </a:lnTo>
                <a:lnTo>
                  <a:pt x="4079" y="62958"/>
                </a:lnTo>
                <a:lnTo>
                  <a:pt x="5143" y="62994"/>
                </a:lnTo>
                <a:lnTo>
                  <a:pt x="6190" y="63012"/>
                </a:lnTo>
                <a:lnTo>
                  <a:pt x="7255" y="62994"/>
                </a:lnTo>
                <a:lnTo>
                  <a:pt x="8301" y="62958"/>
                </a:lnTo>
                <a:lnTo>
                  <a:pt x="9348" y="62904"/>
                </a:lnTo>
                <a:lnTo>
                  <a:pt x="10394" y="62813"/>
                </a:lnTo>
                <a:lnTo>
                  <a:pt x="11441" y="62723"/>
                </a:lnTo>
                <a:lnTo>
                  <a:pt x="12469" y="62597"/>
                </a:lnTo>
                <a:lnTo>
                  <a:pt x="13516" y="62453"/>
                </a:lnTo>
                <a:lnTo>
                  <a:pt x="14544" y="62290"/>
                </a:lnTo>
                <a:lnTo>
                  <a:pt x="15573" y="62110"/>
                </a:lnTo>
                <a:lnTo>
                  <a:pt x="16601" y="61911"/>
                </a:lnTo>
                <a:lnTo>
                  <a:pt x="17630" y="61695"/>
                </a:lnTo>
                <a:lnTo>
                  <a:pt x="18640" y="61442"/>
                </a:lnTo>
                <a:lnTo>
                  <a:pt x="19651" y="61189"/>
                </a:lnTo>
                <a:lnTo>
                  <a:pt x="20661" y="60919"/>
                </a:lnTo>
                <a:lnTo>
                  <a:pt x="21672" y="60612"/>
                </a:lnTo>
                <a:lnTo>
                  <a:pt x="22664" y="60305"/>
                </a:lnTo>
                <a:lnTo>
                  <a:pt x="23657" y="59962"/>
                </a:lnTo>
                <a:lnTo>
                  <a:pt x="24649" y="59620"/>
                </a:lnTo>
                <a:lnTo>
                  <a:pt x="25624" y="59259"/>
                </a:lnTo>
                <a:lnTo>
                  <a:pt x="26598" y="58862"/>
                </a:lnTo>
                <a:lnTo>
                  <a:pt x="27572" y="58465"/>
                </a:lnTo>
                <a:lnTo>
                  <a:pt x="28529" y="58050"/>
                </a:lnTo>
                <a:lnTo>
                  <a:pt x="29485" y="57617"/>
                </a:lnTo>
                <a:lnTo>
                  <a:pt x="30442" y="57166"/>
                </a:lnTo>
                <a:lnTo>
                  <a:pt x="31380" y="56696"/>
                </a:lnTo>
                <a:lnTo>
                  <a:pt x="32318" y="56209"/>
                </a:lnTo>
                <a:lnTo>
                  <a:pt x="33238" y="55722"/>
                </a:lnTo>
                <a:lnTo>
                  <a:pt x="34159" y="55199"/>
                </a:lnTo>
                <a:lnTo>
                  <a:pt x="35079" y="54675"/>
                </a:lnTo>
                <a:lnTo>
                  <a:pt x="35981" y="54134"/>
                </a:lnTo>
                <a:lnTo>
                  <a:pt x="36883" y="53575"/>
                </a:lnTo>
                <a:lnTo>
                  <a:pt x="37786" y="52997"/>
                </a:lnTo>
                <a:lnTo>
                  <a:pt x="38670" y="52420"/>
                </a:lnTo>
                <a:lnTo>
                  <a:pt x="39554" y="51806"/>
                </a:lnTo>
                <a:lnTo>
                  <a:pt x="40420" y="51211"/>
                </a:lnTo>
                <a:lnTo>
                  <a:pt x="41286" y="50579"/>
                </a:lnTo>
                <a:lnTo>
                  <a:pt x="42134" y="49948"/>
                </a:lnTo>
                <a:lnTo>
                  <a:pt x="42982" y="49298"/>
                </a:lnTo>
                <a:lnTo>
                  <a:pt x="43830" y="48631"/>
                </a:lnTo>
                <a:lnTo>
                  <a:pt x="44642" y="47963"/>
                </a:lnTo>
                <a:lnTo>
                  <a:pt x="45472" y="47295"/>
                </a:lnTo>
                <a:lnTo>
                  <a:pt x="46284" y="46592"/>
                </a:lnTo>
                <a:lnTo>
                  <a:pt x="47078" y="45888"/>
                </a:lnTo>
                <a:lnTo>
                  <a:pt x="47890" y="45184"/>
                </a:lnTo>
                <a:lnTo>
                  <a:pt x="48666" y="44462"/>
                </a:lnTo>
                <a:lnTo>
                  <a:pt x="49442" y="43722"/>
                </a:lnTo>
                <a:lnTo>
                  <a:pt x="50218" y="42983"/>
                </a:lnTo>
                <a:lnTo>
                  <a:pt x="50976" y="42225"/>
                </a:lnTo>
                <a:lnTo>
                  <a:pt x="51716" y="41467"/>
                </a:lnTo>
                <a:lnTo>
                  <a:pt x="52456" y="40691"/>
                </a:lnTo>
                <a:lnTo>
                  <a:pt x="53177" y="39915"/>
                </a:lnTo>
                <a:lnTo>
                  <a:pt x="53899" y="39139"/>
                </a:lnTo>
                <a:lnTo>
                  <a:pt x="54621" y="38327"/>
                </a:lnTo>
                <a:lnTo>
                  <a:pt x="55307" y="37533"/>
                </a:lnTo>
                <a:lnTo>
                  <a:pt x="56010" y="36721"/>
                </a:lnTo>
                <a:lnTo>
                  <a:pt x="56678" y="35891"/>
                </a:lnTo>
                <a:lnTo>
                  <a:pt x="57346" y="35079"/>
                </a:lnTo>
                <a:lnTo>
                  <a:pt x="58013" y="34231"/>
                </a:lnTo>
                <a:lnTo>
                  <a:pt x="58663" y="33401"/>
                </a:lnTo>
                <a:lnTo>
                  <a:pt x="59294" y="32553"/>
                </a:lnTo>
                <a:lnTo>
                  <a:pt x="59926" y="31705"/>
                </a:lnTo>
                <a:lnTo>
                  <a:pt x="61117" y="30009"/>
                </a:lnTo>
                <a:lnTo>
                  <a:pt x="62290" y="28294"/>
                </a:lnTo>
                <a:lnTo>
                  <a:pt x="63445" y="26562"/>
                </a:lnTo>
                <a:lnTo>
                  <a:pt x="64581" y="24830"/>
                </a:lnTo>
                <a:lnTo>
                  <a:pt x="66837" y="21329"/>
                </a:lnTo>
                <a:lnTo>
                  <a:pt x="67974" y="19579"/>
                </a:lnTo>
                <a:lnTo>
                  <a:pt x="69111" y="17847"/>
                </a:lnTo>
                <a:lnTo>
                  <a:pt x="70265" y="16133"/>
                </a:lnTo>
                <a:lnTo>
                  <a:pt x="71456" y="14418"/>
                </a:lnTo>
                <a:lnTo>
                  <a:pt x="72052" y="13570"/>
                </a:lnTo>
                <a:lnTo>
                  <a:pt x="72665" y="12740"/>
                </a:lnTo>
                <a:lnTo>
                  <a:pt x="73279" y="11910"/>
                </a:lnTo>
                <a:lnTo>
                  <a:pt x="73910" y="11080"/>
                </a:lnTo>
                <a:lnTo>
                  <a:pt x="74560" y="10268"/>
                </a:lnTo>
                <a:lnTo>
                  <a:pt x="75210" y="9474"/>
                </a:lnTo>
                <a:lnTo>
                  <a:pt x="75877" y="8662"/>
                </a:lnTo>
                <a:lnTo>
                  <a:pt x="76545" y="7886"/>
                </a:lnTo>
                <a:lnTo>
                  <a:pt x="77249" y="7110"/>
                </a:lnTo>
                <a:lnTo>
                  <a:pt x="77952" y="6352"/>
                </a:lnTo>
                <a:lnTo>
                  <a:pt x="78674" y="5595"/>
                </a:lnTo>
                <a:lnTo>
                  <a:pt x="79414" y="4855"/>
                </a:lnTo>
                <a:lnTo>
                  <a:pt x="80118" y="4187"/>
                </a:lnTo>
                <a:lnTo>
                  <a:pt x="80821" y="3538"/>
                </a:lnTo>
                <a:lnTo>
                  <a:pt x="81543" y="2906"/>
                </a:lnTo>
                <a:lnTo>
                  <a:pt x="82283" y="2292"/>
                </a:lnTo>
                <a:lnTo>
                  <a:pt x="83041" y="1697"/>
                </a:lnTo>
                <a:lnTo>
                  <a:pt x="83799" y="1120"/>
                </a:lnTo>
                <a:lnTo>
                  <a:pt x="84575" y="542"/>
                </a:lnTo>
                <a:lnTo>
                  <a:pt x="8535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0" name="Google Shape;760;p18"/>
          <p:cNvSpPr/>
          <p:nvPr/>
        </p:nvSpPr>
        <p:spPr>
          <a:xfrm>
            <a:off x="5655900" y="4138075"/>
            <a:ext cx="3867609" cy="1323500"/>
          </a:xfrm>
          <a:custGeom>
            <a:rect b="b" l="l" r="r" t="t"/>
            <a:pathLst>
              <a:path extrusionOk="0" h="46862" w="151790">
                <a:moveTo>
                  <a:pt x="140584" y="0"/>
                </a:moveTo>
                <a:lnTo>
                  <a:pt x="139393" y="18"/>
                </a:lnTo>
                <a:lnTo>
                  <a:pt x="138202" y="72"/>
                </a:lnTo>
                <a:lnTo>
                  <a:pt x="136993" y="126"/>
                </a:lnTo>
                <a:lnTo>
                  <a:pt x="135803" y="217"/>
                </a:lnTo>
                <a:lnTo>
                  <a:pt x="134612" y="307"/>
                </a:lnTo>
                <a:lnTo>
                  <a:pt x="133421" y="415"/>
                </a:lnTo>
                <a:lnTo>
                  <a:pt x="132212" y="559"/>
                </a:lnTo>
                <a:lnTo>
                  <a:pt x="131021" y="704"/>
                </a:lnTo>
                <a:lnTo>
                  <a:pt x="129848" y="866"/>
                </a:lnTo>
                <a:lnTo>
                  <a:pt x="128657" y="1047"/>
                </a:lnTo>
                <a:lnTo>
                  <a:pt x="127466" y="1245"/>
                </a:lnTo>
                <a:lnTo>
                  <a:pt x="126275" y="1444"/>
                </a:lnTo>
                <a:lnTo>
                  <a:pt x="125102" y="1678"/>
                </a:lnTo>
                <a:lnTo>
                  <a:pt x="123929" y="1913"/>
                </a:lnTo>
                <a:lnTo>
                  <a:pt x="122756" y="2165"/>
                </a:lnTo>
                <a:lnTo>
                  <a:pt x="121584" y="2436"/>
                </a:lnTo>
                <a:lnTo>
                  <a:pt x="120411" y="2707"/>
                </a:lnTo>
                <a:lnTo>
                  <a:pt x="119238" y="3013"/>
                </a:lnTo>
                <a:lnTo>
                  <a:pt x="118083" y="3302"/>
                </a:lnTo>
                <a:lnTo>
                  <a:pt x="116928" y="3627"/>
                </a:lnTo>
                <a:lnTo>
                  <a:pt x="115773" y="3952"/>
                </a:lnTo>
                <a:lnTo>
                  <a:pt x="114618" y="4295"/>
                </a:lnTo>
                <a:lnTo>
                  <a:pt x="113482" y="4655"/>
                </a:lnTo>
                <a:lnTo>
                  <a:pt x="112345" y="5016"/>
                </a:lnTo>
                <a:lnTo>
                  <a:pt x="111208" y="5377"/>
                </a:lnTo>
                <a:lnTo>
                  <a:pt x="109981" y="5792"/>
                </a:lnTo>
                <a:lnTo>
                  <a:pt x="108754" y="6225"/>
                </a:lnTo>
                <a:lnTo>
                  <a:pt x="107545" y="6658"/>
                </a:lnTo>
                <a:lnTo>
                  <a:pt x="106336" y="7110"/>
                </a:lnTo>
                <a:lnTo>
                  <a:pt x="105127" y="7561"/>
                </a:lnTo>
                <a:lnTo>
                  <a:pt x="103918" y="8030"/>
                </a:lnTo>
                <a:lnTo>
                  <a:pt x="101518" y="9004"/>
                </a:lnTo>
                <a:lnTo>
                  <a:pt x="99136" y="9997"/>
                </a:lnTo>
                <a:lnTo>
                  <a:pt x="96773" y="11043"/>
                </a:lnTo>
                <a:lnTo>
                  <a:pt x="94427" y="12108"/>
                </a:lnTo>
                <a:lnTo>
                  <a:pt x="92099" y="13209"/>
                </a:lnTo>
                <a:lnTo>
                  <a:pt x="89771" y="14327"/>
                </a:lnTo>
                <a:lnTo>
                  <a:pt x="87462" y="15482"/>
                </a:lnTo>
                <a:lnTo>
                  <a:pt x="85170" y="16655"/>
                </a:lnTo>
                <a:lnTo>
                  <a:pt x="82878" y="17846"/>
                </a:lnTo>
                <a:lnTo>
                  <a:pt x="80587" y="19055"/>
                </a:lnTo>
                <a:lnTo>
                  <a:pt x="78313" y="20282"/>
                </a:lnTo>
                <a:lnTo>
                  <a:pt x="76058" y="21509"/>
                </a:lnTo>
                <a:lnTo>
                  <a:pt x="73784" y="22772"/>
                </a:lnTo>
                <a:lnTo>
                  <a:pt x="69508" y="25154"/>
                </a:lnTo>
                <a:lnTo>
                  <a:pt x="67342" y="26327"/>
                </a:lnTo>
                <a:lnTo>
                  <a:pt x="65177" y="27482"/>
                </a:lnTo>
                <a:lnTo>
                  <a:pt x="63012" y="28637"/>
                </a:lnTo>
                <a:lnTo>
                  <a:pt x="60810" y="29755"/>
                </a:lnTo>
                <a:lnTo>
                  <a:pt x="58609" y="30838"/>
                </a:lnTo>
                <a:lnTo>
                  <a:pt x="56389" y="31903"/>
                </a:lnTo>
                <a:lnTo>
                  <a:pt x="55289" y="32426"/>
                </a:lnTo>
                <a:lnTo>
                  <a:pt x="54170" y="32913"/>
                </a:lnTo>
                <a:lnTo>
                  <a:pt x="53033" y="33418"/>
                </a:lnTo>
                <a:lnTo>
                  <a:pt x="51914" y="33887"/>
                </a:lnTo>
                <a:lnTo>
                  <a:pt x="50778" y="34357"/>
                </a:lnTo>
                <a:lnTo>
                  <a:pt x="49641" y="34826"/>
                </a:lnTo>
                <a:lnTo>
                  <a:pt x="48486" y="35259"/>
                </a:lnTo>
                <a:lnTo>
                  <a:pt x="47349" y="35692"/>
                </a:lnTo>
                <a:lnTo>
                  <a:pt x="46194" y="36089"/>
                </a:lnTo>
                <a:lnTo>
                  <a:pt x="45021" y="36486"/>
                </a:lnTo>
                <a:lnTo>
                  <a:pt x="43867" y="36865"/>
                </a:lnTo>
                <a:lnTo>
                  <a:pt x="42694" y="37226"/>
                </a:lnTo>
                <a:lnTo>
                  <a:pt x="41521" y="37587"/>
                </a:lnTo>
                <a:lnTo>
                  <a:pt x="40330" y="37911"/>
                </a:lnTo>
                <a:lnTo>
                  <a:pt x="39139" y="38218"/>
                </a:lnTo>
                <a:lnTo>
                  <a:pt x="37930" y="38507"/>
                </a:lnTo>
                <a:lnTo>
                  <a:pt x="36757" y="38759"/>
                </a:lnTo>
                <a:lnTo>
                  <a:pt x="35584" y="38994"/>
                </a:lnTo>
                <a:lnTo>
                  <a:pt x="34393" y="39229"/>
                </a:lnTo>
                <a:lnTo>
                  <a:pt x="33220" y="39427"/>
                </a:lnTo>
                <a:lnTo>
                  <a:pt x="32029" y="39608"/>
                </a:lnTo>
                <a:lnTo>
                  <a:pt x="30838" y="39770"/>
                </a:lnTo>
                <a:lnTo>
                  <a:pt x="29648" y="39914"/>
                </a:lnTo>
                <a:lnTo>
                  <a:pt x="28457" y="40041"/>
                </a:lnTo>
                <a:lnTo>
                  <a:pt x="27266" y="40131"/>
                </a:lnTo>
                <a:lnTo>
                  <a:pt x="26075" y="40221"/>
                </a:lnTo>
                <a:lnTo>
                  <a:pt x="24884" y="40293"/>
                </a:lnTo>
                <a:lnTo>
                  <a:pt x="23693" y="40347"/>
                </a:lnTo>
                <a:lnTo>
                  <a:pt x="22502" y="40365"/>
                </a:lnTo>
                <a:lnTo>
                  <a:pt x="21311" y="40383"/>
                </a:lnTo>
                <a:lnTo>
                  <a:pt x="20120" y="40383"/>
                </a:lnTo>
                <a:lnTo>
                  <a:pt x="18929" y="40347"/>
                </a:lnTo>
                <a:lnTo>
                  <a:pt x="17738" y="40311"/>
                </a:lnTo>
                <a:lnTo>
                  <a:pt x="16547" y="40257"/>
                </a:lnTo>
                <a:lnTo>
                  <a:pt x="15356" y="40185"/>
                </a:lnTo>
                <a:lnTo>
                  <a:pt x="14165" y="40095"/>
                </a:lnTo>
                <a:lnTo>
                  <a:pt x="12975" y="39986"/>
                </a:lnTo>
                <a:lnTo>
                  <a:pt x="11784" y="39860"/>
                </a:lnTo>
                <a:lnTo>
                  <a:pt x="10593" y="39734"/>
                </a:lnTo>
                <a:lnTo>
                  <a:pt x="9402" y="39571"/>
                </a:lnTo>
                <a:lnTo>
                  <a:pt x="8229" y="39409"/>
                </a:lnTo>
                <a:lnTo>
                  <a:pt x="7038" y="39211"/>
                </a:lnTo>
                <a:lnTo>
                  <a:pt x="5865" y="39012"/>
                </a:lnTo>
                <a:lnTo>
                  <a:pt x="4692" y="38796"/>
                </a:lnTo>
                <a:lnTo>
                  <a:pt x="3501" y="38561"/>
                </a:lnTo>
                <a:lnTo>
                  <a:pt x="2328" y="38326"/>
                </a:lnTo>
                <a:lnTo>
                  <a:pt x="1174" y="38056"/>
                </a:lnTo>
                <a:lnTo>
                  <a:pt x="1" y="37785"/>
                </a:lnTo>
                <a:lnTo>
                  <a:pt x="1" y="42675"/>
                </a:lnTo>
                <a:lnTo>
                  <a:pt x="2148" y="43234"/>
                </a:lnTo>
                <a:lnTo>
                  <a:pt x="4295" y="43740"/>
                </a:lnTo>
                <a:lnTo>
                  <a:pt x="6443" y="44245"/>
                </a:lnTo>
                <a:lnTo>
                  <a:pt x="8608" y="44696"/>
                </a:lnTo>
                <a:lnTo>
                  <a:pt x="10773" y="45129"/>
                </a:lnTo>
                <a:lnTo>
                  <a:pt x="12938" y="45508"/>
                </a:lnTo>
                <a:lnTo>
                  <a:pt x="14021" y="45689"/>
                </a:lnTo>
                <a:lnTo>
                  <a:pt x="15122" y="45851"/>
                </a:lnTo>
                <a:lnTo>
                  <a:pt x="16205" y="46013"/>
                </a:lnTo>
                <a:lnTo>
                  <a:pt x="17305" y="46158"/>
                </a:lnTo>
                <a:lnTo>
                  <a:pt x="18388" y="46284"/>
                </a:lnTo>
                <a:lnTo>
                  <a:pt x="19489" y="46392"/>
                </a:lnTo>
                <a:lnTo>
                  <a:pt x="20571" y="46501"/>
                </a:lnTo>
                <a:lnTo>
                  <a:pt x="21672" y="46591"/>
                </a:lnTo>
                <a:lnTo>
                  <a:pt x="22773" y="46681"/>
                </a:lnTo>
                <a:lnTo>
                  <a:pt x="23873" y="46753"/>
                </a:lnTo>
                <a:lnTo>
                  <a:pt x="24974" y="46789"/>
                </a:lnTo>
                <a:lnTo>
                  <a:pt x="26075" y="46825"/>
                </a:lnTo>
                <a:lnTo>
                  <a:pt x="27175" y="46861"/>
                </a:lnTo>
                <a:lnTo>
                  <a:pt x="29377" y="46861"/>
                </a:lnTo>
                <a:lnTo>
                  <a:pt x="30496" y="46825"/>
                </a:lnTo>
                <a:lnTo>
                  <a:pt x="31596" y="46789"/>
                </a:lnTo>
                <a:lnTo>
                  <a:pt x="32697" y="46717"/>
                </a:lnTo>
                <a:lnTo>
                  <a:pt x="33816" y="46645"/>
                </a:lnTo>
                <a:lnTo>
                  <a:pt x="34935" y="46555"/>
                </a:lnTo>
                <a:lnTo>
                  <a:pt x="36180" y="46428"/>
                </a:lnTo>
                <a:lnTo>
                  <a:pt x="37443" y="46302"/>
                </a:lnTo>
                <a:lnTo>
                  <a:pt x="38688" y="46158"/>
                </a:lnTo>
                <a:lnTo>
                  <a:pt x="39933" y="45995"/>
                </a:lnTo>
                <a:lnTo>
                  <a:pt x="42441" y="45652"/>
                </a:lnTo>
                <a:lnTo>
                  <a:pt x="44931" y="45255"/>
                </a:lnTo>
                <a:lnTo>
                  <a:pt x="47403" y="44840"/>
                </a:lnTo>
                <a:lnTo>
                  <a:pt x="49893" y="44371"/>
                </a:lnTo>
                <a:lnTo>
                  <a:pt x="52365" y="43866"/>
                </a:lnTo>
                <a:lnTo>
                  <a:pt x="54819" y="43343"/>
                </a:lnTo>
                <a:lnTo>
                  <a:pt x="57292" y="42783"/>
                </a:lnTo>
                <a:lnTo>
                  <a:pt x="59746" y="42206"/>
                </a:lnTo>
                <a:lnTo>
                  <a:pt x="62200" y="41592"/>
                </a:lnTo>
                <a:lnTo>
                  <a:pt x="64636" y="40979"/>
                </a:lnTo>
                <a:lnTo>
                  <a:pt x="67072" y="40329"/>
                </a:lnTo>
                <a:lnTo>
                  <a:pt x="69508" y="39662"/>
                </a:lnTo>
                <a:lnTo>
                  <a:pt x="71944" y="38994"/>
                </a:lnTo>
                <a:lnTo>
                  <a:pt x="74362" y="38308"/>
                </a:lnTo>
                <a:lnTo>
                  <a:pt x="76617" y="37659"/>
                </a:lnTo>
                <a:lnTo>
                  <a:pt x="78873" y="36991"/>
                </a:lnTo>
                <a:lnTo>
                  <a:pt x="83384" y="35656"/>
                </a:lnTo>
                <a:lnTo>
                  <a:pt x="87895" y="34321"/>
                </a:lnTo>
                <a:lnTo>
                  <a:pt x="90168" y="33653"/>
                </a:lnTo>
                <a:lnTo>
                  <a:pt x="92424" y="33003"/>
                </a:lnTo>
                <a:lnTo>
                  <a:pt x="94698" y="32372"/>
                </a:lnTo>
                <a:lnTo>
                  <a:pt x="96971" y="31758"/>
                </a:lnTo>
                <a:lnTo>
                  <a:pt x="99245" y="31163"/>
                </a:lnTo>
                <a:lnTo>
                  <a:pt x="101518" y="30585"/>
                </a:lnTo>
                <a:lnTo>
                  <a:pt x="103810" y="30044"/>
                </a:lnTo>
                <a:lnTo>
                  <a:pt x="106120" y="29539"/>
                </a:lnTo>
                <a:lnTo>
                  <a:pt x="108411" y="29052"/>
                </a:lnTo>
                <a:lnTo>
                  <a:pt x="110721" y="28618"/>
                </a:lnTo>
                <a:lnTo>
                  <a:pt x="112832" y="28258"/>
                </a:lnTo>
                <a:lnTo>
                  <a:pt x="114925" y="27933"/>
                </a:lnTo>
                <a:lnTo>
                  <a:pt x="117036" y="27644"/>
                </a:lnTo>
                <a:lnTo>
                  <a:pt x="119166" y="27391"/>
                </a:lnTo>
                <a:lnTo>
                  <a:pt x="121277" y="27175"/>
                </a:lnTo>
                <a:lnTo>
                  <a:pt x="123406" y="26994"/>
                </a:lnTo>
                <a:lnTo>
                  <a:pt x="125535" y="26868"/>
                </a:lnTo>
                <a:lnTo>
                  <a:pt x="126600" y="26814"/>
                </a:lnTo>
                <a:lnTo>
                  <a:pt x="127665" y="26778"/>
                </a:lnTo>
                <a:lnTo>
                  <a:pt x="128729" y="26742"/>
                </a:lnTo>
                <a:lnTo>
                  <a:pt x="129794" y="26724"/>
                </a:lnTo>
                <a:lnTo>
                  <a:pt x="131923" y="26724"/>
                </a:lnTo>
                <a:lnTo>
                  <a:pt x="132988" y="26742"/>
                </a:lnTo>
                <a:lnTo>
                  <a:pt x="134052" y="26778"/>
                </a:lnTo>
                <a:lnTo>
                  <a:pt x="135117" y="26814"/>
                </a:lnTo>
                <a:lnTo>
                  <a:pt x="136181" y="26868"/>
                </a:lnTo>
                <a:lnTo>
                  <a:pt x="137246" y="26940"/>
                </a:lnTo>
                <a:lnTo>
                  <a:pt x="138311" y="27031"/>
                </a:lnTo>
                <a:lnTo>
                  <a:pt x="139375" y="27121"/>
                </a:lnTo>
                <a:lnTo>
                  <a:pt x="140440" y="27229"/>
                </a:lnTo>
                <a:lnTo>
                  <a:pt x="141487" y="27355"/>
                </a:lnTo>
                <a:lnTo>
                  <a:pt x="142551" y="27500"/>
                </a:lnTo>
                <a:lnTo>
                  <a:pt x="143598" y="27644"/>
                </a:lnTo>
                <a:lnTo>
                  <a:pt x="144662" y="27825"/>
                </a:lnTo>
                <a:lnTo>
                  <a:pt x="145565" y="27969"/>
                </a:lnTo>
                <a:lnTo>
                  <a:pt x="146467" y="28149"/>
                </a:lnTo>
                <a:lnTo>
                  <a:pt x="147351" y="28330"/>
                </a:lnTo>
                <a:lnTo>
                  <a:pt x="148253" y="28510"/>
                </a:lnTo>
                <a:lnTo>
                  <a:pt x="149137" y="28709"/>
                </a:lnTo>
                <a:lnTo>
                  <a:pt x="150022" y="28925"/>
                </a:lnTo>
                <a:lnTo>
                  <a:pt x="150906" y="29160"/>
                </a:lnTo>
                <a:lnTo>
                  <a:pt x="151790" y="29394"/>
                </a:lnTo>
                <a:lnTo>
                  <a:pt x="151790" y="722"/>
                </a:lnTo>
                <a:lnTo>
                  <a:pt x="150382" y="523"/>
                </a:lnTo>
                <a:lnTo>
                  <a:pt x="148975" y="379"/>
                </a:lnTo>
                <a:lnTo>
                  <a:pt x="147784" y="253"/>
                </a:lnTo>
                <a:lnTo>
                  <a:pt x="146575" y="162"/>
                </a:lnTo>
                <a:lnTo>
                  <a:pt x="145384" y="90"/>
                </a:lnTo>
                <a:lnTo>
                  <a:pt x="144193" y="36"/>
                </a:lnTo>
                <a:lnTo>
                  <a:pt x="14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1" name="Google Shape;761;p18"/>
          <p:cNvSpPr/>
          <p:nvPr/>
        </p:nvSpPr>
        <p:spPr>
          <a:xfrm>
            <a:off x="5655900" y="4861775"/>
            <a:ext cx="3867609" cy="841909"/>
          </a:xfrm>
          <a:custGeom>
            <a:rect b="b" l="l" r="r" t="t"/>
            <a:pathLst>
              <a:path extrusionOk="0" h="29810" w="151790">
                <a:moveTo>
                  <a:pt x="129794" y="1"/>
                </a:moveTo>
                <a:lnTo>
                  <a:pt x="128729" y="19"/>
                </a:lnTo>
                <a:lnTo>
                  <a:pt x="127665" y="55"/>
                </a:lnTo>
                <a:lnTo>
                  <a:pt x="126600" y="91"/>
                </a:lnTo>
                <a:lnTo>
                  <a:pt x="125535" y="145"/>
                </a:lnTo>
                <a:lnTo>
                  <a:pt x="123406" y="271"/>
                </a:lnTo>
                <a:lnTo>
                  <a:pt x="121277" y="452"/>
                </a:lnTo>
                <a:lnTo>
                  <a:pt x="119166" y="668"/>
                </a:lnTo>
                <a:lnTo>
                  <a:pt x="117036" y="921"/>
                </a:lnTo>
                <a:lnTo>
                  <a:pt x="114925" y="1210"/>
                </a:lnTo>
                <a:lnTo>
                  <a:pt x="112832" y="1534"/>
                </a:lnTo>
                <a:lnTo>
                  <a:pt x="110721" y="1895"/>
                </a:lnTo>
                <a:lnTo>
                  <a:pt x="108411" y="2328"/>
                </a:lnTo>
                <a:lnTo>
                  <a:pt x="106120" y="2816"/>
                </a:lnTo>
                <a:lnTo>
                  <a:pt x="103810" y="3321"/>
                </a:lnTo>
                <a:lnTo>
                  <a:pt x="101518" y="3862"/>
                </a:lnTo>
                <a:lnTo>
                  <a:pt x="99245" y="4421"/>
                </a:lnTo>
                <a:lnTo>
                  <a:pt x="96971" y="5017"/>
                </a:lnTo>
                <a:lnTo>
                  <a:pt x="94698" y="5649"/>
                </a:lnTo>
                <a:lnTo>
                  <a:pt x="92424" y="6280"/>
                </a:lnTo>
                <a:lnTo>
                  <a:pt x="90168" y="6930"/>
                </a:lnTo>
                <a:lnTo>
                  <a:pt x="87895" y="7579"/>
                </a:lnTo>
                <a:lnTo>
                  <a:pt x="83384" y="8933"/>
                </a:lnTo>
                <a:lnTo>
                  <a:pt x="78873" y="10268"/>
                </a:lnTo>
                <a:lnTo>
                  <a:pt x="76617" y="10936"/>
                </a:lnTo>
                <a:lnTo>
                  <a:pt x="74362" y="11585"/>
                </a:lnTo>
                <a:lnTo>
                  <a:pt x="71944" y="12271"/>
                </a:lnTo>
                <a:lnTo>
                  <a:pt x="69508" y="12938"/>
                </a:lnTo>
                <a:lnTo>
                  <a:pt x="67072" y="13606"/>
                </a:lnTo>
                <a:lnTo>
                  <a:pt x="64636" y="14256"/>
                </a:lnTo>
                <a:lnTo>
                  <a:pt x="62200" y="14869"/>
                </a:lnTo>
                <a:lnTo>
                  <a:pt x="59746" y="15483"/>
                </a:lnTo>
                <a:lnTo>
                  <a:pt x="57292" y="16060"/>
                </a:lnTo>
                <a:lnTo>
                  <a:pt x="54819" y="16620"/>
                </a:lnTo>
                <a:lnTo>
                  <a:pt x="52365" y="17143"/>
                </a:lnTo>
                <a:lnTo>
                  <a:pt x="49893" y="17648"/>
                </a:lnTo>
                <a:lnTo>
                  <a:pt x="47403" y="18099"/>
                </a:lnTo>
                <a:lnTo>
                  <a:pt x="44931" y="18532"/>
                </a:lnTo>
                <a:lnTo>
                  <a:pt x="42441" y="18929"/>
                </a:lnTo>
                <a:lnTo>
                  <a:pt x="39933" y="19272"/>
                </a:lnTo>
                <a:lnTo>
                  <a:pt x="38688" y="19434"/>
                </a:lnTo>
                <a:lnTo>
                  <a:pt x="37443" y="19579"/>
                </a:lnTo>
                <a:lnTo>
                  <a:pt x="36180" y="19705"/>
                </a:lnTo>
                <a:lnTo>
                  <a:pt x="34935" y="19831"/>
                </a:lnTo>
                <a:lnTo>
                  <a:pt x="33816" y="19922"/>
                </a:lnTo>
                <a:lnTo>
                  <a:pt x="32697" y="19994"/>
                </a:lnTo>
                <a:lnTo>
                  <a:pt x="31596" y="20066"/>
                </a:lnTo>
                <a:lnTo>
                  <a:pt x="30496" y="20102"/>
                </a:lnTo>
                <a:lnTo>
                  <a:pt x="29377" y="20120"/>
                </a:lnTo>
                <a:lnTo>
                  <a:pt x="28276" y="20138"/>
                </a:lnTo>
                <a:lnTo>
                  <a:pt x="27175" y="20138"/>
                </a:lnTo>
                <a:lnTo>
                  <a:pt x="26075" y="20102"/>
                </a:lnTo>
                <a:lnTo>
                  <a:pt x="24974" y="20066"/>
                </a:lnTo>
                <a:lnTo>
                  <a:pt x="23873" y="20012"/>
                </a:lnTo>
                <a:lnTo>
                  <a:pt x="22773" y="19958"/>
                </a:lnTo>
                <a:lnTo>
                  <a:pt x="21672" y="19868"/>
                </a:lnTo>
                <a:lnTo>
                  <a:pt x="20571" y="19777"/>
                </a:lnTo>
                <a:lnTo>
                  <a:pt x="19489" y="19669"/>
                </a:lnTo>
                <a:lnTo>
                  <a:pt x="18388" y="19561"/>
                </a:lnTo>
                <a:lnTo>
                  <a:pt x="17305" y="19416"/>
                </a:lnTo>
                <a:lnTo>
                  <a:pt x="16205" y="19272"/>
                </a:lnTo>
                <a:lnTo>
                  <a:pt x="15122" y="19128"/>
                </a:lnTo>
                <a:lnTo>
                  <a:pt x="14021" y="18965"/>
                </a:lnTo>
                <a:lnTo>
                  <a:pt x="12938" y="18785"/>
                </a:lnTo>
                <a:lnTo>
                  <a:pt x="10773" y="18388"/>
                </a:lnTo>
                <a:lnTo>
                  <a:pt x="8608" y="17973"/>
                </a:lnTo>
                <a:lnTo>
                  <a:pt x="6443" y="17522"/>
                </a:lnTo>
                <a:lnTo>
                  <a:pt x="4295" y="17017"/>
                </a:lnTo>
                <a:lnTo>
                  <a:pt x="2148" y="16493"/>
                </a:lnTo>
                <a:lnTo>
                  <a:pt x="1" y="15952"/>
                </a:lnTo>
                <a:lnTo>
                  <a:pt x="1" y="29810"/>
                </a:lnTo>
                <a:lnTo>
                  <a:pt x="151790" y="29810"/>
                </a:lnTo>
                <a:lnTo>
                  <a:pt x="151790" y="2671"/>
                </a:lnTo>
                <a:lnTo>
                  <a:pt x="150906" y="2437"/>
                </a:lnTo>
                <a:lnTo>
                  <a:pt x="150022" y="2202"/>
                </a:lnTo>
                <a:lnTo>
                  <a:pt x="149137" y="1985"/>
                </a:lnTo>
                <a:lnTo>
                  <a:pt x="148253" y="1787"/>
                </a:lnTo>
                <a:lnTo>
                  <a:pt x="147351" y="1589"/>
                </a:lnTo>
                <a:lnTo>
                  <a:pt x="146467" y="1408"/>
                </a:lnTo>
                <a:lnTo>
                  <a:pt x="145565" y="1246"/>
                </a:lnTo>
                <a:lnTo>
                  <a:pt x="144662" y="1101"/>
                </a:lnTo>
                <a:lnTo>
                  <a:pt x="143598" y="921"/>
                </a:lnTo>
                <a:lnTo>
                  <a:pt x="142551" y="777"/>
                </a:lnTo>
                <a:lnTo>
                  <a:pt x="141487" y="632"/>
                </a:lnTo>
                <a:lnTo>
                  <a:pt x="140440" y="506"/>
                </a:lnTo>
                <a:lnTo>
                  <a:pt x="139375" y="398"/>
                </a:lnTo>
                <a:lnTo>
                  <a:pt x="138311" y="307"/>
                </a:lnTo>
                <a:lnTo>
                  <a:pt x="137246" y="217"/>
                </a:lnTo>
                <a:lnTo>
                  <a:pt x="136181" y="145"/>
                </a:lnTo>
                <a:lnTo>
                  <a:pt x="135117" y="91"/>
                </a:lnTo>
                <a:lnTo>
                  <a:pt x="134052" y="55"/>
                </a:lnTo>
                <a:lnTo>
                  <a:pt x="132988" y="19"/>
                </a:lnTo>
                <a:lnTo>
                  <a:pt x="1319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" name="Google Shape;762;p18"/>
          <p:cNvSpPr/>
          <p:nvPr/>
        </p:nvSpPr>
        <p:spPr>
          <a:xfrm>
            <a:off x="48763" y="1550038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3" name="Google Shape;763;p18"/>
          <p:cNvSpPr/>
          <p:nvPr/>
        </p:nvSpPr>
        <p:spPr>
          <a:xfrm>
            <a:off x="132700" y="539500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" name="Google Shape;764;p18"/>
          <p:cNvSpPr/>
          <p:nvPr/>
        </p:nvSpPr>
        <p:spPr>
          <a:xfrm>
            <a:off x="1104888" y="82863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" name="Google Shape;765;p18"/>
          <p:cNvSpPr/>
          <p:nvPr/>
        </p:nvSpPr>
        <p:spPr>
          <a:xfrm rot="7760823">
            <a:off x="161855" y="2739241"/>
            <a:ext cx="629284" cy="342516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6" name="Google Shape;766;p18"/>
          <p:cNvSpPr/>
          <p:nvPr/>
        </p:nvSpPr>
        <p:spPr>
          <a:xfrm rot="2575505">
            <a:off x="8433163" y="1500389"/>
            <a:ext cx="669884" cy="383602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7" name="Google Shape;767;p18"/>
          <p:cNvSpPr/>
          <p:nvPr/>
        </p:nvSpPr>
        <p:spPr>
          <a:xfrm>
            <a:off x="8494475" y="211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8" name="Google Shape;768;p18"/>
          <p:cNvSpPr/>
          <p:nvPr/>
        </p:nvSpPr>
        <p:spPr>
          <a:xfrm>
            <a:off x="8387925" y="3586400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9" name="Google Shape;769;p18"/>
          <p:cNvSpPr/>
          <p:nvPr/>
        </p:nvSpPr>
        <p:spPr>
          <a:xfrm rot="-3453258">
            <a:off x="8441323" y="2655127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770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p19"/>
          <p:cNvSpPr txBox="1"/>
          <p:nvPr>
            <p:ph type="title"/>
          </p:nvPr>
        </p:nvSpPr>
        <p:spPr>
          <a:xfrm>
            <a:off x="2057400" y="2557017"/>
            <a:ext cx="5029200" cy="411600"/>
          </a:xfrm>
          <a:prstGeom prst="rect">
            <a:avLst/>
          </a:prstGeom>
          <a:effectLst>
            <a:outerShdw rotWithShape="0" algn="bl" dir="3540000" dist="57150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772" name="Google Shape;772;p19"/>
          <p:cNvSpPr txBox="1"/>
          <p:nvPr>
            <p:ph idx="1" type="subTitle"/>
          </p:nvPr>
        </p:nvSpPr>
        <p:spPr>
          <a:xfrm>
            <a:off x="2057400" y="3226479"/>
            <a:ext cx="5029200" cy="64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grpSp>
        <p:nvGrpSpPr>
          <p:cNvPr id="773" name="Google Shape;773;p19"/>
          <p:cNvGrpSpPr/>
          <p:nvPr/>
        </p:nvGrpSpPr>
        <p:grpSpPr>
          <a:xfrm>
            <a:off x="321240" y="219200"/>
            <a:ext cx="783969" cy="854691"/>
            <a:chOff x="6999200" y="3242225"/>
            <a:chExt cx="304975" cy="332500"/>
          </a:xfrm>
        </p:grpSpPr>
        <p:sp>
          <p:nvSpPr>
            <p:cNvPr id="774" name="Google Shape;774;p19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19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19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" name="Google Shape;777;p19"/>
          <p:cNvGrpSpPr/>
          <p:nvPr/>
        </p:nvGrpSpPr>
        <p:grpSpPr>
          <a:xfrm>
            <a:off x="8038790" y="162050"/>
            <a:ext cx="783969" cy="854691"/>
            <a:chOff x="6999200" y="3242225"/>
            <a:chExt cx="304975" cy="332500"/>
          </a:xfrm>
        </p:grpSpPr>
        <p:sp>
          <p:nvSpPr>
            <p:cNvPr id="778" name="Google Shape;778;p19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19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19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" name="Google Shape;781;p19"/>
          <p:cNvGrpSpPr/>
          <p:nvPr/>
        </p:nvGrpSpPr>
        <p:grpSpPr>
          <a:xfrm>
            <a:off x="321240" y="4172075"/>
            <a:ext cx="783969" cy="854691"/>
            <a:chOff x="6999200" y="3242225"/>
            <a:chExt cx="304975" cy="332500"/>
          </a:xfrm>
        </p:grpSpPr>
        <p:sp>
          <p:nvSpPr>
            <p:cNvPr id="782" name="Google Shape;782;p19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19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19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5" name="Google Shape;785;p19"/>
          <p:cNvSpPr/>
          <p:nvPr/>
        </p:nvSpPr>
        <p:spPr>
          <a:xfrm>
            <a:off x="6541700" y="107663"/>
            <a:ext cx="493800" cy="387425"/>
          </a:xfrm>
          <a:custGeom>
            <a:rect b="b" l="l" r="r" t="t"/>
            <a:pathLst>
              <a:path extrusionOk="0" h="15497" w="19752">
                <a:moveTo>
                  <a:pt x="5314" y="0"/>
                </a:moveTo>
                <a:lnTo>
                  <a:pt x="4980" y="19"/>
                </a:lnTo>
                <a:lnTo>
                  <a:pt x="4627" y="56"/>
                </a:lnTo>
                <a:lnTo>
                  <a:pt x="4293" y="130"/>
                </a:lnTo>
                <a:lnTo>
                  <a:pt x="3958" y="223"/>
                </a:lnTo>
                <a:lnTo>
                  <a:pt x="3605" y="353"/>
                </a:lnTo>
                <a:lnTo>
                  <a:pt x="3252" y="520"/>
                </a:lnTo>
                <a:lnTo>
                  <a:pt x="2918" y="706"/>
                </a:lnTo>
                <a:lnTo>
                  <a:pt x="2565" y="929"/>
                </a:lnTo>
                <a:lnTo>
                  <a:pt x="2230" y="1171"/>
                </a:lnTo>
                <a:lnTo>
                  <a:pt x="1877" y="1449"/>
                </a:lnTo>
                <a:lnTo>
                  <a:pt x="1543" y="1765"/>
                </a:lnTo>
                <a:lnTo>
                  <a:pt x="1208" y="2118"/>
                </a:lnTo>
                <a:lnTo>
                  <a:pt x="874" y="2508"/>
                </a:lnTo>
                <a:lnTo>
                  <a:pt x="688" y="2731"/>
                </a:lnTo>
                <a:lnTo>
                  <a:pt x="539" y="2973"/>
                </a:lnTo>
                <a:lnTo>
                  <a:pt x="391" y="3215"/>
                </a:lnTo>
                <a:lnTo>
                  <a:pt x="279" y="3456"/>
                </a:lnTo>
                <a:lnTo>
                  <a:pt x="186" y="3716"/>
                </a:lnTo>
                <a:lnTo>
                  <a:pt x="112" y="3958"/>
                </a:lnTo>
                <a:lnTo>
                  <a:pt x="56" y="4218"/>
                </a:lnTo>
                <a:lnTo>
                  <a:pt x="19" y="4478"/>
                </a:lnTo>
                <a:lnTo>
                  <a:pt x="0" y="4738"/>
                </a:lnTo>
                <a:lnTo>
                  <a:pt x="0" y="4998"/>
                </a:lnTo>
                <a:lnTo>
                  <a:pt x="19" y="5258"/>
                </a:lnTo>
                <a:lnTo>
                  <a:pt x="38" y="5537"/>
                </a:lnTo>
                <a:lnTo>
                  <a:pt x="93" y="5797"/>
                </a:lnTo>
                <a:lnTo>
                  <a:pt x="149" y="6076"/>
                </a:lnTo>
                <a:lnTo>
                  <a:pt x="223" y="6336"/>
                </a:lnTo>
                <a:lnTo>
                  <a:pt x="316" y="6615"/>
                </a:lnTo>
                <a:lnTo>
                  <a:pt x="428" y="6875"/>
                </a:lnTo>
                <a:lnTo>
                  <a:pt x="539" y="7154"/>
                </a:lnTo>
                <a:lnTo>
                  <a:pt x="799" y="7692"/>
                </a:lnTo>
                <a:lnTo>
                  <a:pt x="1097" y="8250"/>
                </a:lnTo>
                <a:lnTo>
                  <a:pt x="1450" y="8789"/>
                </a:lnTo>
                <a:lnTo>
                  <a:pt x="1821" y="9309"/>
                </a:lnTo>
                <a:lnTo>
                  <a:pt x="2212" y="9829"/>
                </a:lnTo>
                <a:lnTo>
                  <a:pt x="2639" y="10349"/>
                </a:lnTo>
                <a:lnTo>
                  <a:pt x="3085" y="10851"/>
                </a:lnTo>
                <a:lnTo>
                  <a:pt x="3531" y="11334"/>
                </a:lnTo>
                <a:lnTo>
                  <a:pt x="3977" y="11799"/>
                </a:lnTo>
                <a:lnTo>
                  <a:pt x="4441" y="12263"/>
                </a:lnTo>
                <a:lnTo>
                  <a:pt x="4906" y="12691"/>
                </a:lnTo>
                <a:lnTo>
                  <a:pt x="5779" y="13471"/>
                </a:lnTo>
                <a:lnTo>
                  <a:pt x="6597" y="14158"/>
                </a:lnTo>
                <a:lnTo>
                  <a:pt x="7303" y="14716"/>
                </a:lnTo>
                <a:lnTo>
                  <a:pt x="7841" y="15143"/>
                </a:lnTo>
                <a:lnTo>
                  <a:pt x="8343" y="15496"/>
                </a:lnTo>
                <a:lnTo>
                  <a:pt x="8566" y="14493"/>
                </a:lnTo>
                <a:lnTo>
                  <a:pt x="8492" y="15329"/>
                </a:lnTo>
                <a:lnTo>
                  <a:pt x="9068" y="15143"/>
                </a:lnTo>
                <a:lnTo>
                  <a:pt x="9718" y="14902"/>
                </a:lnTo>
                <a:lnTo>
                  <a:pt x="10554" y="14567"/>
                </a:lnTo>
                <a:lnTo>
                  <a:pt x="11520" y="14140"/>
                </a:lnTo>
                <a:lnTo>
                  <a:pt x="12598" y="13657"/>
                </a:lnTo>
                <a:lnTo>
                  <a:pt x="13174" y="13378"/>
                </a:lnTo>
                <a:lnTo>
                  <a:pt x="13731" y="13081"/>
                </a:lnTo>
                <a:lnTo>
                  <a:pt x="14307" y="12765"/>
                </a:lnTo>
                <a:lnTo>
                  <a:pt x="14883" y="12430"/>
                </a:lnTo>
                <a:lnTo>
                  <a:pt x="15459" y="12077"/>
                </a:lnTo>
                <a:lnTo>
                  <a:pt x="15998" y="11724"/>
                </a:lnTo>
                <a:lnTo>
                  <a:pt x="16537" y="11334"/>
                </a:lnTo>
                <a:lnTo>
                  <a:pt x="17057" y="10944"/>
                </a:lnTo>
                <a:lnTo>
                  <a:pt x="17540" y="10517"/>
                </a:lnTo>
                <a:lnTo>
                  <a:pt x="17986" y="10089"/>
                </a:lnTo>
                <a:lnTo>
                  <a:pt x="18395" y="9643"/>
                </a:lnTo>
                <a:lnTo>
                  <a:pt x="18581" y="9420"/>
                </a:lnTo>
                <a:lnTo>
                  <a:pt x="18767" y="9197"/>
                </a:lnTo>
                <a:lnTo>
                  <a:pt x="18934" y="8956"/>
                </a:lnTo>
                <a:lnTo>
                  <a:pt x="19083" y="8714"/>
                </a:lnTo>
                <a:lnTo>
                  <a:pt x="19213" y="8491"/>
                </a:lnTo>
                <a:lnTo>
                  <a:pt x="19343" y="8231"/>
                </a:lnTo>
                <a:lnTo>
                  <a:pt x="19454" y="7990"/>
                </a:lnTo>
                <a:lnTo>
                  <a:pt x="19547" y="7748"/>
                </a:lnTo>
                <a:lnTo>
                  <a:pt x="19621" y="7488"/>
                </a:lnTo>
                <a:lnTo>
                  <a:pt x="19677" y="7247"/>
                </a:lnTo>
                <a:lnTo>
                  <a:pt x="19714" y="6986"/>
                </a:lnTo>
                <a:lnTo>
                  <a:pt x="19733" y="6726"/>
                </a:lnTo>
                <a:lnTo>
                  <a:pt x="19751" y="6448"/>
                </a:lnTo>
                <a:lnTo>
                  <a:pt x="19733" y="6187"/>
                </a:lnTo>
                <a:lnTo>
                  <a:pt x="19696" y="5927"/>
                </a:lnTo>
                <a:lnTo>
                  <a:pt x="19621" y="5649"/>
                </a:lnTo>
                <a:lnTo>
                  <a:pt x="19547" y="5370"/>
                </a:lnTo>
                <a:lnTo>
                  <a:pt x="19454" y="5110"/>
                </a:lnTo>
                <a:lnTo>
                  <a:pt x="19231" y="4627"/>
                </a:lnTo>
                <a:lnTo>
                  <a:pt x="19008" y="4181"/>
                </a:lnTo>
                <a:lnTo>
                  <a:pt x="18767" y="3772"/>
                </a:lnTo>
                <a:lnTo>
                  <a:pt x="18525" y="3400"/>
                </a:lnTo>
                <a:lnTo>
                  <a:pt x="18265" y="3066"/>
                </a:lnTo>
                <a:lnTo>
                  <a:pt x="17986" y="2750"/>
                </a:lnTo>
                <a:lnTo>
                  <a:pt x="17708" y="2471"/>
                </a:lnTo>
                <a:lnTo>
                  <a:pt x="17410" y="2211"/>
                </a:lnTo>
                <a:lnTo>
                  <a:pt x="17113" y="1988"/>
                </a:lnTo>
                <a:lnTo>
                  <a:pt x="16816" y="1802"/>
                </a:lnTo>
                <a:lnTo>
                  <a:pt x="16500" y="1635"/>
                </a:lnTo>
                <a:lnTo>
                  <a:pt x="16184" y="1505"/>
                </a:lnTo>
                <a:lnTo>
                  <a:pt x="15868" y="1394"/>
                </a:lnTo>
                <a:lnTo>
                  <a:pt x="15534" y="1301"/>
                </a:lnTo>
                <a:lnTo>
                  <a:pt x="15218" y="1245"/>
                </a:lnTo>
                <a:lnTo>
                  <a:pt x="14883" y="1208"/>
                </a:lnTo>
                <a:lnTo>
                  <a:pt x="14549" y="1208"/>
                </a:lnTo>
                <a:lnTo>
                  <a:pt x="14233" y="1226"/>
                </a:lnTo>
                <a:lnTo>
                  <a:pt x="13899" y="1264"/>
                </a:lnTo>
                <a:lnTo>
                  <a:pt x="13564" y="1319"/>
                </a:lnTo>
                <a:lnTo>
                  <a:pt x="13248" y="1412"/>
                </a:lnTo>
                <a:lnTo>
                  <a:pt x="12932" y="1524"/>
                </a:lnTo>
                <a:lnTo>
                  <a:pt x="12617" y="1635"/>
                </a:lnTo>
                <a:lnTo>
                  <a:pt x="12301" y="1784"/>
                </a:lnTo>
                <a:lnTo>
                  <a:pt x="12003" y="1970"/>
                </a:lnTo>
                <a:lnTo>
                  <a:pt x="11706" y="2155"/>
                </a:lnTo>
                <a:lnTo>
                  <a:pt x="11409" y="2360"/>
                </a:lnTo>
                <a:lnTo>
                  <a:pt x="11130" y="2583"/>
                </a:lnTo>
                <a:lnTo>
                  <a:pt x="10870" y="2824"/>
                </a:lnTo>
                <a:lnTo>
                  <a:pt x="10610" y="3084"/>
                </a:lnTo>
                <a:lnTo>
                  <a:pt x="10368" y="3363"/>
                </a:lnTo>
                <a:lnTo>
                  <a:pt x="10127" y="3660"/>
                </a:lnTo>
                <a:lnTo>
                  <a:pt x="9978" y="3326"/>
                </a:lnTo>
                <a:lnTo>
                  <a:pt x="9829" y="2992"/>
                </a:lnTo>
                <a:lnTo>
                  <a:pt x="9644" y="2676"/>
                </a:lnTo>
                <a:lnTo>
                  <a:pt x="9458" y="2378"/>
                </a:lnTo>
                <a:lnTo>
                  <a:pt x="9253" y="2100"/>
                </a:lnTo>
                <a:lnTo>
                  <a:pt x="9031" y="1821"/>
                </a:lnTo>
                <a:lnTo>
                  <a:pt x="8808" y="1579"/>
                </a:lnTo>
                <a:lnTo>
                  <a:pt x="8566" y="1338"/>
                </a:lnTo>
                <a:lnTo>
                  <a:pt x="8306" y="1115"/>
                </a:lnTo>
                <a:lnTo>
                  <a:pt x="8046" y="911"/>
                </a:lnTo>
                <a:lnTo>
                  <a:pt x="7767" y="725"/>
                </a:lnTo>
                <a:lnTo>
                  <a:pt x="7488" y="558"/>
                </a:lnTo>
                <a:lnTo>
                  <a:pt x="7210" y="409"/>
                </a:lnTo>
                <a:lnTo>
                  <a:pt x="6894" y="279"/>
                </a:lnTo>
                <a:lnTo>
                  <a:pt x="6597" y="186"/>
                </a:lnTo>
                <a:lnTo>
                  <a:pt x="6281" y="112"/>
                </a:lnTo>
                <a:lnTo>
                  <a:pt x="5965" y="37"/>
                </a:lnTo>
                <a:lnTo>
                  <a:pt x="5630" y="19"/>
                </a:lnTo>
                <a:lnTo>
                  <a:pt x="531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6" name="Google Shape;786;p19"/>
          <p:cNvSpPr/>
          <p:nvPr/>
        </p:nvSpPr>
        <p:spPr>
          <a:xfrm rot="2575505">
            <a:off x="117913" y="1974964"/>
            <a:ext cx="669884" cy="383602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7" name="Google Shape;787;p19"/>
          <p:cNvSpPr/>
          <p:nvPr/>
        </p:nvSpPr>
        <p:spPr>
          <a:xfrm>
            <a:off x="8430763" y="2695313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8" name="Google Shape;788;p19"/>
          <p:cNvSpPr/>
          <p:nvPr/>
        </p:nvSpPr>
        <p:spPr>
          <a:xfrm>
            <a:off x="4766300" y="1620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9" name="Google Shape;789;p19"/>
          <p:cNvSpPr/>
          <p:nvPr/>
        </p:nvSpPr>
        <p:spPr>
          <a:xfrm>
            <a:off x="8514700" y="168477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0" name="Google Shape;790;p19"/>
          <p:cNvSpPr/>
          <p:nvPr/>
        </p:nvSpPr>
        <p:spPr>
          <a:xfrm>
            <a:off x="2057388" y="82863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1" name="Google Shape;791;p19"/>
          <p:cNvGrpSpPr/>
          <p:nvPr/>
        </p:nvGrpSpPr>
        <p:grpSpPr>
          <a:xfrm>
            <a:off x="8038790" y="4172075"/>
            <a:ext cx="783969" cy="854691"/>
            <a:chOff x="6999200" y="3242225"/>
            <a:chExt cx="304975" cy="332500"/>
          </a:xfrm>
        </p:grpSpPr>
        <p:sp>
          <p:nvSpPr>
            <p:cNvPr id="792" name="Google Shape;792;p19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19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19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5" name="Google Shape;795;p19"/>
          <p:cNvSpPr/>
          <p:nvPr/>
        </p:nvSpPr>
        <p:spPr>
          <a:xfrm>
            <a:off x="6676375" y="4684250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6" name="Google Shape;796;p19"/>
          <p:cNvSpPr/>
          <p:nvPr/>
        </p:nvSpPr>
        <p:spPr>
          <a:xfrm rot="7760823">
            <a:off x="2151655" y="4741403"/>
            <a:ext cx="629284" cy="342516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7" name="Google Shape;797;p19"/>
          <p:cNvSpPr/>
          <p:nvPr/>
        </p:nvSpPr>
        <p:spPr>
          <a:xfrm>
            <a:off x="4243763" y="4600150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8" name="Google Shape;798;p19"/>
          <p:cNvSpPr/>
          <p:nvPr/>
        </p:nvSpPr>
        <p:spPr>
          <a:xfrm rot="-3453258">
            <a:off x="191598" y="3098340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799" name="Shape 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" name="Google Shape;800;p20"/>
          <p:cNvSpPr/>
          <p:nvPr/>
        </p:nvSpPr>
        <p:spPr>
          <a:xfrm>
            <a:off x="4178400" y="42946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" name="Google Shape;801;p20"/>
          <p:cNvSpPr txBox="1"/>
          <p:nvPr>
            <p:ph type="title"/>
          </p:nvPr>
        </p:nvSpPr>
        <p:spPr>
          <a:xfrm>
            <a:off x="1447650" y="1311150"/>
            <a:ext cx="6248700" cy="2521200"/>
          </a:xfrm>
          <a:prstGeom prst="rect">
            <a:avLst/>
          </a:prstGeom>
          <a:effectLst>
            <a:outerShdw rotWithShape="0" algn="bl" dir="3720000" dist="95250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802" name="Google Shape;802;p20"/>
          <p:cNvGrpSpPr/>
          <p:nvPr/>
        </p:nvGrpSpPr>
        <p:grpSpPr>
          <a:xfrm>
            <a:off x="4174800" y="203475"/>
            <a:ext cx="811419" cy="387425"/>
            <a:chOff x="5852750" y="664100"/>
            <a:chExt cx="811419" cy="387425"/>
          </a:xfrm>
        </p:grpSpPr>
        <p:sp>
          <p:nvSpPr>
            <p:cNvPr id="803" name="Google Shape;803;p20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20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5" name="Google Shape;805;p20"/>
          <p:cNvSpPr/>
          <p:nvPr/>
        </p:nvSpPr>
        <p:spPr>
          <a:xfrm>
            <a:off x="3994750" y="4758279"/>
            <a:ext cx="5176039" cy="1016521"/>
          </a:xfrm>
          <a:custGeom>
            <a:rect b="b" l="l" r="r" t="t"/>
            <a:pathLst>
              <a:path extrusionOk="0" h="29810" w="151790">
                <a:moveTo>
                  <a:pt x="129794" y="1"/>
                </a:moveTo>
                <a:lnTo>
                  <a:pt x="128729" y="19"/>
                </a:lnTo>
                <a:lnTo>
                  <a:pt x="127665" y="55"/>
                </a:lnTo>
                <a:lnTo>
                  <a:pt x="126600" y="91"/>
                </a:lnTo>
                <a:lnTo>
                  <a:pt x="125535" y="145"/>
                </a:lnTo>
                <a:lnTo>
                  <a:pt x="123406" y="271"/>
                </a:lnTo>
                <a:lnTo>
                  <a:pt x="121277" y="452"/>
                </a:lnTo>
                <a:lnTo>
                  <a:pt x="119166" y="668"/>
                </a:lnTo>
                <a:lnTo>
                  <a:pt x="117036" y="921"/>
                </a:lnTo>
                <a:lnTo>
                  <a:pt x="114925" y="1210"/>
                </a:lnTo>
                <a:lnTo>
                  <a:pt x="112832" y="1534"/>
                </a:lnTo>
                <a:lnTo>
                  <a:pt x="110721" y="1895"/>
                </a:lnTo>
                <a:lnTo>
                  <a:pt x="108411" y="2328"/>
                </a:lnTo>
                <a:lnTo>
                  <a:pt x="106120" y="2816"/>
                </a:lnTo>
                <a:lnTo>
                  <a:pt x="103810" y="3321"/>
                </a:lnTo>
                <a:lnTo>
                  <a:pt x="101518" y="3862"/>
                </a:lnTo>
                <a:lnTo>
                  <a:pt x="99245" y="4421"/>
                </a:lnTo>
                <a:lnTo>
                  <a:pt x="96971" y="5017"/>
                </a:lnTo>
                <a:lnTo>
                  <a:pt x="94698" y="5649"/>
                </a:lnTo>
                <a:lnTo>
                  <a:pt x="92424" y="6280"/>
                </a:lnTo>
                <a:lnTo>
                  <a:pt x="90168" y="6930"/>
                </a:lnTo>
                <a:lnTo>
                  <a:pt x="87895" y="7579"/>
                </a:lnTo>
                <a:lnTo>
                  <a:pt x="83384" y="8933"/>
                </a:lnTo>
                <a:lnTo>
                  <a:pt x="78873" y="10268"/>
                </a:lnTo>
                <a:lnTo>
                  <a:pt x="76617" y="10936"/>
                </a:lnTo>
                <a:lnTo>
                  <a:pt x="74362" y="11585"/>
                </a:lnTo>
                <a:lnTo>
                  <a:pt x="71944" y="12271"/>
                </a:lnTo>
                <a:lnTo>
                  <a:pt x="69508" y="12938"/>
                </a:lnTo>
                <a:lnTo>
                  <a:pt x="67072" y="13606"/>
                </a:lnTo>
                <a:lnTo>
                  <a:pt x="64636" y="14256"/>
                </a:lnTo>
                <a:lnTo>
                  <a:pt x="62200" y="14869"/>
                </a:lnTo>
                <a:lnTo>
                  <a:pt x="59746" y="15483"/>
                </a:lnTo>
                <a:lnTo>
                  <a:pt x="57292" y="16060"/>
                </a:lnTo>
                <a:lnTo>
                  <a:pt x="54819" y="16620"/>
                </a:lnTo>
                <a:lnTo>
                  <a:pt x="52365" y="17143"/>
                </a:lnTo>
                <a:lnTo>
                  <a:pt x="49893" y="17648"/>
                </a:lnTo>
                <a:lnTo>
                  <a:pt x="47403" y="18099"/>
                </a:lnTo>
                <a:lnTo>
                  <a:pt x="44931" y="18532"/>
                </a:lnTo>
                <a:lnTo>
                  <a:pt x="42441" y="18929"/>
                </a:lnTo>
                <a:lnTo>
                  <a:pt x="39933" y="19272"/>
                </a:lnTo>
                <a:lnTo>
                  <a:pt x="38688" y="19434"/>
                </a:lnTo>
                <a:lnTo>
                  <a:pt x="37443" y="19579"/>
                </a:lnTo>
                <a:lnTo>
                  <a:pt x="36180" y="19705"/>
                </a:lnTo>
                <a:lnTo>
                  <a:pt x="34935" y="19831"/>
                </a:lnTo>
                <a:lnTo>
                  <a:pt x="33816" y="19922"/>
                </a:lnTo>
                <a:lnTo>
                  <a:pt x="32697" y="19994"/>
                </a:lnTo>
                <a:lnTo>
                  <a:pt x="31596" y="20066"/>
                </a:lnTo>
                <a:lnTo>
                  <a:pt x="30496" y="20102"/>
                </a:lnTo>
                <a:lnTo>
                  <a:pt x="29377" y="20120"/>
                </a:lnTo>
                <a:lnTo>
                  <a:pt x="28276" y="20138"/>
                </a:lnTo>
                <a:lnTo>
                  <a:pt x="27175" y="20138"/>
                </a:lnTo>
                <a:lnTo>
                  <a:pt x="26075" y="20102"/>
                </a:lnTo>
                <a:lnTo>
                  <a:pt x="24974" y="20066"/>
                </a:lnTo>
                <a:lnTo>
                  <a:pt x="23873" y="20012"/>
                </a:lnTo>
                <a:lnTo>
                  <a:pt x="22773" y="19958"/>
                </a:lnTo>
                <a:lnTo>
                  <a:pt x="21672" y="19868"/>
                </a:lnTo>
                <a:lnTo>
                  <a:pt x="20571" y="19777"/>
                </a:lnTo>
                <a:lnTo>
                  <a:pt x="19489" y="19669"/>
                </a:lnTo>
                <a:lnTo>
                  <a:pt x="18388" y="19561"/>
                </a:lnTo>
                <a:lnTo>
                  <a:pt x="17305" y="19416"/>
                </a:lnTo>
                <a:lnTo>
                  <a:pt x="16205" y="19272"/>
                </a:lnTo>
                <a:lnTo>
                  <a:pt x="15122" y="19128"/>
                </a:lnTo>
                <a:lnTo>
                  <a:pt x="14021" y="18965"/>
                </a:lnTo>
                <a:lnTo>
                  <a:pt x="12938" y="18785"/>
                </a:lnTo>
                <a:lnTo>
                  <a:pt x="10773" y="18388"/>
                </a:lnTo>
                <a:lnTo>
                  <a:pt x="8608" y="17973"/>
                </a:lnTo>
                <a:lnTo>
                  <a:pt x="6443" y="17522"/>
                </a:lnTo>
                <a:lnTo>
                  <a:pt x="4295" y="17017"/>
                </a:lnTo>
                <a:lnTo>
                  <a:pt x="2148" y="16493"/>
                </a:lnTo>
                <a:lnTo>
                  <a:pt x="1" y="15952"/>
                </a:lnTo>
                <a:lnTo>
                  <a:pt x="1" y="29810"/>
                </a:lnTo>
                <a:lnTo>
                  <a:pt x="151790" y="29810"/>
                </a:lnTo>
                <a:lnTo>
                  <a:pt x="151790" y="2671"/>
                </a:lnTo>
                <a:lnTo>
                  <a:pt x="150906" y="2437"/>
                </a:lnTo>
                <a:lnTo>
                  <a:pt x="150022" y="2202"/>
                </a:lnTo>
                <a:lnTo>
                  <a:pt x="149137" y="1985"/>
                </a:lnTo>
                <a:lnTo>
                  <a:pt x="148253" y="1787"/>
                </a:lnTo>
                <a:lnTo>
                  <a:pt x="147351" y="1589"/>
                </a:lnTo>
                <a:lnTo>
                  <a:pt x="146467" y="1408"/>
                </a:lnTo>
                <a:lnTo>
                  <a:pt x="145565" y="1246"/>
                </a:lnTo>
                <a:lnTo>
                  <a:pt x="144662" y="1101"/>
                </a:lnTo>
                <a:lnTo>
                  <a:pt x="143598" y="921"/>
                </a:lnTo>
                <a:lnTo>
                  <a:pt x="142551" y="777"/>
                </a:lnTo>
                <a:lnTo>
                  <a:pt x="141487" y="632"/>
                </a:lnTo>
                <a:lnTo>
                  <a:pt x="140440" y="506"/>
                </a:lnTo>
                <a:lnTo>
                  <a:pt x="139375" y="398"/>
                </a:lnTo>
                <a:lnTo>
                  <a:pt x="138311" y="307"/>
                </a:lnTo>
                <a:lnTo>
                  <a:pt x="137246" y="217"/>
                </a:lnTo>
                <a:lnTo>
                  <a:pt x="136181" y="145"/>
                </a:lnTo>
                <a:lnTo>
                  <a:pt x="135117" y="91"/>
                </a:lnTo>
                <a:lnTo>
                  <a:pt x="134052" y="55"/>
                </a:lnTo>
                <a:lnTo>
                  <a:pt x="132988" y="19"/>
                </a:lnTo>
                <a:lnTo>
                  <a:pt x="1319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" name="Google Shape;806;p20"/>
          <p:cNvSpPr/>
          <p:nvPr/>
        </p:nvSpPr>
        <p:spPr>
          <a:xfrm flipH="1">
            <a:off x="-1196375" y="3884500"/>
            <a:ext cx="5176039" cy="1597994"/>
          </a:xfrm>
          <a:custGeom>
            <a:rect b="b" l="l" r="r" t="t"/>
            <a:pathLst>
              <a:path extrusionOk="0" h="46862" w="151790">
                <a:moveTo>
                  <a:pt x="140584" y="0"/>
                </a:moveTo>
                <a:lnTo>
                  <a:pt x="139393" y="18"/>
                </a:lnTo>
                <a:lnTo>
                  <a:pt x="138202" y="72"/>
                </a:lnTo>
                <a:lnTo>
                  <a:pt x="136993" y="126"/>
                </a:lnTo>
                <a:lnTo>
                  <a:pt x="135803" y="217"/>
                </a:lnTo>
                <a:lnTo>
                  <a:pt x="134612" y="307"/>
                </a:lnTo>
                <a:lnTo>
                  <a:pt x="133421" y="415"/>
                </a:lnTo>
                <a:lnTo>
                  <a:pt x="132212" y="559"/>
                </a:lnTo>
                <a:lnTo>
                  <a:pt x="131021" y="704"/>
                </a:lnTo>
                <a:lnTo>
                  <a:pt x="129848" y="866"/>
                </a:lnTo>
                <a:lnTo>
                  <a:pt x="128657" y="1047"/>
                </a:lnTo>
                <a:lnTo>
                  <a:pt x="127466" y="1245"/>
                </a:lnTo>
                <a:lnTo>
                  <a:pt x="126275" y="1444"/>
                </a:lnTo>
                <a:lnTo>
                  <a:pt x="125102" y="1678"/>
                </a:lnTo>
                <a:lnTo>
                  <a:pt x="123929" y="1913"/>
                </a:lnTo>
                <a:lnTo>
                  <a:pt x="122756" y="2165"/>
                </a:lnTo>
                <a:lnTo>
                  <a:pt x="121584" y="2436"/>
                </a:lnTo>
                <a:lnTo>
                  <a:pt x="120411" y="2707"/>
                </a:lnTo>
                <a:lnTo>
                  <a:pt x="119238" y="3013"/>
                </a:lnTo>
                <a:lnTo>
                  <a:pt x="118083" y="3302"/>
                </a:lnTo>
                <a:lnTo>
                  <a:pt x="116928" y="3627"/>
                </a:lnTo>
                <a:lnTo>
                  <a:pt x="115773" y="3952"/>
                </a:lnTo>
                <a:lnTo>
                  <a:pt x="114618" y="4295"/>
                </a:lnTo>
                <a:lnTo>
                  <a:pt x="113482" y="4655"/>
                </a:lnTo>
                <a:lnTo>
                  <a:pt x="112345" y="5016"/>
                </a:lnTo>
                <a:lnTo>
                  <a:pt x="111208" y="5377"/>
                </a:lnTo>
                <a:lnTo>
                  <a:pt x="109981" y="5792"/>
                </a:lnTo>
                <a:lnTo>
                  <a:pt x="108754" y="6225"/>
                </a:lnTo>
                <a:lnTo>
                  <a:pt x="107545" y="6658"/>
                </a:lnTo>
                <a:lnTo>
                  <a:pt x="106336" y="7110"/>
                </a:lnTo>
                <a:lnTo>
                  <a:pt x="105127" y="7561"/>
                </a:lnTo>
                <a:lnTo>
                  <a:pt x="103918" y="8030"/>
                </a:lnTo>
                <a:lnTo>
                  <a:pt x="101518" y="9004"/>
                </a:lnTo>
                <a:lnTo>
                  <a:pt x="99136" y="9997"/>
                </a:lnTo>
                <a:lnTo>
                  <a:pt x="96773" y="11043"/>
                </a:lnTo>
                <a:lnTo>
                  <a:pt x="94427" y="12108"/>
                </a:lnTo>
                <a:lnTo>
                  <a:pt x="92099" y="13209"/>
                </a:lnTo>
                <a:lnTo>
                  <a:pt x="89771" y="14327"/>
                </a:lnTo>
                <a:lnTo>
                  <a:pt x="87462" y="15482"/>
                </a:lnTo>
                <a:lnTo>
                  <a:pt x="85170" y="16655"/>
                </a:lnTo>
                <a:lnTo>
                  <a:pt x="82878" y="17846"/>
                </a:lnTo>
                <a:lnTo>
                  <a:pt x="80587" y="19055"/>
                </a:lnTo>
                <a:lnTo>
                  <a:pt x="78313" y="20282"/>
                </a:lnTo>
                <a:lnTo>
                  <a:pt x="76058" y="21509"/>
                </a:lnTo>
                <a:lnTo>
                  <a:pt x="73784" y="22772"/>
                </a:lnTo>
                <a:lnTo>
                  <a:pt x="69508" y="25154"/>
                </a:lnTo>
                <a:lnTo>
                  <a:pt x="67342" y="26327"/>
                </a:lnTo>
                <a:lnTo>
                  <a:pt x="65177" y="27482"/>
                </a:lnTo>
                <a:lnTo>
                  <a:pt x="63012" y="28637"/>
                </a:lnTo>
                <a:lnTo>
                  <a:pt x="60810" y="29755"/>
                </a:lnTo>
                <a:lnTo>
                  <a:pt x="58609" y="30838"/>
                </a:lnTo>
                <a:lnTo>
                  <a:pt x="56389" y="31903"/>
                </a:lnTo>
                <a:lnTo>
                  <a:pt x="55289" y="32426"/>
                </a:lnTo>
                <a:lnTo>
                  <a:pt x="54170" y="32913"/>
                </a:lnTo>
                <a:lnTo>
                  <a:pt x="53033" y="33418"/>
                </a:lnTo>
                <a:lnTo>
                  <a:pt x="51914" y="33887"/>
                </a:lnTo>
                <a:lnTo>
                  <a:pt x="50778" y="34357"/>
                </a:lnTo>
                <a:lnTo>
                  <a:pt x="49641" y="34826"/>
                </a:lnTo>
                <a:lnTo>
                  <a:pt x="48486" y="35259"/>
                </a:lnTo>
                <a:lnTo>
                  <a:pt x="47349" y="35692"/>
                </a:lnTo>
                <a:lnTo>
                  <a:pt x="46194" y="36089"/>
                </a:lnTo>
                <a:lnTo>
                  <a:pt x="45021" y="36486"/>
                </a:lnTo>
                <a:lnTo>
                  <a:pt x="43867" y="36865"/>
                </a:lnTo>
                <a:lnTo>
                  <a:pt x="42694" y="37226"/>
                </a:lnTo>
                <a:lnTo>
                  <a:pt x="41521" y="37587"/>
                </a:lnTo>
                <a:lnTo>
                  <a:pt x="40330" y="37911"/>
                </a:lnTo>
                <a:lnTo>
                  <a:pt x="39139" y="38218"/>
                </a:lnTo>
                <a:lnTo>
                  <a:pt x="37930" y="38507"/>
                </a:lnTo>
                <a:lnTo>
                  <a:pt x="36757" y="38759"/>
                </a:lnTo>
                <a:lnTo>
                  <a:pt x="35584" y="38994"/>
                </a:lnTo>
                <a:lnTo>
                  <a:pt x="34393" y="39229"/>
                </a:lnTo>
                <a:lnTo>
                  <a:pt x="33220" y="39427"/>
                </a:lnTo>
                <a:lnTo>
                  <a:pt x="32029" y="39608"/>
                </a:lnTo>
                <a:lnTo>
                  <a:pt x="30838" y="39770"/>
                </a:lnTo>
                <a:lnTo>
                  <a:pt x="29648" y="39914"/>
                </a:lnTo>
                <a:lnTo>
                  <a:pt x="28457" y="40041"/>
                </a:lnTo>
                <a:lnTo>
                  <a:pt x="27266" y="40131"/>
                </a:lnTo>
                <a:lnTo>
                  <a:pt x="26075" y="40221"/>
                </a:lnTo>
                <a:lnTo>
                  <a:pt x="24884" y="40293"/>
                </a:lnTo>
                <a:lnTo>
                  <a:pt x="23693" y="40347"/>
                </a:lnTo>
                <a:lnTo>
                  <a:pt x="22502" y="40365"/>
                </a:lnTo>
                <a:lnTo>
                  <a:pt x="21311" y="40383"/>
                </a:lnTo>
                <a:lnTo>
                  <a:pt x="20120" y="40383"/>
                </a:lnTo>
                <a:lnTo>
                  <a:pt x="18929" y="40347"/>
                </a:lnTo>
                <a:lnTo>
                  <a:pt x="17738" y="40311"/>
                </a:lnTo>
                <a:lnTo>
                  <a:pt x="16547" y="40257"/>
                </a:lnTo>
                <a:lnTo>
                  <a:pt x="15356" y="40185"/>
                </a:lnTo>
                <a:lnTo>
                  <a:pt x="14165" y="40095"/>
                </a:lnTo>
                <a:lnTo>
                  <a:pt x="12975" y="39986"/>
                </a:lnTo>
                <a:lnTo>
                  <a:pt x="11784" y="39860"/>
                </a:lnTo>
                <a:lnTo>
                  <a:pt x="10593" y="39734"/>
                </a:lnTo>
                <a:lnTo>
                  <a:pt x="9402" y="39571"/>
                </a:lnTo>
                <a:lnTo>
                  <a:pt x="8229" y="39409"/>
                </a:lnTo>
                <a:lnTo>
                  <a:pt x="7038" y="39211"/>
                </a:lnTo>
                <a:lnTo>
                  <a:pt x="5865" y="39012"/>
                </a:lnTo>
                <a:lnTo>
                  <a:pt x="4692" y="38796"/>
                </a:lnTo>
                <a:lnTo>
                  <a:pt x="3501" y="38561"/>
                </a:lnTo>
                <a:lnTo>
                  <a:pt x="2328" y="38326"/>
                </a:lnTo>
                <a:lnTo>
                  <a:pt x="1174" y="38056"/>
                </a:lnTo>
                <a:lnTo>
                  <a:pt x="1" y="37785"/>
                </a:lnTo>
                <a:lnTo>
                  <a:pt x="1" y="42675"/>
                </a:lnTo>
                <a:lnTo>
                  <a:pt x="2148" y="43234"/>
                </a:lnTo>
                <a:lnTo>
                  <a:pt x="4295" y="43740"/>
                </a:lnTo>
                <a:lnTo>
                  <a:pt x="6443" y="44245"/>
                </a:lnTo>
                <a:lnTo>
                  <a:pt x="8608" y="44696"/>
                </a:lnTo>
                <a:lnTo>
                  <a:pt x="10773" y="45129"/>
                </a:lnTo>
                <a:lnTo>
                  <a:pt x="12938" y="45508"/>
                </a:lnTo>
                <a:lnTo>
                  <a:pt x="14021" y="45689"/>
                </a:lnTo>
                <a:lnTo>
                  <a:pt x="15122" y="45851"/>
                </a:lnTo>
                <a:lnTo>
                  <a:pt x="16205" y="46013"/>
                </a:lnTo>
                <a:lnTo>
                  <a:pt x="17305" y="46158"/>
                </a:lnTo>
                <a:lnTo>
                  <a:pt x="18388" y="46284"/>
                </a:lnTo>
                <a:lnTo>
                  <a:pt x="19489" y="46392"/>
                </a:lnTo>
                <a:lnTo>
                  <a:pt x="20571" y="46501"/>
                </a:lnTo>
                <a:lnTo>
                  <a:pt x="21672" y="46591"/>
                </a:lnTo>
                <a:lnTo>
                  <a:pt x="22773" y="46681"/>
                </a:lnTo>
                <a:lnTo>
                  <a:pt x="23873" y="46753"/>
                </a:lnTo>
                <a:lnTo>
                  <a:pt x="24974" y="46789"/>
                </a:lnTo>
                <a:lnTo>
                  <a:pt x="26075" y="46825"/>
                </a:lnTo>
                <a:lnTo>
                  <a:pt x="27175" y="46861"/>
                </a:lnTo>
                <a:lnTo>
                  <a:pt x="29377" y="46861"/>
                </a:lnTo>
                <a:lnTo>
                  <a:pt x="30496" y="46825"/>
                </a:lnTo>
                <a:lnTo>
                  <a:pt x="31596" y="46789"/>
                </a:lnTo>
                <a:lnTo>
                  <a:pt x="32697" y="46717"/>
                </a:lnTo>
                <a:lnTo>
                  <a:pt x="33816" y="46645"/>
                </a:lnTo>
                <a:lnTo>
                  <a:pt x="34935" y="46555"/>
                </a:lnTo>
                <a:lnTo>
                  <a:pt x="36180" y="46428"/>
                </a:lnTo>
                <a:lnTo>
                  <a:pt x="37443" y="46302"/>
                </a:lnTo>
                <a:lnTo>
                  <a:pt x="38688" y="46158"/>
                </a:lnTo>
                <a:lnTo>
                  <a:pt x="39933" y="45995"/>
                </a:lnTo>
                <a:lnTo>
                  <a:pt x="42441" y="45652"/>
                </a:lnTo>
                <a:lnTo>
                  <a:pt x="44931" y="45255"/>
                </a:lnTo>
                <a:lnTo>
                  <a:pt x="47403" y="44840"/>
                </a:lnTo>
                <a:lnTo>
                  <a:pt x="49893" y="44371"/>
                </a:lnTo>
                <a:lnTo>
                  <a:pt x="52365" y="43866"/>
                </a:lnTo>
                <a:lnTo>
                  <a:pt x="54819" y="43343"/>
                </a:lnTo>
                <a:lnTo>
                  <a:pt x="57292" y="42783"/>
                </a:lnTo>
                <a:lnTo>
                  <a:pt x="59746" y="42206"/>
                </a:lnTo>
                <a:lnTo>
                  <a:pt x="62200" y="41592"/>
                </a:lnTo>
                <a:lnTo>
                  <a:pt x="64636" y="40979"/>
                </a:lnTo>
                <a:lnTo>
                  <a:pt x="67072" y="40329"/>
                </a:lnTo>
                <a:lnTo>
                  <a:pt x="69508" y="39662"/>
                </a:lnTo>
                <a:lnTo>
                  <a:pt x="71944" y="38994"/>
                </a:lnTo>
                <a:lnTo>
                  <a:pt x="74362" y="38308"/>
                </a:lnTo>
                <a:lnTo>
                  <a:pt x="76617" y="37659"/>
                </a:lnTo>
                <a:lnTo>
                  <a:pt x="78873" y="36991"/>
                </a:lnTo>
                <a:lnTo>
                  <a:pt x="83384" y="35656"/>
                </a:lnTo>
                <a:lnTo>
                  <a:pt x="87895" y="34321"/>
                </a:lnTo>
                <a:lnTo>
                  <a:pt x="90168" y="33653"/>
                </a:lnTo>
                <a:lnTo>
                  <a:pt x="92424" y="33003"/>
                </a:lnTo>
                <a:lnTo>
                  <a:pt x="94698" y="32372"/>
                </a:lnTo>
                <a:lnTo>
                  <a:pt x="96971" y="31758"/>
                </a:lnTo>
                <a:lnTo>
                  <a:pt x="99245" y="31163"/>
                </a:lnTo>
                <a:lnTo>
                  <a:pt x="101518" y="30585"/>
                </a:lnTo>
                <a:lnTo>
                  <a:pt x="103810" y="30044"/>
                </a:lnTo>
                <a:lnTo>
                  <a:pt x="106120" y="29539"/>
                </a:lnTo>
                <a:lnTo>
                  <a:pt x="108411" y="29052"/>
                </a:lnTo>
                <a:lnTo>
                  <a:pt x="110721" y="28618"/>
                </a:lnTo>
                <a:lnTo>
                  <a:pt x="112832" y="28258"/>
                </a:lnTo>
                <a:lnTo>
                  <a:pt x="114925" y="27933"/>
                </a:lnTo>
                <a:lnTo>
                  <a:pt x="117036" y="27644"/>
                </a:lnTo>
                <a:lnTo>
                  <a:pt x="119166" y="27391"/>
                </a:lnTo>
                <a:lnTo>
                  <a:pt x="121277" y="27175"/>
                </a:lnTo>
                <a:lnTo>
                  <a:pt x="123406" y="26994"/>
                </a:lnTo>
                <a:lnTo>
                  <a:pt x="125535" y="26868"/>
                </a:lnTo>
                <a:lnTo>
                  <a:pt x="126600" y="26814"/>
                </a:lnTo>
                <a:lnTo>
                  <a:pt x="127665" y="26778"/>
                </a:lnTo>
                <a:lnTo>
                  <a:pt x="128729" y="26742"/>
                </a:lnTo>
                <a:lnTo>
                  <a:pt x="129794" y="26724"/>
                </a:lnTo>
                <a:lnTo>
                  <a:pt x="131923" y="26724"/>
                </a:lnTo>
                <a:lnTo>
                  <a:pt x="132988" y="26742"/>
                </a:lnTo>
                <a:lnTo>
                  <a:pt x="134052" y="26778"/>
                </a:lnTo>
                <a:lnTo>
                  <a:pt x="135117" y="26814"/>
                </a:lnTo>
                <a:lnTo>
                  <a:pt x="136181" y="26868"/>
                </a:lnTo>
                <a:lnTo>
                  <a:pt x="137246" y="26940"/>
                </a:lnTo>
                <a:lnTo>
                  <a:pt x="138311" y="27031"/>
                </a:lnTo>
                <a:lnTo>
                  <a:pt x="139375" y="27121"/>
                </a:lnTo>
                <a:lnTo>
                  <a:pt x="140440" y="27229"/>
                </a:lnTo>
                <a:lnTo>
                  <a:pt x="141487" y="27355"/>
                </a:lnTo>
                <a:lnTo>
                  <a:pt x="142551" y="27500"/>
                </a:lnTo>
                <a:lnTo>
                  <a:pt x="143598" y="27644"/>
                </a:lnTo>
                <a:lnTo>
                  <a:pt x="144662" y="27825"/>
                </a:lnTo>
                <a:lnTo>
                  <a:pt x="145565" y="27969"/>
                </a:lnTo>
                <a:lnTo>
                  <a:pt x="146467" y="28149"/>
                </a:lnTo>
                <a:lnTo>
                  <a:pt x="147351" y="28330"/>
                </a:lnTo>
                <a:lnTo>
                  <a:pt x="148253" y="28510"/>
                </a:lnTo>
                <a:lnTo>
                  <a:pt x="149137" y="28709"/>
                </a:lnTo>
                <a:lnTo>
                  <a:pt x="150022" y="28925"/>
                </a:lnTo>
                <a:lnTo>
                  <a:pt x="150906" y="29160"/>
                </a:lnTo>
                <a:lnTo>
                  <a:pt x="151790" y="29394"/>
                </a:lnTo>
                <a:lnTo>
                  <a:pt x="151790" y="722"/>
                </a:lnTo>
                <a:lnTo>
                  <a:pt x="150382" y="523"/>
                </a:lnTo>
                <a:lnTo>
                  <a:pt x="148975" y="379"/>
                </a:lnTo>
                <a:lnTo>
                  <a:pt x="147784" y="253"/>
                </a:lnTo>
                <a:lnTo>
                  <a:pt x="146575" y="162"/>
                </a:lnTo>
                <a:lnTo>
                  <a:pt x="145384" y="90"/>
                </a:lnTo>
                <a:lnTo>
                  <a:pt x="144193" y="36"/>
                </a:lnTo>
                <a:lnTo>
                  <a:pt x="14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7" name="Google Shape;807;p20"/>
          <p:cNvSpPr/>
          <p:nvPr/>
        </p:nvSpPr>
        <p:spPr>
          <a:xfrm flipH="1">
            <a:off x="-1196375" y="4758279"/>
            <a:ext cx="5176039" cy="1016521"/>
          </a:xfrm>
          <a:custGeom>
            <a:rect b="b" l="l" r="r" t="t"/>
            <a:pathLst>
              <a:path extrusionOk="0" h="29810" w="151790">
                <a:moveTo>
                  <a:pt x="129794" y="1"/>
                </a:moveTo>
                <a:lnTo>
                  <a:pt x="128729" y="19"/>
                </a:lnTo>
                <a:lnTo>
                  <a:pt x="127665" y="55"/>
                </a:lnTo>
                <a:lnTo>
                  <a:pt x="126600" y="91"/>
                </a:lnTo>
                <a:lnTo>
                  <a:pt x="125535" y="145"/>
                </a:lnTo>
                <a:lnTo>
                  <a:pt x="123406" y="271"/>
                </a:lnTo>
                <a:lnTo>
                  <a:pt x="121277" y="452"/>
                </a:lnTo>
                <a:lnTo>
                  <a:pt x="119166" y="668"/>
                </a:lnTo>
                <a:lnTo>
                  <a:pt x="117036" y="921"/>
                </a:lnTo>
                <a:lnTo>
                  <a:pt x="114925" y="1210"/>
                </a:lnTo>
                <a:lnTo>
                  <a:pt x="112832" y="1534"/>
                </a:lnTo>
                <a:lnTo>
                  <a:pt x="110721" y="1895"/>
                </a:lnTo>
                <a:lnTo>
                  <a:pt x="108411" y="2328"/>
                </a:lnTo>
                <a:lnTo>
                  <a:pt x="106120" y="2816"/>
                </a:lnTo>
                <a:lnTo>
                  <a:pt x="103810" y="3321"/>
                </a:lnTo>
                <a:lnTo>
                  <a:pt x="101518" y="3862"/>
                </a:lnTo>
                <a:lnTo>
                  <a:pt x="99245" y="4421"/>
                </a:lnTo>
                <a:lnTo>
                  <a:pt x="96971" y="5017"/>
                </a:lnTo>
                <a:lnTo>
                  <a:pt x="94698" y="5649"/>
                </a:lnTo>
                <a:lnTo>
                  <a:pt x="92424" y="6280"/>
                </a:lnTo>
                <a:lnTo>
                  <a:pt x="90168" y="6930"/>
                </a:lnTo>
                <a:lnTo>
                  <a:pt x="87895" y="7579"/>
                </a:lnTo>
                <a:lnTo>
                  <a:pt x="83384" y="8933"/>
                </a:lnTo>
                <a:lnTo>
                  <a:pt x="78873" y="10268"/>
                </a:lnTo>
                <a:lnTo>
                  <a:pt x="76617" y="10936"/>
                </a:lnTo>
                <a:lnTo>
                  <a:pt x="74362" y="11585"/>
                </a:lnTo>
                <a:lnTo>
                  <a:pt x="71944" y="12271"/>
                </a:lnTo>
                <a:lnTo>
                  <a:pt x="69508" y="12938"/>
                </a:lnTo>
                <a:lnTo>
                  <a:pt x="67072" y="13606"/>
                </a:lnTo>
                <a:lnTo>
                  <a:pt x="64636" y="14256"/>
                </a:lnTo>
                <a:lnTo>
                  <a:pt x="62200" y="14869"/>
                </a:lnTo>
                <a:lnTo>
                  <a:pt x="59746" y="15483"/>
                </a:lnTo>
                <a:lnTo>
                  <a:pt x="57292" y="16060"/>
                </a:lnTo>
                <a:lnTo>
                  <a:pt x="54819" y="16620"/>
                </a:lnTo>
                <a:lnTo>
                  <a:pt x="52365" y="17143"/>
                </a:lnTo>
                <a:lnTo>
                  <a:pt x="49893" y="17648"/>
                </a:lnTo>
                <a:lnTo>
                  <a:pt x="47403" y="18099"/>
                </a:lnTo>
                <a:lnTo>
                  <a:pt x="44931" y="18532"/>
                </a:lnTo>
                <a:lnTo>
                  <a:pt x="42441" y="18929"/>
                </a:lnTo>
                <a:lnTo>
                  <a:pt x="39933" y="19272"/>
                </a:lnTo>
                <a:lnTo>
                  <a:pt x="38688" y="19434"/>
                </a:lnTo>
                <a:lnTo>
                  <a:pt x="37443" y="19579"/>
                </a:lnTo>
                <a:lnTo>
                  <a:pt x="36180" y="19705"/>
                </a:lnTo>
                <a:lnTo>
                  <a:pt x="34935" y="19831"/>
                </a:lnTo>
                <a:lnTo>
                  <a:pt x="33816" y="19922"/>
                </a:lnTo>
                <a:lnTo>
                  <a:pt x="32697" y="19994"/>
                </a:lnTo>
                <a:lnTo>
                  <a:pt x="31596" y="20066"/>
                </a:lnTo>
                <a:lnTo>
                  <a:pt x="30496" y="20102"/>
                </a:lnTo>
                <a:lnTo>
                  <a:pt x="29377" y="20120"/>
                </a:lnTo>
                <a:lnTo>
                  <a:pt x="28276" y="20138"/>
                </a:lnTo>
                <a:lnTo>
                  <a:pt x="27175" y="20138"/>
                </a:lnTo>
                <a:lnTo>
                  <a:pt x="26075" y="20102"/>
                </a:lnTo>
                <a:lnTo>
                  <a:pt x="24974" y="20066"/>
                </a:lnTo>
                <a:lnTo>
                  <a:pt x="23873" y="20012"/>
                </a:lnTo>
                <a:lnTo>
                  <a:pt x="22773" y="19958"/>
                </a:lnTo>
                <a:lnTo>
                  <a:pt x="21672" y="19868"/>
                </a:lnTo>
                <a:lnTo>
                  <a:pt x="20571" y="19777"/>
                </a:lnTo>
                <a:lnTo>
                  <a:pt x="19489" y="19669"/>
                </a:lnTo>
                <a:lnTo>
                  <a:pt x="18388" y="19561"/>
                </a:lnTo>
                <a:lnTo>
                  <a:pt x="17305" y="19416"/>
                </a:lnTo>
                <a:lnTo>
                  <a:pt x="16205" y="19272"/>
                </a:lnTo>
                <a:lnTo>
                  <a:pt x="15122" y="19128"/>
                </a:lnTo>
                <a:lnTo>
                  <a:pt x="14021" y="18965"/>
                </a:lnTo>
                <a:lnTo>
                  <a:pt x="12938" y="18785"/>
                </a:lnTo>
                <a:lnTo>
                  <a:pt x="10773" y="18388"/>
                </a:lnTo>
                <a:lnTo>
                  <a:pt x="8608" y="17973"/>
                </a:lnTo>
                <a:lnTo>
                  <a:pt x="6443" y="17522"/>
                </a:lnTo>
                <a:lnTo>
                  <a:pt x="4295" y="17017"/>
                </a:lnTo>
                <a:lnTo>
                  <a:pt x="2148" y="16493"/>
                </a:lnTo>
                <a:lnTo>
                  <a:pt x="1" y="15952"/>
                </a:lnTo>
                <a:lnTo>
                  <a:pt x="1" y="29810"/>
                </a:lnTo>
                <a:lnTo>
                  <a:pt x="151790" y="29810"/>
                </a:lnTo>
                <a:lnTo>
                  <a:pt x="151790" y="2671"/>
                </a:lnTo>
                <a:lnTo>
                  <a:pt x="150906" y="2437"/>
                </a:lnTo>
                <a:lnTo>
                  <a:pt x="150022" y="2202"/>
                </a:lnTo>
                <a:lnTo>
                  <a:pt x="149137" y="1985"/>
                </a:lnTo>
                <a:lnTo>
                  <a:pt x="148253" y="1787"/>
                </a:lnTo>
                <a:lnTo>
                  <a:pt x="147351" y="1589"/>
                </a:lnTo>
                <a:lnTo>
                  <a:pt x="146467" y="1408"/>
                </a:lnTo>
                <a:lnTo>
                  <a:pt x="145565" y="1246"/>
                </a:lnTo>
                <a:lnTo>
                  <a:pt x="144662" y="1101"/>
                </a:lnTo>
                <a:lnTo>
                  <a:pt x="143598" y="921"/>
                </a:lnTo>
                <a:lnTo>
                  <a:pt x="142551" y="777"/>
                </a:lnTo>
                <a:lnTo>
                  <a:pt x="141487" y="632"/>
                </a:lnTo>
                <a:lnTo>
                  <a:pt x="140440" y="506"/>
                </a:lnTo>
                <a:lnTo>
                  <a:pt x="139375" y="398"/>
                </a:lnTo>
                <a:lnTo>
                  <a:pt x="138311" y="307"/>
                </a:lnTo>
                <a:lnTo>
                  <a:pt x="137246" y="217"/>
                </a:lnTo>
                <a:lnTo>
                  <a:pt x="136181" y="145"/>
                </a:lnTo>
                <a:lnTo>
                  <a:pt x="135117" y="91"/>
                </a:lnTo>
                <a:lnTo>
                  <a:pt x="134052" y="55"/>
                </a:lnTo>
                <a:lnTo>
                  <a:pt x="132988" y="19"/>
                </a:lnTo>
                <a:lnTo>
                  <a:pt x="1319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8" name="Google Shape;808;p20"/>
          <p:cNvSpPr/>
          <p:nvPr/>
        </p:nvSpPr>
        <p:spPr>
          <a:xfrm>
            <a:off x="3994750" y="3884500"/>
            <a:ext cx="5176039" cy="1597994"/>
          </a:xfrm>
          <a:custGeom>
            <a:rect b="b" l="l" r="r" t="t"/>
            <a:pathLst>
              <a:path extrusionOk="0" h="46862" w="151790">
                <a:moveTo>
                  <a:pt x="140584" y="0"/>
                </a:moveTo>
                <a:lnTo>
                  <a:pt x="139393" y="18"/>
                </a:lnTo>
                <a:lnTo>
                  <a:pt x="138202" y="72"/>
                </a:lnTo>
                <a:lnTo>
                  <a:pt x="136993" y="126"/>
                </a:lnTo>
                <a:lnTo>
                  <a:pt x="135803" y="217"/>
                </a:lnTo>
                <a:lnTo>
                  <a:pt x="134612" y="307"/>
                </a:lnTo>
                <a:lnTo>
                  <a:pt x="133421" y="415"/>
                </a:lnTo>
                <a:lnTo>
                  <a:pt x="132212" y="559"/>
                </a:lnTo>
                <a:lnTo>
                  <a:pt x="131021" y="704"/>
                </a:lnTo>
                <a:lnTo>
                  <a:pt x="129848" y="866"/>
                </a:lnTo>
                <a:lnTo>
                  <a:pt x="128657" y="1047"/>
                </a:lnTo>
                <a:lnTo>
                  <a:pt x="127466" y="1245"/>
                </a:lnTo>
                <a:lnTo>
                  <a:pt x="126275" y="1444"/>
                </a:lnTo>
                <a:lnTo>
                  <a:pt x="125102" y="1678"/>
                </a:lnTo>
                <a:lnTo>
                  <a:pt x="123929" y="1913"/>
                </a:lnTo>
                <a:lnTo>
                  <a:pt x="122756" y="2165"/>
                </a:lnTo>
                <a:lnTo>
                  <a:pt x="121584" y="2436"/>
                </a:lnTo>
                <a:lnTo>
                  <a:pt x="120411" y="2707"/>
                </a:lnTo>
                <a:lnTo>
                  <a:pt x="119238" y="3013"/>
                </a:lnTo>
                <a:lnTo>
                  <a:pt x="118083" y="3302"/>
                </a:lnTo>
                <a:lnTo>
                  <a:pt x="116928" y="3627"/>
                </a:lnTo>
                <a:lnTo>
                  <a:pt x="115773" y="3952"/>
                </a:lnTo>
                <a:lnTo>
                  <a:pt x="114618" y="4295"/>
                </a:lnTo>
                <a:lnTo>
                  <a:pt x="113482" y="4655"/>
                </a:lnTo>
                <a:lnTo>
                  <a:pt x="112345" y="5016"/>
                </a:lnTo>
                <a:lnTo>
                  <a:pt x="111208" y="5377"/>
                </a:lnTo>
                <a:lnTo>
                  <a:pt x="109981" y="5792"/>
                </a:lnTo>
                <a:lnTo>
                  <a:pt x="108754" y="6225"/>
                </a:lnTo>
                <a:lnTo>
                  <a:pt x="107545" y="6658"/>
                </a:lnTo>
                <a:lnTo>
                  <a:pt x="106336" y="7110"/>
                </a:lnTo>
                <a:lnTo>
                  <a:pt x="105127" y="7561"/>
                </a:lnTo>
                <a:lnTo>
                  <a:pt x="103918" y="8030"/>
                </a:lnTo>
                <a:lnTo>
                  <a:pt x="101518" y="9004"/>
                </a:lnTo>
                <a:lnTo>
                  <a:pt x="99136" y="9997"/>
                </a:lnTo>
                <a:lnTo>
                  <a:pt x="96773" y="11043"/>
                </a:lnTo>
                <a:lnTo>
                  <a:pt x="94427" y="12108"/>
                </a:lnTo>
                <a:lnTo>
                  <a:pt x="92099" y="13209"/>
                </a:lnTo>
                <a:lnTo>
                  <a:pt x="89771" y="14327"/>
                </a:lnTo>
                <a:lnTo>
                  <a:pt x="87462" y="15482"/>
                </a:lnTo>
                <a:lnTo>
                  <a:pt x="85170" y="16655"/>
                </a:lnTo>
                <a:lnTo>
                  <a:pt x="82878" y="17846"/>
                </a:lnTo>
                <a:lnTo>
                  <a:pt x="80587" y="19055"/>
                </a:lnTo>
                <a:lnTo>
                  <a:pt x="78313" y="20282"/>
                </a:lnTo>
                <a:lnTo>
                  <a:pt x="76058" y="21509"/>
                </a:lnTo>
                <a:lnTo>
                  <a:pt x="73784" y="22772"/>
                </a:lnTo>
                <a:lnTo>
                  <a:pt x="69508" y="25154"/>
                </a:lnTo>
                <a:lnTo>
                  <a:pt x="67342" y="26327"/>
                </a:lnTo>
                <a:lnTo>
                  <a:pt x="65177" y="27482"/>
                </a:lnTo>
                <a:lnTo>
                  <a:pt x="63012" y="28637"/>
                </a:lnTo>
                <a:lnTo>
                  <a:pt x="60810" y="29755"/>
                </a:lnTo>
                <a:lnTo>
                  <a:pt x="58609" y="30838"/>
                </a:lnTo>
                <a:lnTo>
                  <a:pt x="56389" y="31903"/>
                </a:lnTo>
                <a:lnTo>
                  <a:pt x="55289" y="32426"/>
                </a:lnTo>
                <a:lnTo>
                  <a:pt x="54170" y="32913"/>
                </a:lnTo>
                <a:lnTo>
                  <a:pt x="53033" y="33418"/>
                </a:lnTo>
                <a:lnTo>
                  <a:pt x="51914" y="33887"/>
                </a:lnTo>
                <a:lnTo>
                  <a:pt x="50778" y="34357"/>
                </a:lnTo>
                <a:lnTo>
                  <a:pt x="49641" y="34826"/>
                </a:lnTo>
                <a:lnTo>
                  <a:pt x="48486" y="35259"/>
                </a:lnTo>
                <a:lnTo>
                  <a:pt x="47349" y="35692"/>
                </a:lnTo>
                <a:lnTo>
                  <a:pt x="46194" y="36089"/>
                </a:lnTo>
                <a:lnTo>
                  <a:pt x="45021" y="36486"/>
                </a:lnTo>
                <a:lnTo>
                  <a:pt x="43867" y="36865"/>
                </a:lnTo>
                <a:lnTo>
                  <a:pt x="42694" y="37226"/>
                </a:lnTo>
                <a:lnTo>
                  <a:pt x="41521" y="37587"/>
                </a:lnTo>
                <a:lnTo>
                  <a:pt x="40330" y="37911"/>
                </a:lnTo>
                <a:lnTo>
                  <a:pt x="39139" y="38218"/>
                </a:lnTo>
                <a:lnTo>
                  <a:pt x="37930" y="38507"/>
                </a:lnTo>
                <a:lnTo>
                  <a:pt x="36757" y="38759"/>
                </a:lnTo>
                <a:lnTo>
                  <a:pt x="35584" y="38994"/>
                </a:lnTo>
                <a:lnTo>
                  <a:pt x="34393" y="39229"/>
                </a:lnTo>
                <a:lnTo>
                  <a:pt x="33220" y="39427"/>
                </a:lnTo>
                <a:lnTo>
                  <a:pt x="32029" y="39608"/>
                </a:lnTo>
                <a:lnTo>
                  <a:pt x="30838" y="39770"/>
                </a:lnTo>
                <a:lnTo>
                  <a:pt x="29648" y="39914"/>
                </a:lnTo>
                <a:lnTo>
                  <a:pt x="28457" y="40041"/>
                </a:lnTo>
                <a:lnTo>
                  <a:pt x="27266" y="40131"/>
                </a:lnTo>
                <a:lnTo>
                  <a:pt x="26075" y="40221"/>
                </a:lnTo>
                <a:lnTo>
                  <a:pt x="24884" y="40293"/>
                </a:lnTo>
                <a:lnTo>
                  <a:pt x="23693" y="40347"/>
                </a:lnTo>
                <a:lnTo>
                  <a:pt x="22502" y="40365"/>
                </a:lnTo>
                <a:lnTo>
                  <a:pt x="21311" y="40383"/>
                </a:lnTo>
                <a:lnTo>
                  <a:pt x="20120" y="40383"/>
                </a:lnTo>
                <a:lnTo>
                  <a:pt x="18929" y="40347"/>
                </a:lnTo>
                <a:lnTo>
                  <a:pt x="17738" y="40311"/>
                </a:lnTo>
                <a:lnTo>
                  <a:pt x="16547" y="40257"/>
                </a:lnTo>
                <a:lnTo>
                  <a:pt x="15356" y="40185"/>
                </a:lnTo>
                <a:lnTo>
                  <a:pt x="14165" y="40095"/>
                </a:lnTo>
                <a:lnTo>
                  <a:pt x="12975" y="39986"/>
                </a:lnTo>
                <a:lnTo>
                  <a:pt x="11784" y="39860"/>
                </a:lnTo>
                <a:lnTo>
                  <a:pt x="10593" y="39734"/>
                </a:lnTo>
                <a:lnTo>
                  <a:pt x="9402" y="39571"/>
                </a:lnTo>
                <a:lnTo>
                  <a:pt x="8229" y="39409"/>
                </a:lnTo>
                <a:lnTo>
                  <a:pt x="7038" y="39211"/>
                </a:lnTo>
                <a:lnTo>
                  <a:pt x="5865" y="39012"/>
                </a:lnTo>
                <a:lnTo>
                  <a:pt x="4692" y="38796"/>
                </a:lnTo>
                <a:lnTo>
                  <a:pt x="3501" y="38561"/>
                </a:lnTo>
                <a:lnTo>
                  <a:pt x="2328" y="38326"/>
                </a:lnTo>
                <a:lnTo>
                  <a:pt x="1174" y="38056"/>
                </a:lnTo>
                <a:lnTo>
                  <a:pt x="1" y="37785"/>
                </a:lnTo>
                <a:lnTo>
                  <a:pt x="1" y="42675"/>
                </a:lnTo>
                <a:lnTo>
                  <a:pt x="2148" y="43234"/>
                </a:lnTo>
                <a:lnTo>
                  <a:pt x="4295" y="43740"/>
                </a:lnTo>
                <a:lnTo>
                  <a:pt x="6443" y="44245"/>
                </a:lnTo>
                <a:lnTo>
                  <a:pt x="8608" y="44696"/>
                </a:lnTo>
                <a:lnTo>
                  <a:pt x="10773" y="45129"/>
                </a:lnTo>
                <a:lnTo>
                  <a:pt x="12938" y="45508"/>
                </a:lnTo>
                <a:lnTo>
                  <a:pt x="14021" y="45689"/>
                </a:lnTo>
                <a:lnTo>
                  <a:pt x="15122" y="45851"/>
                </a:lnTo>
                <a:lnTo>
                  <a:pt x="16205" y="46013"/>
                </a:lnTo>
                <a:lnTo>
                  <a:pt x="17305" y="46158"/>
                </a:lnTo>
                <a:lnTo>
                  <a:pt x="18388" y="46284"/>
                </a:lnTo>
                <a:lnTo>
                  <a:pt x="19489" y="46392"/>
                </a:lnTo>
                <a:lnTo>
                  <a:pt x="20571" y="46501"/>
                </a:lnTo>
                <a:lnTo>
                  <a:pt x="21672" y="46591"/>
                </a:lnTo>
                <a:lnTo>
                  <a:pt x="22773" y="46681"/>
                </a:lnTo>
                <a:lnTo>
                  <a:pt x="23873" y="46753"/>
                </a:lnTo>
                <a:lnTo>
                  <a:pt x="24974" y="46789"/>
                </a:lnTo>
                <a:lnTo>
                  <a:pt x="26075" y="46825"/>
                </a:lnTo>
                <a:lnTo>
                  <a:pt x="27175" y="46861"/>
                </a:lnTo>
                <a:lnTo>
                  <a:pt x="29377" y="46861"/>
                </a:lnTo>
                <a:lnTo>
                  <a:pt x="30496" y="46825"/>
                </a:lnTo>
                <a:lnTo>
                  <a:pt x="31596" y="46789"/>
                </a:lnTo>
                <a:lnTo>
                  <a:pt x="32697" y="46717"/>
                </a:lnTo>
                <a:lnTo>
                  <a:pt x="33816" y="46645"/>
                </a:lnTo>
                <a:lnTo>
                  <a:pt x="34935" y="46555"/>
                </a:lnTo>
                <a:lnTo>
                  <a:pt x="36180" y="46428"/>
                </a:lnTo>
                <a:lnTo>
                  <a:pt x="37443" y="46302"/>
                </a:lnTo>
                <a:lnTo>
                  <a:pt x="38688" y="46158"/>
                </a:lnTo>
                <a:lnTo>
                  <a:pt x="39933" y="45995"/>
                </a:lnTo>
                <a:lnTo>
                  <a:pt x="42441" y="45652"/>
                </a:lnTo>
                <a:lnTo>
                  <a:pt x="44931" y="45255"/>
                </a:lnTo>
                <a:lnTo>
                  <a:pt x="47403" y="44840"/>
                </a:lnTo>
                <a:lnTo>
                  <a:pt x="49893" y="44371"/>
                </a:lnTo>
                <a:lnTo>
                  <a:pt x="52365" y="43866"/>
                </a:lnTo>
                <a:lnTo>
                  <a:pt x="54819" y="43343"/>
                </a:lnTo>
                <a:lnTo>
                  <a:pt x="57292" y="42783"/>
                </a:lnTo>
                <a:lnTo>
                  <a:pt x="59746" y="42206"/>
                </a:lnTo>
                <a:lnTo>
                  <a:pt x="62200" y="41592"/>
                </a:lnTo>
                <a:lnTo>
                  <a:pt x="64636" y="40979"/>
                </a:lnTo>
                <a:lnTo>
                  <a:pt x="67072" y="40329"/>
                </a:lnTo>
                <a:lnTo>
                  <a:pt x="69508" y="39662"/>
                </a:lnTo>
                <a:lnTo>
                  <a:pt x="71944" y="38994"/>
                </a:lnTo>
                <a:lnTo>
                  <a:pt x="74362" y="38308"/>
                </a:lnTo>
                <a:lnTo>
                  <a:pt x="76617" y="37659"/>
                </a:lnTo>
                <a:lnTo>
                  <a:pt x="78873" y="36991"/>
                </a:lnTo>
                <a:lnTo>
                  <a:pt x="83384" y="35656"/>
                </a:lnTo>
                <a:lnTo>
                  <a:pt x="87895" y="34321"/>
                </a:lnTo>
                <a:lnTo>
                  <a:pt x="90168" y="33653"/>
                </a:lnTo>
                <a:lnTo>
                  <a:pt x="92424" y="33003"/>
                </a:lnTo>
                <a:lnTo>
                  <a:pt x="94698" y="32372"/>
                </a:lnTo>
                <a:lnTo>
                  <a:pt x="96971" y="31758"/>
                </a:lnTo>
                <a:lnTo>
                  <a:pt x="99245" y="31163"/>
                </a:lnTo>
                <a:lnTo>
                  <a:pt x="101518" y="30585"/>
                </a:lnTo>
                <a:lnTo>
                  <a:pt x="103810" y="30044"/>
                </a:lnTo>
                <a:lnTo>
                  <a:pt x="106120" y="29539"/>
                </a:lnTo>
                <a:lnTo>
                  <a:pt x="108411" y="29052"/>
                </a:lnTo>
                <a:lnTo>
                  <a:pt x="110721" y="28618"/>
                </a:lnTo>
                <a:lnTo>
                  <a:pt x="112832" y="28258"/>
                </a:lnTo>
                <a:lnTo>
                  <a:pt x="114925" y="27933"/>
                </a:lnTo>
                <a:lnTo>
                  <a:pt x="117036" y="27644"/>
                </a:lnTo>
                <a:lnTo>
                  <a:pt x="119166" y="27391"/>
                </a:lnTo>
                <a:lnTo>
                  <a:pt x="121277" y="27175"/>
                </a:lnTo>
                <a:lnTo>
                  <a:pt x="123406" y="26994"/>
                </a:lnTo>
                <a:lnTo>
                  <a:pt x="125535" y="26868"/>
                </a:lnTo>
                <a:lnTo>
                  <a:pt x="126600" y="26814"/>
                </a:lnTo>
                <a:lnTo>
                  <a:pt x="127665" y="26778"/>
                </a:lnTo>
                <a:lnTo>
                  <a:pt x="128729" y="26742"/>
                </a:lnTo>
                <a:lnTo>
                  <a:pt x="129794" y="26724"/>
                </a:lnTo>
                <a:lnTo>
                  <a:pt x="131923" y="26724"/>
                </a:lnTo>
                <a:lnTo>
                  <a:pt x="132988" y="26742"/>
                </a:lnTo>
                <a:lnTo>
                  <a:pt x="134052" y="26778"/>
                </a:lnTo>
                <a:lnTo>
                  <a:pt x="135117" y="26814"/>
                </a:lnTo>
                <a:lnTo>
                  <a:pt x="136181" y="26868"/>
                </a:lnTo>
                <a:lnTo>
                  <a:pt x="137246" y="26940"/>
                </a:lnTo>
                <a:lnTo>
                  <a:pt x="138311" y="27031"/>
                </a:lnTo>
                <a:lnTo>
                  <a:pt x="139375" y="27121"/>
                </a:lnTo>
                <a:lnTo>
                  <a:pt x="140440" y="27229"/>
                </a:lnTo>
                <a:lnTo>
                  <a:pt x="141487" y="27355"/>
                </a:lnTo>
                <a:lnTo>
                  <a:pt x="142551" y="27500"/>
                </a:lnTo>
                <a:lnTo>
                  <a:pt x="143598" y="27644"/>
                </a:lnTo>
                <a:lnTo>
                  <a:pt x="144662" y="27825"/>
                </a:lnTo>
                <a:lnTo>
                  <a:pt x="145565" y="27969"/>
                </a:lnTo>
                <a:lnTo>
                  <a:pt x="146467" y="28149"/>
                </a:lnTo>
                <a:lnTo>
                  <a:pt x="147351" y="28330"/>
                </a:lnTo>
                <a:lnTo>
                  <a:pt x="148253" y="28510"/>
                </a:lnTo>
                <a:lnTo>
                  <a:pt x="149137" y="28709"/>
                </a:lnTo>
                <a:lnTo>
                  <a:pt x="150022" y="28925"/>
                </a:lnTo>
                <a:lnTo>
                  <a:pt x="150906" y="29160"/>
                </a:lnTo>
                <a:lnTo>
                  <a:pt x="151790" y="29394"/>
                </a:lnTo>
                <a:lnTo>
                  <a:pt x="151790" y="722"/>
                </a:lnTo>
                <a:lnTo>
                  <a:pt x="150382" y="523"/>
                </a:lnTo>
                <a:lnTo>
                  <a:pt x="148975" y="379"/>
                </a:lnTo>
                <a:lnTo>
                  <a:pt x="147784" y="253"/>
                </a:lnTo>
                <a:lnTo>
                  <a:pt x="146575" y="162"/>
                </a:lnTo>
                <a:lnTo>
                  <a:pt x="145384" y="90"/>
                </a:lnTo>
                <a:lnTo>
                  <a:pt x="144193" y="36"/>
                </a:lnTo>
                <a:lnTo>
                  <a:pt x="14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9" name="Google Shape;809;p20"/>
          <p:cNvSpPr/>
          <p:nvPr/>
        </p:nvSpPr>
        <p:spPr>
          <a:xfrm>
            <a:off x="1774700" y="433572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0" name="Google Shape;810;p20"/>
          <p:cNvSpPr/>
          <p:nvPr/>
        </p:nvSpPr>
        <p:spPr>
          <a:xfrm>
            <a:off x="6102925" y="40660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" name="Google Shape;811;p20"/>
          <p:cNvSpPr/>
          <p:nvPr/>
        </p:nvSpPr>
        <p:spPr>
          <a:xfrm>
            <a:off x="2780413" y="4278375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" name="Google Shape;812;p20"/>
          <p:cNvSpPr/>
          <p:nvPr/>
        </p:nvSpPr>
        <p:spPr>
          <a:xfrm>
            <a:off x="176000" y="3345813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3" name="Google Shape;813;p20"/>
          <p:cNvSpPr/>
          <p:nvPr/>
        </p:nvSpPr>
        <p:spPr>
          <a:xfrm rot="1026947">
            <a:off x="5125143" y="264027"/>
            <a:ext cx="817765" cy="437020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4" name="Google Shape;814;p20"/>
          <p:cNvSpPr/>
          <p:nvPr/>
        </p:nvSpPr>
        <p:spPr>
          <a:xfrm>
            <a:off x="2612325" y="21565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" name="Google Shape;815;p20"/>
          <p:cNvSpPr/>
          <p:nvPr/>
        </p:nvSpPr>
        <p:spPr>
          <a:xfrm>
            <a:off x="6463575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6" name="Google Shape;816;p20"/>
          <p:cNvSpPr/>
          <p:nvPr/>
        </p:nvSpPr>
        <p:spPr>
          <a:xfrm>
            <a:off x="3796675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7" name="Google Shape;817;p20"/>
          <p:cNvSpPr/>
          <p:nvPr/>
        </p:nvSpPr>
        <p:spPr>
          <a:xfrm>
            <a:off x="1698500" y="347438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" name="Google Shape;818;p20"/>
          <p:cNvSpPr/>
          <p:nvPr/>
        </p:nvSpPr>
        <p:spPr>
          <a:xfrm flipH="1">
            <a:off x="7587932" y="154150"/>
            <a:ext cx="206502" cy="227818"/>
          </a:xfrm>
          <a:custGeom>
            <a:rect b="b" l="l" r="r" t="t"/>
            <a:pathLst>
              <a:path extrusionOk="0" h="15198" w="13776">
                <a:moveTo>
                  <a:pt x="7751" y="5991"/>
                </a:moveTo>
                <a:lnTo>
                  <a:pt x="7751" y="5991"/>
                </a:lnTo>
                <a:lnTo>
                  <a:pt x="8225" y="4197"/>
                </a:lnTo>
                <a:lnTo>
                  <a:pt x="8462" y="3351"/>
                </a:lnTo>
                <a:lnTo>
                  <a:pt x="8597" y="2945"/>
                </a:lnTo>
                <a:lnTo>
                  <a:pt x="8767" y="2539"/>
                </a:lnTo>
                <a:lnTo>
                  <a:pt x="8767" y="2539"/>
                </a:lnTo>
                <a:lnTo>
                  <a:pt x="8902" y="2268"/>
                </a:lnTo>
                <a:lnTo>
                  <a:pt x="9071" y="1997"/>
                </a:lnTo>
                <a:lnTo>
                  <a:pt x="9410" y="1456"/>
                </a:lnTo>
                <a:lnTo>
                  <a:pt x="9850" y="982"/>
                </a:lnTo>
                <a:lnTo>
                  <a:pt x="10290" y="542"/>
                </a:lnTo>
                <a:lnTo>
                  <a:pt x="10290" y="542"/>
                </a:lnTo>
                <a:lnTo>
                  <a:pt x="10527" y="372"/>
                </a:lnTo>
                <a:lnTo>
                  <a:pt x="10764" y="237"/>
                </a:lnTo>
                <a:lnTo>
                  <a:pt x="10967" y="102"/>
                </a:lnTo>
                <a:lnTo>
                  <a:pt x="11204" y="34"/>
                </a:lnTo>
                <a:lnTo>
                  <a:pt x="11474" y="0"/>
                </a:lnTo>
                <a:lnTo>
                  <a:pt x="11677" y="0"/>
                </a:lnTo>
                <a:lnTo>
                  <a:pt x="11914" y="34"/>
                </a:lnTo>
                <a:lnTo>
                  <a:pt x="12151" y="102"/>
                </a:lnTo>
                <a:lnTo>
                  <a:pt x="12354" y="169"/>
                </a:lnTo>
                <a:lnTo>
                  <a:pt x="12557" y="305"/>
                </a:lnTo>
                <a:lnTo>
                  <a:pt x="12761" y="440"/>
                </a:lnTo>
                <a:lnTo>
                  <a:pt x="12930" y="609"/>
                </a:lnTo>
                <a:lnTo>
                  <a:pt x="13099" y="812"/>
                </a:lnTo>
                <a:lnTo>
                  <a:pt x="13234" y="1016"/>
                </a:lnTo>
                <a:lnTo>
                  <a:pt x="13370" y="1286"/>
                </a:lnTo>
                <a:lnTo>
                  <a:pt x="13471" y="1523"/>
                </a:lnTo>
                <a:lnTo>
                  <a:pt x="13471" y="1523"/>
                </a:lnTo>
                <a:lnTo>
                  <a:pt x="13607" y="2166"/>
                </a:lnTo>
                <a:lnTo>
                  <a:pt x="13708" y="2809"/>
                </a:lnTo>
                <a:lnTo>
                  <a:pt x="13776" y="3419"/>
                </a:lnTo>
                <a:lnTo>
                  <a:pt x="13776" y="4062"/>
                </a:lnTo>
                <a:lnTo>
                  <a:pt x="13742" y="4705"/>
                </a:lnTo>
                <a:lnTo>
                  <a:pt x="13708" y="5314"/>
                </a:lnTo>
                <a:lnTo>
                  <a:pt x="13539" y="6600"/>
                </a:lnTo>
                <a:lnTo>
                  <a:pt x="13539" y="6600"/>
                </a:lnTo>
                <a:lnTo>
                  <a:pt x="13167" y="9410"/>
                </a:lnTo>
                <a:lnTo>
                  <a:pt x="12964" y="10831"/>
                </a:lnTo>
                <a:lnTo>
                  <a:pt x="12727" y="12219"/>
                </a:lnTo>
                <a:lnTo>
                  <a:pt x="12727" y="12219"/>
                </a:lnTo>
                <a:lnTo>
                  <a:pt x="12591" y="12862"/>
                </a:lnTo>
                <a:lnTo>
                  <a:pt x="12388" y="13505"/>
                </a:lnTo>
                <a:lnTo>
                  <a:pt x="12185" y="14148"/>
                </a:lnTo>
                <a:lnTo>
                  <a:pt x="11914" y="14758"/>
                </a:lnTo>
                <a:lnTo>
                  <a:pt x="11914" y="14758"/>
                </a:lnTo>
                <a:lnTo>
                  <a:pt x="11881" y="14859"/>
                </a:lnTo>
                <a:lnTo>
                  <a:pt x="11779" y="14927"/>
                </a:lnTo>
                <a:lnTo>
                  <a:pt x="11542" y="15096"/>
                </a:lnTo>
                <a:lnTo>
                  <a:pt x="11271" y="15198"/>
                </a:lnTo>
                <a:lnTo>
                  <a:pt x="11000" y="15198"/>
                </a:lnTo>
                <a:lnTo>
                  <a:pt x="11000" y="15198"/>
                </a:lnTo>
                <a:lnTo>
                  <a:pt x="10290" y="15164"/>
                </a:lnTo>
                <a:lnTo>
                  <a:pt x="9613" y="15062"/>
                </a:lnTo>
                <a:lnTo>
                  <a:pt x="8936" y="14927"/>
                </a:lnTo>
                <a:lnTo>
                  <a:pt x="8293" y="14758"/>
                </a:lnTo>
                <a:lnTo>
                  <a:pt x="7650" y="14555"/>
                </a:lnTo>
                <a:lnTo>
                  <a:pt x="7006" y="14318"/>
                </a:lnTo>
                <a:lnTo>
                  <a:pt x="6431" y="14081"/>
                </a:lnTo>
                <a:lnTo>
                  <a:pt x="5822" y="13776"/>
                </a:lnTo>
                <a:lnTo>
                  <a:pt x="5246" y="13438"/>
                </a:lnTo>
                <a:lnTo>
                  <a:pt x="4705" y="13099"/>
                </a:lnTo>
                <a:lnTo>
                  <a:pt x="4163" y="12727"/>
                </a:lnTo>
                <a:lnTo>
                  <a:pt x="3622" y="12287"/>
                </a:lnTo>
                <a:lnTo>
                  <a:pt x="3114" y="11847"/>
                </a:lnTo>
                <a:lnTo>
                  <a:pt x="2640" y="11373"/>
                </a:lnTo>
                <a:lnTo>
                  <a:pt x="2166" y="10865"/>
                </a:lnTo>
                <a:lnTo>
                  <a:pt x="1692" y="10357"/>
                </a:lnTo>
                <a:lnTo>
                  <a:pt x="1692" y="10357"/>
                </a:lnTo>
                <a:lnTo>
                  <a:pt x="1354" y="9884"/>
                </a:lnTo>
                <a:lnTo>
                  <a:pt x="1049" y="9410"/>
                </a:lnTo>
                <a:lnTo>
                  <a:pt x="812" y="8902"/>
                </a:lnTo>
                <a:lnTo>
                  <a:pt x="609" y="8394"/>
                </a:lnTo>
                <a:lnTo>
                  <a:pt x="440" y="7887"/>
                </a:lnTo>
                <a:lnTo>
                  <a:pt x="271" y="7345"/>
                </a:lnTo>
                <a:lnTo>
                  <a:pt x="169" y="6803"/>
                </a:lnTo>
                <a:lnTo>
                  <a:pt x="68" y="6262"/>
                </a:lnTo>
                <a:lnTo>
                  <a:pt x="68" y="6262"/>
                </a:lnTo>
                <a:lnTo>
                  <a:pt x="0" y="5856"/>
                </a:lnTo>
                <a:lnTo>
                  <a:pt x="0" y="5517"/>
                </a:lnTo>
                <a:lnTo>
                  <a:pt x="34" y="5179"/>
                </a:lnTo>
                <a:lnTo>
                  <a:pt x="135" y="4840"/>
                </a:lnTo>
                <a:lnTo>
                  <a:pt x="237" y="4536"/>
                </a:lnTo>
                <a:lnTo>
                  <a:pt x="406" y="4231"/>
                </a:lnTo>
                <a:lnTo>
                  <a:pt x="575" y="3994"/>
                </a:lnTo>
                <a:lnTo>
                  <a:pt x="779" y="3757"/>
                </a:lnTo>
                <a:lnTo>
                  <a:pt x="1015" y="3520"/>
                </a:lnTo>
                <a:lnTo>
                  <a:pt x="1286" y="3351"/>
                </a:lnTo>
                <a:lnTo>
                  <a:pt x="1591" y="3216"/>
                </a:lnTo>
                <a:lnTo>
                  <a:pt x="1896" y="3080"/>
                </a:lnTo>
                <a:lnTo>
                  <a:pt x="2234" y="3013"/>
                </a:lnTo>
                <a:lnTo>
                  <a:pt x="2572" y="2945"/>
                </a:lnTo>
                <a:lnTo>
                  <a:pt x="2945" y="2945"/>
                </a:lnTo>
                <a:lnTo>
                  <a:pt x="3317" y="2945"/>
                </a:lnTo>
                <a:lnTo>
                  <a:pt x="3317" y="2945"/>
                </a:lnTo>
                <a:lnTo>
                  <a:pt x="3825" y="3046"/>
                </a:lnTo>
                <a:lnTo>
                  <a:pt x="4333" y="3182"/>
                </a:lnTo>
                <a:lnTo>
                  <a:pt x="4806" y="3317"/>
                </a:lnTo>
                <a:lnTo>
                  <a:pt x="5246" y="3554"/>
                </a:lnTo>
                <a:lnTo>
                  <a:pt x="5686" y="3791"/>
                </a:lnTo>
                <a:lnTo>
                  <a:pt x="6093" y="4096"/>
                </a:lnTo>
                <a:lnTo>
                  <a:pt x="6465" y="4434"/>
                </a:lnTo>
                <a:lnTo>
                  <a:pt x="6803" y="4840"/>
                </a:lnTo>
                <a:lnTo>
                  <a:pt x="6803" y="4840"/>
                </a:lnTo>
                <a:lnTo>
                  <a:pt x="7751" y="5991"/>
                </a:lnTo>
                <a:lnTo>
                  <a:pt x="7751" y="59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" name="Google Shape;819;p20"/>
          <p:cNvSpPr/>
          <p:nvPr/>
        </p:nvSpPr>
        <p:spPr>
          <a:xfrm>
            <a:off x="8430750" y="285582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0" name="Google Shape;820;p20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821" name="Google Shape;821;p20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822" name="Google Shape;822;p20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823" name="Google Shape;823;p20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" name="Google Shape;824;p20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" name="Google Shape;825;p20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" name="Google Shape;826;p20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" name="Google Shape;827;p20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" name="Google Shape;828;p20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" name="Google Shape;829;p20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" name="Google Shape;830;p20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" name="Google Shape;831;p20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" name="Google Shape;832;p20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" name="Google Shape;833;p20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" name="Google Shape;834;p20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" name="Google Shape;835;p20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" name="Google Shape;836;p20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" name="Google Shape;837;p20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" name="Google Shape;838;p20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" name="Google Shape;839;p20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" name="Google Shape;840;p20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" name="Google Shape;841;p20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" name="Google Shape;842;p20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" name="Google Shape;843;p20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" name="Google Shape;844;p20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" name="Google Shape;845;p20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" name="Google Shape;846;p20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" name="Google Shape;847;p20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" name="Google Shape;848;p20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" name="Google Shape;849;p20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" name="Google Shape;850;p20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" name="Google Shape;851;p20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" name="Google Shape;852;p20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" name="Google Shape;853;p20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" name="Google Shape;854;p20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" name="Google Shape;855;p20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" name="Google Shape;856;p20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" name="Google Shape;857;p20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" name="Google Shape;858;p20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" name="Google Shape;859;p20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" name="Google Shape;860;p20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" name="Google Shape;861;p20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" name="Google Shape;862;p20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" name="Google Shape;863;p20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" name="Google Shape;864;p20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" name="Google Shape;865;p20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" name="Google Shape;866;p20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" name="Google Shape;867;p20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" name="Google Shape;868;p20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" name="Google Shape;869;p20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" name="Google Shape;870;p20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" name="Google Shape;871;p20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" name="Google Shape;872;p20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" name="Google Shape;873;p20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" name="Google Shape;874;p20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" name="Google Shape;875;p20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" name="Google Shape;876;p20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" name="Google Shape;877;p20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" name="Google Shape;878;p20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" name="Google Shape;879;p20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" name="Google Shape;880;p20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" name="Google Shape;881;p20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" name="Google Shape;882;p20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" name="Google Shape;883;p20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" name="Google Shape;884;p20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" name="Google Shape;885;p20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" name="Google Shape;886;p20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" name="Google Shape;887;p20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" name="Google Shape;888;p20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" name="Google Shape;889;p20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" name="Google Shape;890;p20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" name="Google Shape;891;p20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" name="Google Shape;892;p20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" name="Google Shape;893;p20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" name="Google Shape;894;p20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95" name="Google Shape;895;p20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896" name="Google Shape;896;p20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897" name="Google Shape;897;p20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898" name="Google Shape;898;p20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" name="Google Shape;899;p20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" name="Google Shape;900;p20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" name="Google Shape;901;p20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" name="Google Shape;902;p20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" name="Google Shape;903;p20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" name="Google Shape;904;p20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" name="Google Shape;905;p20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" name="Google Shape;906;p20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" name="Google Shape;907;p20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" name="Google Shape;908;p20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" name="Google Shape;909;p20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" name="Google Shape;910;p20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" name="Google Shape;911;p20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" name="Google Shape;912;p20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" name="Google Shape;913;p20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" name="Google Shape;914;p20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" name="Google Shape;915;p20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" name="Google Shape;916;p20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" name="Google Shape;917;p20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" name="Google Shape;918;p20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" name="Google Shape;919;p20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" name="Google Shape;920;p20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" name="Google Shape;921;p20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" name="Google Shape;922;p20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" name="Google Shape;923;p20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" name="Google Shape;924;p20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5" name="Google Shape;925;p20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" name="Google Shape;926;p20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" name="Google Shape;927;p20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" name="Google Shape;928;p20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" name="Google Shape;929;p20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" name="Google Shape;930;p20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" name="Google Shape;931;p20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" name="Google Shape;932;p20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" name="Google Shape;933;p20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" name="Google Shape;934;p20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" name="Google Shape;935;p20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" name="Google Shape;936;p20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" name="Google Shape;937;p20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" name="Google Shape;938;p20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" name="Google Shape;939;p20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" name="Google Shape;940;p20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" name="Google Shape;941;p20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" name="Google Shape;942;p20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" name="Google Shape;943;p20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" name="Google Shape;944;p20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" name="Google Shape;945;p20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" name="Google Shape;946;p20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" name="Google Shape;947;p20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" name="Google Shape;948;p20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" name="Google Shape;949;p20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" name="Google Shape;950;p20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" name="Google Shape;951;p20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" name="Google Shape;952;p20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" name="Google Shape;953;p20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" name="Google Shape;954;p20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" name="Google Shape;955;p20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" name="Google Shape;956;p20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" name="Google Shape;957;p20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" name="Google Shape;958;p20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" name="Google Shape;959;p20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" name="Google Shape;960;p20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" name="Google Shape;961;p20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" name="Google Shape;962;p20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" name="Google Shape;963;p20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" name="Google Shape;964;p20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" name="Google Shape;965;p20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" name="Google Shape;966;p20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" name="Google Shape;967;p20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" name="Google Shape;968;p20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" name="Google Shape;969;p20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970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21"/>
          <p:cNvSpPr txBox="1"/>
          <p:nvPr>
            <p:ph type="title"/>
          </p:nvPr>
        </p:nvSpPr>
        <p:spPr>
          <a:xfrm>
            <a:off x="4846575" y="2414944"/>
            <a:ext cx="3584400" cy="411600"/>
          </a:xfrm>
          <a:prstGeom prst="rect">
            <a:avLst/>
          </a:prstGeom>
          <a:effectLst>
            <a:outerShdw rotWithShape="0" algn="bl" dir="3660000" dist="66675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972" name="Google Shape;972;p21"/>
          <p:cNvSpPr txBox="1"/>
          <p:nvPr>
            <p:ph idx="1" type="subTitle"/>
          </p:nvPr>
        </p:nvSpPr>
        <p:spPr>
          <a:xfrm>
            <a:off x="4844625" y="3065344"/>
            <a:ext cx="3588300" cy="91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973" name="Google Shape;973;p21"/>
          <p:cNvSpPr/>
          <p:nvPr/>
        </p:nvSpPr>
        <p:spPr>
          <a:xfrm flipH="1">
            <a:off x="6661513" y="-867400"/>
            <a:ext cx="3794750" cy="1812600"/>
          </a:xfrm>
          <a:custGeom>
            <a:rect b="b" l="l" r="r" t="t"/>
            <a:pathLst>
              <a:path extrusionOk="0" h="72504" w="151790">
                <a:moveTo>
                  <a:pt x="151790" y="1"/>
                </a:moveTo>
                <a:lnTo>
                  <a:pt x="150130" y="217"/>
                </a:lnTo>
                <a:lnTo>
                  <a:pt x="149083" y="362"/>
                </a:lnTo>
                <a:lnTo>
                  <a:pt x="148055" y="524"/>
                </a:lnTo>
                <a:lnTo>
                  <a:pt x="147008" y="705"/>
                </a:lnTo>
                <a:lnTo>
                  <a:pt x="145980" y="903"/>
                </a:lnTo>
                <a:lnTo>
                  <a:pt x="144951" y="1102"/>
                </a:lnTo>
                <a:lnTo>
                  <a:pt x="143923" y="1318"/>
                </a:lnTo>
                <a:lnTo>
                  <a:pt x="142894" y="1553"/>
                </a:lnTo>
                <a:lnTo>
                  <a:pt x="141865" y="1787"/>
                </a:lnTo>
                <a:lnTo>
                  <a:pt x="139826" y="2293"/>
                </a:lnTo>
                <a:lnTo>
                  <a:pt x="137787" y="2834"/>
                </a:lnTo>
                <a:lnTo>
                  <a:pt x="135766" y="3411"/>
                </a:lnTo>
                <a:lnTo>
                  <a:pt x="133746" y="4007"/>
                </a:lnTo>
                <a:lnTo>
                  <a:pt x="132356" y="4458"/>
                </a:lnTo>
                <a:lnTo>
                  <a:pt x="130985" y="4909"/>
                </a:lnTo>
                <a:lnTo>
                  <a:pt x="129613" y="5378"/>
                </a:lnTo>
                <a:lnTo>
                  <a:pt x="128242" y="5865"/>
                </a:lnTo>
                <a:lnTo>
                  <a:pt x="126871" y="6371"/>
                </a:lnTo>
                <a:lnTo>
                  <a:pt x="125517" y="6894"/>
                </a:lnTo>
                <a:lnTo>
                  <a:pt x="124182" y="7435"/>
                </a:lnTo>
                <a:lnTo>
                  <a:pt x="122829" y="7995"/>
                </a:lnTo>
                <a:lnTo>
                  <a:pt x="121493" y="8554"/>
                </a:lnTo>
                <a:lnTo>
                  <a:pt x="120176" y="9149"/>
                </a:lnTo>
                <a:lnTo>
                  <a:pt x="118859" y="9745"/>
                </a:lnTo>
                <a:lnTo>
                  <a:pt x="117542" y="10376"/>
                </a:lnTo>
                <a:lnTo>
                  <a:pt x="116224" y="11008"/>
                </a:lnTo>
                <a:lnTo>
                  <a:pt x="114925" y="11658"/>
                </a:lnTo>
                <a:lnTo>
                  <a:pt x="113644" y="12325"/>
                </a:lnTo>
                <a:lnTo>
                  <a:pt x="112363" y="12993"/>
                </a:lnTo>
                <a:lnTo>
                  <a:pt x="111082" y="13697"/>
                </a:lnTo>
                <a:lnTo>
                  <a:pt x="109801" y="14400"/>
                </a:lnTo>
                <a:lnTo>
                  <a:pt x="108556" y="15122"/>
                </a:lnTo>
                <a:lnTo>
                  <a:pt x="107292" y="15862"/>
                </a:lnTo>
                <a:lnTo>
                  <a:pt x="106047" y="16602"/>
                </a:lnTo>
                <a:lnTo>
                  <a:pt x="104802" y="17360"/>
                </a:lnTo>
                <a:lnTo>
                  <a:pt x="103575" y="18136"/>
                </a:lnTo>
                <a:lnTo>
                  <a:pt x="102366" y="18930"/>
                </a:lnTo>
                <a:lnTo>
                  <a:pt x="101157" y="19723"/>
                </a:lnTo>
                <a:lnTo>
                  <a:pt x="99948" y="20554"/>
                </a:lnTo>
                <a:lnTo>
                  <a:pt x="98757" y="21366"/>
                </a:lnTo>
                <a:lnTo>
                  <a:pt x="97567" y="22214"/>
                </a:lnTo>
                <a:lnTo>
                  <a:pt x="96394" y="23062"/>
                </a:lnTo>
                <a:lnTo>
                  <a:pt x="95221" y="23928"/>
                </a:lnTo>
                <a:lnTo>
                  <a:pt x="94066" y="24794"/>
                </a:lnTo>
                <a:lnTo>
                  <a:pt x="92911" y="25696"/>
                </a:lnTo>
                <a:lnTo>
                  <a:pt x="91810" y="26562"/>
                </a:lnTo>
                <a:lnTo>
                  <a:pt x="90728" y="27428"/>
                </a:lnTo>
                <a:lnTo>
                  <a:pt x="89663" y="28331"/>
                </a:lnTo>
                <a:lnTo>
                  <a:pt x="88599" y="29233"/>
                </a:lnTo>
                <a:lnTo>
                  <a:pt x="86487" y="31055"/>
                </a:lnTo>
                <a:lnTo>
                  <a:pt x="84394" y="32896"/>
                </a:lnTo>
                <a:lnTo>
                  <a:pt x="82319" y="34754"/>
                </a:lnTo>
                <a:lnTo>
                  <a:pt x="80226" y="36595"/>
                </a:lnTo>
                <a:lnTo>
                  <a:pt x="78115" y="38418"/>
                </a:lnTo>
                <a:lnTo>
                  <a:pt x="77050" y="39320"/>
                </a:lnTo>
                <a:lnTo>
                  <a:pt x="75985" y="40204"/>
                </a:lnTo>
                <a:lnTo>
                  <a:pt x="73928" y="41864"/>
                </a:lnTo>
                <a:lnTo>
                  <a:pt x="71853" y="43488"/>
                </a:lnTo>
                <a:lnTo>
                  <a:pt x="70807" y="44282"/>
                </a:lnTo>
                <a:lnTo>
                  <a:pt x="69742" y="45076"/>
                </a:lnTo>
                <a:lnTo>
                  <a:pt x="68678" y="45852"/>
                </a:lnTo>
                <a:lnTo>
                  <a:pt x="67613" y="46628"/>
                </a:lnTo>
                <a:lnTo>
                  <a:pt x="66530" y="47386"/>
                </a:lnTo>
                <a:lnTo>
                  <a:pt x="65448" y="48143"/>
                </a:lnTo>
                <a:lnTo>
                  <a:pt x="64347" y="48883"/>
                </a:lnTo>
                <a:lnTo>
                  <a:pt x="63246" y="49623"/>
                </a:lnTo>
                <a:lnTo>
                  <a:pt x="62145" y="50345"/>
                </a:lnTo>
                <a:lnTo>
                  <a:pt x="61027" y="51049"/>
                </a:lnTo>
                <a:lnTo>
                  <a:pt x="59908" y="51752"/>
                </a:lnTo>
                <a:lnTo>
                  <a:pt x="58789" y="52438"/>
                </a:lnTo>
                <a:lnTo>
                  <a:pt x="57652" y="53106"/>
                </a:lnTo>
                <a:lnTo>
                  <a:pt x="56498" y="53755"/>
                </a:lnTo>
                <a:lnTo>
                  <a:pt x="55343" y="54405"/>
                </a:lnTo>
                <a:lnTo>
                  <a:pt x="54188" y="55036"/>
                </a:lnTo>
                <a:lnTo>
                  <a:pt x="53033" y="55650"/>
                </a:lnTo>
                <a:lnTo>
                  <a:pt x="51860" y="56263"/>
                </a:lnTo>
                <a:lnTo>
                  <a:pt x="50669" y="56841"/>
                </a:lnTo>
                <a:lnTo>
                  <a:pt x="49478" y="57418"/>
                </a:lnTo>
                <a:lnTo>
                  <a:pt x="48287" y="57978"/>
                </a:lnTo>
                <a:lnTo>
                  <a:pt x="47078" y="58519"/>
                </a:lnTo>
                <a:lnTo>
                  <a:pt x="45869" y="59042"/>
                </a:lnTo>
                <a:lnTo>
                  <a:pt x="44660" y="59548"/>
                </a:lnTo>
                <a:lnTo>
                  <a:pt x="43433" y="60035"/>
                </a:lnTo>
                <a:lnTo>
                  <a:pt x="42206" y="60504"/>
                </a:lnTo>
                <a:lnTo>
                  <a:pt x="40961" y="60973"/>
                </a:lnTo>
                <a:lnTo>
                  <a:pt x="39716" y="61406"/>
                </a:lnTo>
                <a:lnTo>
                  <a:pt x="38507" y="61803"/>
                </a:lnTo>
                <a:lnTo>
                  <a:pt x="37298" y="62182"/>
                </a:lnTo>
                <a:lnTo>
                  <a:pt x="36089" y="62543"/>
                </a:lnTo>
                <a:lnTo>
                  <a:pt x="34862" y="62886"/>
                </a:lnTo>
                <a:lnTo>
                  <a:pt x="33635" y="63211"/>
                </a:lnTo>
                <a:lnTo>
                  <a:pt x="32408" y="63499"/>
                </a:lnTo>
                <a:lnTo>
                  <a:pt x="31181" y="63788"/>
                </a:lnTo>
                <a:lnTo>
                  <a:pt x="29954" y="64041"/>
                </a:lnTo>
                <a:lnTo>
                  <a:pt x="28709" y="64275"/>
                </a:lnTo>
                <a:lnTo>
                  <a:pt x="27482" y="64492"/>
                </a:lnTo>
                <a:lnTo>
                  <a:pt x="26237" y="64690"/>
                </a:lnTo>
                <a:lnTo>
                  <a:pt x="24992" y="64871"/>
                </a:lnTo>
                <a:lnTo>
                  <a:pt x="23747" y="65015"/>
                </a:lnTo>
                <a:lnTo>
                  <a:pt x="22502" y="65141"/>
                </a:lnTo>
                <a:lnTo>
                  <a:pt x="21239" y="65250"/>
                </a:lnTo>
                <a:lnTo>
                  <a:pt x="19994" y="65340"/>
                </a:lnTo>
                <a:lnTo>
                  <a:pt x="18749" y="65394"/>
                </a:lnTo>
                <a:lnTo>
                  <a:pt x="17486" y="65448"/>
                </a:lnTo>
                <a:lnTo>
                  <a:pt x="16241" y="65466"/>
                </a:lnTo>
                <a:lnTo>
                  <a:pt x="14977" y="65466"/>
                </a:lnTo>
                <a:lnTo>
                  <a:pt x="13732" y="65430"/>
                </a:lnTo>
                <a:lnTo>
                  <a:pt x="12469" y="65394"/>
                </a:lnTo>
                <a:lnTo>
                  <a:pt x="11224" y="65322"/>
                </a:lnTo>
                <a:lnTo>
                  <a:pt x="9961" y="65232"/>
                </a:lnTo>
                <a:lnTo>
                  <a:pt x="8716" y="65105"/>
                </a:lnTo>
                <a:lnTo>
                  <a:pt x="7471" y="64979"/>
                </a:lnTo>
                <a:lnTo>
                  <a:pt x="6208" y="64817"/>
                </a:lnTo>
                <a:lnTo>
                  <a:pt x="4963" y="64618"/>
                </a:lnTo>
                <a:lnTo>
                  <a:pt x="3718" y="64420"/>
                </a:lnTo>
                <a:lnTo>
                  <a:pt x="2473" y="64185"/>
                </a:lnTo>
                <a:lnTo>
                  <a:pt x="1246" y="63932"/>
                </a:lnTo>
                <a:lnTo>
                  <a:pt x="1" y="63644"/>
                </a:lnTo>
                <a:lnTo>
                  <a:pt x="1" y="69905"/>
                </a:lnTo>
                <a:lnTo>
                  <a:pt x="1174" y="70176"/>
                </a:lnTo>
                <a:lnTo>
                  <a:pt x="2328" y="70446"/>
                </a:lnTo>
                <a:lnTo>
                  <a:pt x="3501" y="70681"/>
                </a:lnTo>
                <a:lnTo>
                  <a:pt x="4692" y="70916"/>
                </a:lnTo>
                <a:lnTo>
                  <a:pt x="5865" y="71132"/>
                </a:lnTo>
                <a:lnTo>
                  <a:pt x="7038" y="71331"/>
                </a:lnTo>
                <a:lnTo>
                  <a:pt x="8229" y="71529"/>
                </a:lnTo>
                <a:lnTo>
                  <a:pt x="9402" y="71691"/>
                </a:lnTo>
                <a:lnTo>
                  <a:pt x="10593" y="71854"/>
                </a:lnTo>
                <a:lnTo>
                  <a:pt x="11784" y="71980"/>
                </a:lnTo>
                <a:lnTo>
                  <a:pt x="12975" y="72106"/>
                </a:lnTo>
                <a:lnTo>
                  <a:pt x="14165" y="72215"/>
                </a:lnTo>
                <a:lnTo>
                  <a:pt x="15356" y="72305"/>
                </a:lnTo>
                <a:lnTo>
                  <a:pt x="16547" y="72377"/>
                </a:lnTo>
                <a:lnTo>
                  <a:pt x="17738" y="72431"/>
                </a:lnTo>
                <a:lnTo>
                  <a:pt x="18929" y="72467"/>
                </a:lnTo>
                <a:lnTo>
                  <a:pt x="20120" y="72503"/>
                </a:lnTo>
                <a:lnTo>
                  <a:pt x="21311" y="72503"/>
                </a:lnTo>
                <a:lnTo>
                  <a:pt x="22502" y="72485"/>
                </a:lnTo>
                <a:lnTo>
                  <a:pt x="23693" y="72467"/>
                </a:lnTo>
                <a:lnTo>
                  <a:pt x="24884" y="72413"/>
                </a:lnTo>
                <a:lnTo>
                  <a:pt x="26075" y="72341"/>
                </a:lnTo>
                <a:lnTo>
                  <a:pt x="27266" y="72251"/>
                </a:lnTo>
                <a:lnTo>
                  <a:pt x="28457" y="72161"/>
                </a:lnTo>
                <a:lnTo>
                  <a:pt x="29648" y="72034"/>
                </a:lnTo>
                <a:lnTo>
                  <a:pt x="30838" y="71890"/>
                </a:lnTo>
                <a:lnTo>
                  <a:pt x="32029" y="71728"/>
                </a:lnTo>
                <a:lnTo>
                  <a:pt x="33220" y="71547"/>
                </a:lnTo>
                <a:lnTo>
                  <a:pt x="34393" y="71349"/>
                </a:lnTo>
                <a:lnTo>
                  <a:pt x="35584" y="71114"/>
                </a:lnTo>
                <a:lnTo>
                  <a:pt x="36757" y="70879"/>
                </a:lnTo>
                <a:lnTo>
                  <a:pt x="37930" y="70627"/>
                </a:lnTo>
                <a:lnTo>
                  <a:pt x="39139" y="70338"/>
                </a:lnTo>
                <a:lnTo>
                  <a:pt x="40330" y="70031"/>
                </a:lnTo>
                <a:lnTo>
                  <a:pt x="41521" y="69707"/>
                </a:lnTo>
                <a:lnTo>
                  <a:pt x="42694" y="69346"/>
                </a:lnTo>
                <a:lnTo>
                  <a:pt x="43867" y="68985"/>
                </a:lnTo>
                <a:lnTo>
                  <a:pt x="45021" y="68606"/>
                </a:lnTo>
                <a:lnTo>
                  <a:pt x="46194" y="68209"/>
                </a:lnTo>
                <a:lnTo>
                  <a:pt x="47349" y="67812"/>
                </a:lnTo>
                <a:lnTo>
                  <a:pt x="48486" y="67379"/>
                </a:lnTo>
                <a:lnTo>
                  <a:pt x="49641" y="66946"/>
                </a:lnTo>
                <a:lnTo>
                  <a:pt x="50778" y="66477"/>
                </a:lnTo>
                <a:lnTo>
                  <a:pt x="51914" y="66007"/>
                </a:lnTo>
                <a:lnTo>
                  <a:pt x="53033" y="65538"/>
                </a:lnTo>
                <a:lnTo>
                  <a:pt x="54170" y="65033"/>
                </a:lnTo>
                <a:lnTo>
                  <a:pt x="55289" y="64546"/>
                </a:lnTo>
                <a:lnTo>
                  <a:pt x="56389" y="64023"/>
                </a:lnTo>
                <a:lnTo>
                  <a:pt x="58609" y="62958"/>
                </a:lnTo>
                <a:lnTo>
                  <a:pt x="60810" y="61875"/>
                </a:lnTo>
                <a:lnTo>
                  <a:pt x="63012" y="60757"/>
                </a:lnTo>
                <a:lnTo>
                  <a:pt x="65177" y="59602"/>
                </a:lnTo>
                <a:lnTo>
                  <a:pt x="67342" y="58447"/>
                </a:lnTo>
                <a:lnTo>
                  <a:pt x="69508" y="57274"/>
                </a:lnTo>
                <a:lnTo>
                  <a:pt x="73784" y="54892"/>
                </a:lnTo>
                <a:lnTo>
                  <a:pt x="76058" y="53629"/>
                </a:lnTo>
                <a:lnTo>
                  <a:pt x="78313" y="52402"/>
                </a:lnTo>
                <a:lnTo>
                  <a:pt x="80587" y="51175"/>
                </a:lnTo>
                <a:lnTo>
                  <a:pt x="82878" y="49966"/>
                </a:lnTo>
                <a:lnTo>
                  <a:pt x="85170" y="48775"/>
                </a:lnTo>
                <a:lnTo>
                  <a:pt x="87462" y="47602"/>
                </a:lnTo>
                <a:lnTo>
                  <a:pt x="89771" y="46447"/>
                </a:lnTo>
                <a:lnTo>
                  <a:pt x="92099" y="45329"/>
                </a:lnTo>
                <a:lnTo>
                  <a:pt x="94427" y="44228"/>
                </a:lnTo>
                <a:lnTo>
                  <a:pt x="96773" y="43163"/>
                </a:lnTo>
                <a:lnTo>
                  <a:pt x="99136" y="42117"/>
                </a:lnTo>
                <a:lnTo>
                  <a:pt x="101518" y="41124"/>
                </a:lnTo>
                <a:lnTo>
                  <a:pt x="103918" y="40150"/>
                </a:lnTo>
                <a:lnTo>
                  <a:pt x="105127" y="39681"/>
                </a:lnTo>
                <a:lnTo>
                  <a:pt x="106336" y="39230"/>
                </a:lnTo>
                <a:lnTo>
                  <a:pt x="107545" y="38778"/>
                </a:lnTo>
                <a:lnTo>
                  <a:pt x="108754" y="38345"/>
                </a:lnTo>
                <a:lnTo>
                  <a:pt x="109981" y="37912"/>
                </a:lnTo>
                <a:lnTo>
                  <a:pt x="111208" y="37497"/>
                </a:lnTo>
                <a:lnTo>
                  <a:pt x="112345" y="37136"/>
                </a:lnTo>
                <a:lnTo>
                  <a:pt x="113482" y="36775"/>
                </a:lnTo>
                <a:lnTo>
                  <a:pt x="114618" y="36415"/>
                </a:lnTo>
                <a:lnTo>
                  <a:pt x="115773" y="36072"/>
                </a:lnTo>
                <a:lnTo>
                  <a:pt x="116928" y="35747"/>
                </a:lnTo>
                <a:lnTo>
                  <a:pt x="118083" y="35422"/>
                </a:lnTo>
                <a:lnTo>
                  <a:pt x="119238" y="35133"/>
                </a:lnTo>
                <a:lnTo>
                  <a:pt x="120411" y="34827"/>
                </a:lnTo>
                <a:lnTo>
                  <a:pt x="121584" y="34556"/>
                </a:lnTo>
                <a:lnTo>
                  <a:pt x="122756" y="34285"/>
                </a:lnTo>
                <a:lnTo>
                  <a:pt x="123929" y="34033"/>
                </a:lnTo>
                <a:lnTo>
                  <a:pt x="125102" y="33798"/>
                </a:lnTo>
                <a:lnTo>
                  <a:pt x="126275" y="33564"/>
                </a:lnTo>
                <a:lnTo>
                  <a:pt x="127466" y="33365"/>
                </a:lnTo>
                <a:lnTo>
                  <a:pt x="128657" y="33167"/>
                </a:lnTo>
                <a:lnTo>
                  <a:pt x="129848" y="32986"/>
                </a:lnTo>
                <a:lnTo>
                  <a:pt x="131021" y="32824"/>
                </a:lnTo>
                <a:lnTo>
                  <a:pt x="132212" y="32679"/>
                </a:lnTo>
                <a:lnTo>
                  <a:pt x="133421" y="32535"/>
                </a:lnTo>
                <a:lnTo>
                  <a:pt x="134612" y="32427"/>
                </a:lnTo>
                <a:lnTo>
                  <a:pt x="135803" y="32337"/>
                </a:lnTo>
                <a:lnTo>
                  <a:pt x="136993" y="32246"/>
                </a:lnTo>
                <a:lnTo>
                  <a:pt x="138202" y="32192"/>
                </a:lnTo>
                <a:lnTo>
                  <a:pt x="139393" y="32138"/>
                </a:lnTo>
                <a:lnTo>
                  <a:pt x="140584" y="32120"/>
                </a:lnTo>
                <a:lnTo>
                  <a:pt x="142984" y="32120"/>
                </a:lnTo>
                <a:lnTo>
                  <a:pt x="144193" y="32156"/>
                </a:lnTo>
                <a:lnTo>
                  <a:pt x="145384" y="32210"/>
                </a:lnTo>
                <a:lnTo>
                  <a:pt x="146575" y="32282"/>
                </a:lnTo>
                <a:lnTo>
                  <a:pt x="147784" y="32373"/>
                </a:lnTo>
                <a:lnTo>
                  <a:pt x="148975" y="32499"/>
                </a:lnTo>
                <a:lnTo>
                  <a:pt x="150382" y="32643"/>
                </a:lnTo>
                <a:lnTo>
                  <a:pt x="151790" y="32842"/>
                </a:lnTo>
                <a:lnTo>
                  <a:pt x="1517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4" name="Google Shape;974;p21"/>
          <p:cNvSpPr/>
          <p:nvPr/>
        </p:nvSpPr>
        <p:spPr>
          <a:xfrm flipH="1">
            <a:off x="6661513" y="-1132200"/>
            <a:ext cx="3794750" cy="1901475"/>
          </a:xfrm>
          <a:custGeom>
            <a:rect b="b" l="l" r="r" t="t"/>
            <a:pathLst>
              <a:path extrusionOk="0" h="76059" w="151790">
                <a:moveTo>
                  <a:pt x="85351" y="1"/>
                </a:moveTo>
                <a:lnTo>
                  <a:pt x="84575" y="542"/>
                </a:lnTo>
                <a:lnTo>
                  <a:pt x="83799" y="1120"/>
                </a:lnTo>
                <a:lnTo>
                  <a:pt x="83041" y="1697"/>
                </a:lnTo>
                <a:lnTo>
                  <a:pt x="82283" y="2292"/>
                </a:lnTo>
                <a:lnTo>
                  <a:pt x="81543" y="2906"/>
                </a:lnTo>
                <a:lnTo>
                  <a:pt x="80821" y="3538"/>
                </a:lnTo>
                <a:lnTo>
                  <a:pt x="80118" y="4187"/>
                </a:lnTo>
                <a:lnTo>
                  <a:pt x="79414" y="4855"/>
                </a:lnTo>
                <a:lnTo>
                  <a:pt x="78674" y="5595"/>
                </a:lnTo>
                <a:lnTo>
                  <a:pt x="77952" y="6352"/>
                </a:lnTo>
                <a:lnTo>
                  <a:pt x="77249" y="7110"/>
                </a:lnTo>
                <a:lnTo>
                  <a:pt x="76545" y="7886"/>
                </a:lnTo>
                <a:lnTo>
                  <a:pt x="75877" y="8662"/>
                </a:lnTo>
                <a:lnTo>
                  <a:pt x="75210" y="9474"/>
                </a:lnTo>
                <a:lnTo>
                  <a:pt x="74560" y="10268"/>
                </a:lnTo>
                <a:lnTo>
                  <a:pt x="73910" y="11080"/>
                </a:lnTo>
                <a:lnTo>
                  <a:pt x="73279" y="11910"/>
                </a:lnTo>
                <a:lnTo>
                  <a:pt x="72665" y="12740"/>
                </a:lnTo>
                <a:lnTo>
                  <a:pt x="72052" y="13570"/>
                </a:lnTo>
                <a:lnTo>
                  <a:pt x="71456" y="14418"/>
                </a:lnTo>
                <a:lnTo>
                  <a:pt x="70265" y="16133"/>
                </a:lnTo>
                <a:lnTo>
                  <a:pt x="69111" y="17847"/>
                </a:lnTo>
                <a:lnTo>
                  <a:pt x="67974" y="19579"/>
                </a:lnTo>
                <a:lnTo>
                  <a:pt x="66837" y="21329"/>
                </a:lnTo>
                <a:lnTo>
                  <a:pt x="64581" y="24830"/>
                </a:lnTo>
                <a:lnTo>
                  <a:pt x="63445" y="26562"/>
                </a:lnTo>
                <a:lnTo>
                  <a:pt x="62290" y="28294"/>
                </a:lnTo>
                <a:lnTo>
                  <a:pt x="61117" y="30009"/>
                </a:lnTo>
                <a:lnTo>
                  <a:pt x="59926" y="31705"/>
                </a:lnTo>
                <a:lnTo>
                  <a:pt x="59294" y="32553"/>
                </a:lnTo>
                <a:lnTo>
                  <a:pt x="58663" y="33401"/>
                </a:lnTo>
                <a:lnTo>
                  <a:pt x="58013" y="34231"/>
                </a:lnTo>
                <a:lnTo>
                  <a:pt x="57346" y="35079"/>
                </a:lnTo>
                <a:lnTo>
                  <a:pt x="56678" y="35891"/>
                </a:lnTo>
                <a:lnTo>
                  <a:pt x="56010" y="36721"/>
                </a:lnTo>
                <a:lnTo>
                  <a:pt x="55307" y="37533"/>
                </a:lnTo>
                <a:lnTo>
                  <a:pt x="54621" y="38327"/>
                </a:lnTo>
                <a:lnTo>
                  <a:pt x="53899" y="39139"/>
                </a:lnTo>
                <a:lnTo>
                  <a:pt x="53177" y="39915"/>
                </a:lnTo>
                <a:lnTo>
                  <a:pt x="52456" y="40691"/>
                </a:lnTo>
                <a:lnTo>
                  <a:pt x="51716" y="41467"/>
                </a:lnTo>
                <a:lnTo>
                  <a:pt x="50976" y="42225"/>
                </a:lnTo>
                <a:lnTo>
                  <a:pt x="50218" y="42983"/>
                </a:lnTo>
                <a:lnTo>
                  <a:pt x="49442" y="43722"/>
                </a:lnTo>
                <a:lnTo>
                  <a:pt x="48666" y="44462"/>
                </a:lnTo>
                <a:lnTo>
                  <a:pt x="47890" y="45184"/>
                </a:lnTo>
                <a:lnTo>
                  <a:pt x="47078" y="45888"/>
                </a:lnTo>
                <a:lnTo>
                  <a:pt x="46284" y="46592"/>
                </a:lnTo>
                <a:lnTo>
                  <a:pt x="45472" y="47295"/>
                </a:lnTo>
                <a:lnTo>
                  <a:pt x="44642" y="47963"/>
                </a:lnTo>
                <a:lnTo>
                  <a:pt x="43830" y="48631"/>
                </a:lnTo>
                <a:lnTo>
                  <a:pt x="42982" y="49298"/>
                </a:lnTo>
                <a:lnTo>
                  <a:pt x="42134" y="49948"/>
                </a:lnTo>
                <a:lnTo>
                  <a:pt x="41286" y="50579"/>
                </a:lnTo>
                <a:lnTo>
                  <a:pt x="40420" y="51211"/>
                </a:lnTo>
                <a:lnTo>
                  <a:pt x="39554" y="51806"/>
                </a:lnTo>
                <a:lnTo>
                  <a:pt x="38670" y="52420"/>
                </a:lnTo>
                <a:lnTo>
                  <a:pt x="37786" y="52997"/>
                </a:lnTo>
                <a:lnTo>
                  <a:pt x="36883" y="53575"/>
                </a:lnTo>
                <a:lnTo>
                  <a:pt x="35981" y="54134"/>
                </a:lnTo>
                <a:lnTo>
                  <a:pt x="35079" y="54675"/>
                </a:lnTo>
                <a:lnTo>
                  <a:pt x="34159" y="55199"/>
                </a:lnTo>
                <a:lnTo>
                  <a:pt x="33238" y="55722"/>
                </a:lnTo>
                <a:lnTo>
                  <a:pt x="32318" y="56209"/>
                </a:lnTo>
                <a:lnTo>
                  <a:pt x="31380" y="56696"/>
                </a:lnTo>
                <a:lnTo>
                  <a:pt x="30442" y="57166"/>
                </a:lnTo>
                <a:lnTo>
                  <a:pt x="29485" y="57617"/>
                </a:lnTo>
                <a:lnTo>
                  <a:pt x="28529" y="58050"/>
                </a:lnTo>
                <a:lnTo>
                  <a:pt x="27572" y="58465"/>
                </a:lnTo>
                <a:lnTo>
                  <a:pt x="26598" y="58862"/>
                </a:lnTo>
                <a:lnTo>
                  <a:pt x="25624" y="59259"/>
                </a:lnTo>
                <a:lnTo>
                  <a:pt x="24649" y="59620"/>
                </a:lnTo>
                <a:lnTo>
                  <a:pt x="23657" y="59962"/>
                </a:lnTo>
                <a:lnTo>
                  <a:pt x="22664" y="60305"/>
                </a:lnTo>
                <a:lnTo>
                  <a:pt x="21672" y="60612"/>
                </a:lnTo>
                <a:lnTo>
                  <a:pt x="20661" y="60919"/>
                </a:lnTo>
                <a:lnTo>
                  <a:pt x="19651" y="61189"/>
                </a:lnTo>
                <a:lnTo>
                  <a:pt x="18640" y="61442"/>
                </a:lnTo>
                <a:lnTo>
                  <a:pt x="17630" y="61695"/>
                </a:lnTo>
                <a:lnTo>
                  <a:pt x="16601" y="61911"/>
                </a:lnTo>
                <a:lnTo>
                  <a:pt x="15573" y="62110"/>
                </a:lnTo>
                <a:lnTo>
                  <a:pt x="14544" y="62290"/>
                </a:lnTo>
                <a:lnTo>
                  <a:pt x="13516" y="62453"/>
                </a:lnTo>
                <a:lnTo>
                  <a:pt x="12469" y="62597"/>
                </a:lnTo>
                <a:lnTo>
                  <a:pt x="11441" y="62723"/>
                </a:lnTo>
                <a:lnTo>
                  <a:pt x="10394" y="62813"/>
                </a:lnTo>
                <a:lnTo>
                  <a:pt x="9348" y="62904"/>
                </a:lnTo>
                <a:lnTo>
                  <a:pt x="8301" y="62958"/>
                </a:lnTo>
                <a:lnTo>
                  <a:pt x="7255" y="62994"/>
                </a:lnTo>
                <a:lnTo>
                  <a:pt x="6190" y="63012"/>
                </a:lnTo>
                <a:lnTo>
                  <a:pt x="5143" y="62994"/>
                </a:lnTo>
                <a:lnTo>
                  <a:pt x="4079" y="62958"/>
                </a:lnTo>
                <a:lnTo>
                  <a:pt x="3032" y="62922"/>
                </a:lnTo>
                <a:lnTo>
                  <a:pt x="2274" y="62868"/>
                </a:lnTo>
                <a:lnTo>
                  <a:pt x="1516" y="62795"/>
                </a:lnTo>
                <a:lnTo>
                  <a:pt x="1" y="62633"/>
                </a:lnTo>
                <a:lnTo>
                  <a:pt x="1" y="74236"/>
                </a:lnTo>
                <a:lnTo>
                  <a:pt x="1246" y="74524"/>
                </a:lnTo>
                <a:lnTo>
                  <a:pt x="2473" y="74777"/>
                </a:lnTo>
                <a:lnTo>
                  <a:pt x="3718" y="75012"/>
                </a:lnTo>
                <a:lnTo>
                  <a:pt x="4963" y="75210"/>
                </a:lnTo>
                <a:lnTo>
                  <a:pt x="6208" y="75409"/>
                </a:lnTo>
                <a:lnTo>
                  <a:pt x="7471" y="75571"/>
                </a:lnTo>
                <a:lnTo>
                  <a:pt x="8716" y="75697"/>
                </a:lnTo>
                <a:lnTo>
                  <a:pt x="9961" y="75824"/>
                </a:lnTo>
                <a:lnTo>
                  <a:pt x="11224" y="75914"/>
                </a:lnTo>
                <a:lnTo>
                  <a:pt x="12469" y="75986"/>
                </a:lnTo>
                <a:lnTo>
                  <a:pt x="13732" y="76022"/>
                </a:lnTo>
                <a:lnTo>
                  <a:pt x="14977" y="76058"/>
                </a:lnTo>
                <a:lnTo>
                  <a:pt x="16241" y="76058"/>
                </a:lnTo>
                <a:lnTo>
                  <a:pt x="17486" y="76040"/>
                </a:lnTo>
                <a:lnTo>
                  <a:pt x="18749" y="75986"/>
                </a:lnTo>
                <a:lnTo>
                  <a:pt x="19994" y="75932"/>
                </a:lnTo>
                <a:lnTo>
                  <a:pt x="21239" y="75842"/>
                </a:lnTo>
                <a:lnTo>
                  <a:pt x="22502" y="75733"/>
                </a:lnTo>
                <a:lnTo>
                  <a:pt x="23747" y="75607"/>
                </a:lnTo>
                <a:lnTo>
                  <a:pt x="24992" y="75463"/>
                </a:lnTo>
                <a:lnTo>
                  <a:pt x="26237" y="75282"/>
                </a:lnTo>
                <a:lnTo>
                  <a:pt x="27482" y="75084"/>
                </a:lnTo>
                <a:lnTo>
                  <a:pt x="28709" y="74867"/>
                </a:lnTo>
                <a:lnTo>
                  <a:pt x="29954" y="74633"/>
                </a:lnTo>
                <a:lnTo>
                  <a:pt x="31181" y="74380"/>
                </a:lnTo>
                <a:lnTo>
                  <a:pt x="32408" y="74091"/>
                </a:lnTo>
                <a:lnTo>
                  <a:pt x="33635" y="73803"/>
                </a:lnTo>
                <a:lnTo>
                  <a:pt x="34862" y="73478"/>
                </a:lnTo>
                <a:lnTo>
                  <a:pt x="36089" y="73135"/>
                </a:lnTo>
                <a:lnTo>
                  <a:pt x="37298" y="72774"/>
                </a:lnTo>
                <a:lnTo>
                  <a:pt x="38507" y="72395"/>
                </a:lnTo>
                <a:lnTo>
                  <a:pt x="39716" y="71998"/>
                </a:lnTo>
                <a:lnTo>
                  <a:pt x="40961" y="71565"/>
                </a:lnTo>
                <a:lnTo>
                  <a:pt x="42206" y="71096"/>
                </a:lnTo>
                <a:lnTo>
                  <a:pt x="43433" y="70627"/>
                </a:lnTo>
                <a:lnTo>
                  <a:pt x="44660" y="70140"/>
                </a:lnTo>
                <a:lnTo>
                  <a:pt x="45869" y="69634"/>
                </a:lnTo>
                <a:lnTo>
                  <a:pt x="47078" y="69111"/>
                </a:lnTo>
                <a:lnTo>
                  <a:pt x="48287" y="68570"/>
                </a:lnTo>
                <a:lnTo>
                  <a:pt x="49478" y="68010"/>
                </a:lnTo>
                <a:lnTo>
                  <a:pt x="50669" y="67433"/>
                </a:lnTo>
                <a:lnTo>
                  <a:pt x="51860" y="66855"/>
                </a:lnTo>
                <a:lnTo>
                  <a:pt x="53033" y="66242"/>
                </a:lnTo>
                <a:lnTo>
                  <a:pt x="54188" y="65628"/>
                </a:lnTo>
                <a:lnTo>
                  <a:pt x="55343" y="64997"/>
                </a:lnTo>
                <a:lnTo>
                  <a:pt x="56498" y="64347"/>
                </a:lnTo>
                <a:lnTo>
                  <a:pt x="57652" y="63698"/>
                </a:lnTo>
                <a:lnTo>
                  <a:pt x="58789" y="63030"/>
                </a:lnTo>
                <a:lnTo>
                  <a:pt x="59908" y="62344"/>
                </a:lnTo>
                <a:lnTo>
                  <a:pt x="61027" y="61641"/>
                </a:lnTo>
                <a:lnTo>
                  <a:pt x="62145" y="60937"/>
                </a:lnTo>
                <a:lnTo>
                  <a:pt x="63246" y="60215"/>
                </a:lnTo>
                <a:lnTo>
                  <a:pt x="64347" y="59475"/>
                </a:lnTo>
                <a:lnTo>
                  <a:pt x="65448" y="58735"/>
                </a:lnTo>
                <a:lnTo>
                  <a:pt x="66530" y="57978"/>
                </a:lnTo>
                <a:lnTo>
                  <a:pt x="67613" y="57220"/>
                </a:lnTo>
                <a:lnTo>
                  <a:pt x="68678" y="56444"/>
                </a:lnTo>
                <a:lnTo>
                  <a:pt x="69742" y="55668"/>
                </a:lnTo>
                <a:lnTo>
                  <a:pt x="70807" y="54874"/>
                </a:lnTo>
                <a:lnTo>
                  <a:pt x="71853" y="54080"/>
                </a:lnTo>
                <a:lnTo>
                  <a:pt x="73928" y="52456"/>
                </a:lnTo>
                <a:lnTo>
                  <a:pt x="75985" y="50796"/>
                </a:lnTo>
                <a:lnTo>
                  <a:pt x="77050" y="49912"/>
                </a:lnTo>
                <a:lnTo>
                  <a:pt x="78115" y="49010"/>
                </a:lnTo>
                <a:lnTo>
                  <a:pt x="80226" y="47187"/>
                </a:lnTo>
                <a:lnTo>
                  <a:pt x="82319" y="45346"/>
                </a:lnTo>
                <a:lnTo>
                  <a:pt x="84394" y="43488"/>
                </a:lnTo>
                <a:lnTo>
                  <a:pt x="86487" y="41647"/>
                </a:lnTo>
                <a:lnTo>
                  <a:pt x="88599" y="39825"/>
                </a:lnTo>
                <a:lnTo>
                  <a:pt x="89663" y="38923"/>
                </a:lnTo>
                <a:lnTo>
                  <a:pt x="90728" y="38020"/>
                </a:lnTo>
                <a:lnTo>
                  <a:pt x="91810" y="37154"/>
                </a:lnTo>
                <a:lnTo>
                  <a:pt x="92911" y="36288"/>
                </a:lnTo>
                <a:lnTo>
                  <a:pt x="94066" y="35386"/>
                </a:lnTo>
                <a:lnTo>
                  <a:pt x="95221" y="34520"/>
                </a:lnTo>
                <a:lnTo>
                  <a:pt x="96394" y="33654"/>
                </a:lnTo>
                <a:lnTo>
                  <a:pt x="97567" y="32806"/>
                </a:lnTo>
                <a:lnTo>
                  <a:pt x="98757" y="31958"/>
                </a:lnTo>
                <a:lnTo>
                  <a:pt x="99948" y="31146"/>
                </a:lnTo>
                <a:lnTo>
                  <a:pt x="101157" y="30315"/>
                </a:lnTo>
                <a:lnTo>
                  <a:pt x="102366" y="29522"/>
                </a:lnTo>
                <a:lnTo>
                  <a:pt x="103575" y="28728"/>
                </a:lnTo>
                <a:lnTo>
                  <a:pt x="104802" y="27952"/>
                </a:lnTo>
                <a:lnTo>
                  <a:pt x="106047" y="27194"/>
                </a:lnTo>
                <a:lnTo>
                  <a:pt x="107292" y="26454"/>
                </a:lnTo>
                <a:lnTo>
                  <a:pt x="108556" y="25714"/>
                </a:lnTo>
                <a:lnTo>
                  <a:pt x="109801" y="24992"/>
                </a:lnTo>
                <a:lnTo>
                  <a:pt x="111082" y="24289"/>
                </a:lnTo>
                <a:lnTo>
                  <a:pt x="112363" y="23585"/>
                </a:lnTo>
                <a:lnTo>
                  <a:pt x="113644" y="22917"/>
                </a:lnTo>
                <a:lnTo>
                  <a:pt x="114925" y="22250"/>
                </a:lnTo>
                <a:lnTo>
                  <a:pt x="116224" y="21600"/>
                </a:lnTo>
                <a:lnTo>
                  <a:pt x="117542" y="20968"/>
                </a:lnTo>
                <a:lnTo>
                  <a:pt x="118859" y="20337"/>
                </a:lnTo>
                <a:lnTo>
                  <a:pt x="120176" y="19741"/>
                </a:lnTo>
                <a:lnTo>
                  <a:pt x="121493" y="19146"/>
                </a:lnTo>
                <a:lnTo>
                  <a:pt x="122829" y="18587"/>
                </a:lnTo>
                <a:lnTo>
                  <a:pt x="124182" y="18027"/>
                </a:lnTo>
                <a:lnTo>
                  <a:pt x="125517" y="17486"/>
                </a:lnTo>
                <a:lnTo>
                  <a:pt x="126871" y="16963"/>
                </a:lnTo>
                <a:lnTo>
                  <a:pt x="128242" y="16457"/>
                </a:lnTo>
                <a:lnTo>
                  <a:pt x="129613" y="15970"/>
                </a:lnTo>
                <a:lnTo>
                  <a:pt x="130985" y="15501"/>
                </a:lnTo>
                <a:lnTo>
                  <a:pt x="132356" y="15050"/>
                </a:lnTo>
                <a:lnTo>
                  <a:pt x="133746" y="14599"/>
                </a:lnTo>
                <a:lnTo>
                  <a:pt x="135766" y="14003"/>
                </a:lnTo>
                <a:lnTo>
                  <a:pt x="137787" y="13426"/>
                </a:lnTo>
                <a:lnTo>
                  <a:pt x="139826" y="12885"/>
                </a:lnTo>
                <a:lnTo>
                  <a:pt x="141865" y="12379"/>
                </a:lnTo>
                <a:lnTo>
                  <a:pt x="142894" y="12145"/>
                </a:lnTo>
                <a:lnTo>
                  <a:pt x="143923" y="11910"/>
                </a:lnTo>
                <a:lnTo>
                  <a:pt x="144951" y="11694"/>
                </a:lnTo>
                <a:lnTo>
                  <a:pt x="145980" y="11495"/>
                </a:lnTo>
                <a:lnTo>
                  <a:pt x="147008" y="11297"/>
                </a:lnTo>
                <a:lnTo>
                  <a:pt x="148055" y="11116"/>
                </a:lnTo>
                <a:lnTo>
                  <a:pt x="149083" y="10954"/>
                </a:lnTo>
                <a:lnTo>
                  <a:pt x="150130" y="10809"/>
                </a:lnTo>
                <a:lnTo>
                  <a:pt x="151790" y="10593"/>
                </a:lnTo>
                <a:lnTo>
                  <a:pt x="1517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5" name="Google Shape;975;p21"/>
          <p:cNvSpPr/>
          <p:nvPr/>
        </p:nvSpPr>
        <p:spPr>
          <a:xfrm>
            <a:off x="5213925" y="1121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" name="Google Shape;976;p21"/>
          <p:cNvSpPr/>
          <p:nvPr/>
        </p:nvSpPr>
        <p:spPr>
          <a:xfrm flipH="1">
            <a:off x="6341250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" name="Google Shape;977;p21"/>
          <p:cNvSpPr/>
          <p:nvPr/>
        </p:nvSpPr>
        <p:spPr>
          <a:xfrm flipH="1">
            <a:off x="4166275" y="11665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" name="Google Shape;978;p21"/>
          <p:cNvSpPr/>
          <p:nvPr/>
        </p:nvSpPr>
        <p:spPr>
          <a:xfrm flipH="1">
            <a:off x="2811050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9" name="Google Shape;979;p21"/>
          <p:cNvSpPr/>
          <p:nvPr/>
        </p:nvSpPr>
        <p:spPr>
          <a:xfrm>
            <a:off x="2150116" y="154150"/>
            <a:ext cx="206502" cy="227818"/>
          </a:xfrm>
          <a:custGeom>
            <a:rect b="b" l="l" r="r" t="t"/>
            <a:pathLst>
              <a:path extrusionOk="0" h="15198" w="13776">
                <a:moveTo>
                  <a:pt x="7751" y="5991"/>
                </a:moveTo>
                <a:lnTo>
                  <a:pt x="7751" y="5991"/>
                </a:lnTo>
                <a:lnTo>
                  <a:pt x="8225" y="4197"/>
                </a:lnTo>
                <a:lnTo>
                  <a:pt x="8462" y="3351"/>
                </a:lnTo>
                <a:lnTo>
                  <a:pt x="8597" y="2945"/>
                </a:lnTo>
                <a:lnTo>
                  <a:pt x="8767" y="2539"/>
                </a:lnTo>
                <a:lnTo>
                  <a:pt x="8767" y="2539"/>
                </a:lnTo>
                <a:lnTo>
                  <a:pt x="8902" y="2268"/>
                </a:lnTo>
                <a:lnTo>
                  <a:pt x="9071" y="1997"/>
                </a:lnTo>
                <a:lnTo>
                  <a:pt x="9410" y="1456"/>
                </a:lnTo>
                <a:lnTo>
                  <a:pt x="9850" y="982"/>
                </a:lnTo>
                <a:lnTo>
                  <a:pt x="10290" y="542"/>
                </a:lnTo>
                <a:lnTo>
                  <a:pt x="10290" y="542"/>
                </a:lnTo>
                <a:lnTo>
                  <a:pt x="10527" y="372"/>
                </a:lnTo>
                <a:lnTo>
                  <a:pt x="10764" y="237"/>
                </a:lnTo>
                <a:lnTo>
                  <a:pt x="10967" y="102"/>
                </a:lnTo>
                <a:lnTo>
                  <a:pt x="11204" y="34"/>
                </a:lnTo>
                <a:lnTo>
                  <a:pt x="11474" y="0"/>
                </a:lnTo>
                <a:lnTo>
                  <a:pt x="11677" y="0"/>
                </a:lnTo>
                <a:lnTo>
                  <a:pt x="11914" y="34"/>
                </a:lnTo>
                <a:lnTo>
                  <a:pt x="12151" y="102"/>
                </a:lnTo>
                <a:lnTo>
                  <a:pt x="12354" y="169"/>
                </a:lnTo>
                <a:lnTo>
                  <a:pt x="12557" y="305"/>
                </a:lnTo>
                <a:lnTo>
                  <a:pt x="12761" y="440"/>
                </a:lnTo>
                <a:lnTo>
                  <a:pt x="12930" y="609"/>
                </a:lnTo>
                <a:lnTo>
                  <a:pt x="13099" y="812"/>
                </a:lnTo>
                <a:lnTo>
                  <a:pt x="13234" y="1016"/>
                </a:lnTo>
                <a:lnTo>
                  <a:pt x="13370" y="1286"/>
                </a:lnTo>
                <a:lnTo>
                  <a:pt x="13471" y="1523"/>
                </a:lnTo>
                <a:lnTo>
                  <a:pt x="13471" y="1523"/>
                </a:lnTo>
                <a:lnTo>
                  <a:pt x="13607" y="2166"/>
                </a:lnTo>
                <a:lnTo>
                  <a:pt x="13708" y="2809"/>
                </a:lnTo>
                <a:lnTo>
                  <a:pt x="13776" y="3419"/>
                </a:lnTo>
                <a:lnTo>
                  <a:pt x="13776" y="4062"/>
                </a:lnTo>
                <a:lnTo>
                  <a:pt x="13742" y="4705"/>
                </a:lnTo>
                <a:lnTo>
                  <a:pt x="13708" y="5314"/>
                </a:lnTo>
                <a:lnTo>
                  <a:pt x="13539" y="6600"/>
                </a:lnTo>
                <a:lnTo>
                  <a:pt x="13539" y="6600"/>
                </a:lnTo>
                <a:lnTo>
                  <a:pt x="13167" y="9410"/>
                </a:lnTo>
                <a:lnTo>
                  <a:pt x="12964" y="10831"/>
                </a:lnTo>
                <a:lnTo>
                  <a:pt x="12727" y="12219"/>
                </a:lnTo>
                <a:lnTo>
                  <a:pt x="12727" y="12219"/>
                </a:lnTo>
                <a:lnTo>
                  <a:pt x="12591" y="12862"/>
                </a:lnTo>
                <a:lnTo>
                  <a:pt x="12388" y="13505"/>
                </a:lnTo>
                <a:lnTo>
                  <a:pt x="12185" y="14148"/>
                </a:lnTo>
                <a:lnTo>
                  <a:pt x="11914" y="14758"/>
                </a:lnTo>
                <a:lnTo>
                  <a:pt x="11914" y="14758"/>
                </a:lnTo>
                <a:lnTo>
                  <a:pt x="11881" y="14859"/>
                </a:lnTo>
                <a:lnTo>
                  <a:pt x="11779" y="14927"/>
                </a:lnTo>
                <a:lnTo>
                  <a:pt x="11542" y="15096"/>
                </a:lnTo>
                <a:lnTo>
                  <a:pt x="11271" y="15198"/>
                </a:lnTo>
                <a:lnTo>
                  <a:pt x="11000" y="15198"/>
                </a:lnTo>
                <a:lnTo>
                  <a:pt x="11000" y="15198"/>
                </a:lnTo>
                <a:lnTo>
                  <a:pt x="10290" y="15164"/>
                </a:lnTo>
                <a:lnTo>
                  <a:pt x="9613" y="15062"/>
                </a:lnTo>
                <a:lnTo>
                  <a:pt x="8936" y="14927"/>
                </a:lnTo>
                <a:lnTo>
                  <a:pt x="8293" y="14758"/>
                </a:lnTo>
                <a:lnTo>
                  <a:pt x="7650" y="14555"/>
                </a:lnTo>
                <a:lnTo>
                  <a:pt x="7006" y="14318"/>
                </a:lnTo>
                <a:lnTo>
                  <a:pt x="6431" y="14081"/>
                </a:lnTo>
                <a:lnTo>
                  <a:pt x="5822" y="13776"/>
                </a:lnTo>
                <a:lnTo>
                  <a:pt x="5246" y="13438"/>
                </a:lnTo>
                <a:lnTo>
                  <a:pt x="4705" y="13099"/>
                </a:lnTo>
                <a:lnTo>
                  <a:pt x="4163" y="12727"/>
                </a:lnTo>
                <a:lnTo>
                  <a:pt x="3622" y="12287"/>
                </a:lnTo>
                <a:lnTo>
                  <a:pt x="3114" y="11847"/>
                </a:lnTo>
                <a:lnTo>
                  <a:pt x="2640" y="11373"/>
                </a:lnTo>
                <a:lnTo>
                  <a:pt x="2166" y="10865"/>
                </a:lnTo>
                <a:lnTo>
                  <a:pt x="1692" y="10357"/>
                </a:lnTo>
                <a:lnTo>
                  <a:pt x="1692" y="10357"/>
                </a:lnTo>
                <a:lnTo>
                  <a:pt x="1354" y="9884"/>
                </a:lnTo>
                <a:lnTo>
                  <a:pt x="1049" y="9410"/>
                </a:lnTo>
                <a:lnTo>
                  <a:pt x="812" y="8902"/>
                </a:lnTo>
                <a:lnTo>
                  <a:pt x="609" y="8394"/>
                </a:lnTo>
                <a:lnTo>
                  <a:pt x="440" y="7887"/>
                </a:lnTo>
                <a:lnTo>
                  <a:pt x="271" y="7345"/>
                </a:lnTo>
                <a:lnTo>
                  <a:pt x="169" y="6803"/>
                </a:lnTo>
                <a:lnTo>
                  <a:pt x="68" y="6262"/>
                </a:lnTo>
                <a:lnTo>
                  <a:pt x="68" y="6262"/>
                </a:lnTo>
                <a:lnTo>
                  <a:pt x="0" y="5856"/>
                </a:lnTo>
                <a:lnTo>
                  <a:pt x="0" y="5517"/>
                </a:lnTo>
                <a:lnTo>
                  <a:pt x="34" y="5179"/>
                </a:lnTo>
                <a:lnTo>
                  <a:pt x="135" y="4840"/>
                </a:lnTo>
                <a:lnTo>
                  <a:pt x="237" y="4536"/>
                </a:lnTo>
                <a:lnTo>
                  <a:pt x="406" y="4231"/>
                </a:lnTo>
                <a:lnTo>
                  <a:pt x="575" y="3994"/>
                </a:lnTo>
                <a:lnTo>
                  <a:pt x="779" y="3757"/>
                </a:lnTo>
                <a:lnTo>
                  <a:pt x="1015" y="3520"/>
                </a:lnTo>
                <a:lnTo>
                  <a:pt x="1286" y="3351"/>
                </a:lnTo>
                <a:lnTo>
                  <a:pt x="1591" y="3216"/>
                </a:lnTo>
                <a:lnTo>
                  <a:pt x="1896" y="3080"/>
                </a:lnTo>
                <a:lnTo>
                  <a:pt x="2234" y="3013"/>
                </a:lnTo>
                <a:lnTo>
                  <a:pt x="2572" y="2945"/>
                </a:lnTo>
                <a:lnTo>
                  <a:pt x="2945" y="2945"/>
                </a:lnTo>
                <a:lnTo>
                  <a:pt x="3317" y="2945"/>
                </a:lnTo>
                <a:lnTo>
                  <a:pt x="3317" y="2945"/>
                </a:lnTo>
                <a:lnTo>
                  <a:pt x="3825" y="3046"/>
                </a:lnTo>
                <a:lnTo>
                  <a:pt x="4333" y="3182"/>
                </a:lnTo>
                <a:lnTo>
                  <a:pt x="4806" y="3317"/>
                </a:lnTo>
                <a:lnTo>
                  <a:pt x="5246" y="3554"/>
                </a:lnTo>
                <a:lnTo>
                  <a:pt x="5686" y="3791"/>
                </a:lnTo>
                <a:lnTo>
                  <a:pt x="6093" y="4096"/>
                </a:lnTo>
                <a:lnTo>
                  <a:pt x="6465" y="4434"/>
                </a:lnTo>
                <a:lnTo>
                  <a:pt x="6803" y="4840"/>
                </a:lnTo>
                <a:lnTo>
                  <a:pt x="6803" y="4840"/>
                </a:lnTo>
                <a:lnTo>
                  <a:pt x="7751" y="5991"/>
                </a:lnTo>
                <a:lnTo>
                  <a:pt x="7751" y="59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" name="Google Shape;980;p21"/>
          <p:cNvSpPr/>
          <p:nvPr/>
        </p:nvSpPr>
        <p:spPr>
          <a:xfrm>
            <a:off x="7259400" y="137800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" name="Google Shape;981;p21"/>
          <p:cNvSpPr/>
          <p:nvPr/>
        </p:nvSpPr>
        <p:spPr>
          <a:xfrm rot="3616586">
            <a:off x="49099" y="2234919"/>
            <a:ext cx="629280" cy="342514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" name="Google Shape;982;p21"/>
          <p:cNvSpPr/>
          <p:nvPr/>
        </p:nvSpPr>
        <p:spPr>
          <a:xfrm flipH="1">
            <a:off x="255850" y="298917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" name="Google Shape;983;p21"/>
          <p:cNvSpPr/>
          <p:nvPr/>
        </p:nvSpPr>
        <p:spPr>
          <a:xfrm flipH="1">
            <a:off x="8402238" y="4350775"/>
            <a:ext cx="643950" cy="614175"/>
          </a:xfrm>
          <a:custGeom>
            <a:rect b="b" l="l" r="r" t="t"/>
            <a:pathLst>
              <a:path extrusionOk="0" h="24567" w="25758">
                <a:moveTo>
                  <a:pt x="11528" y="1890"/>
                </a:moveTo>
                <a:lnTo>
                  <a:pt x="12189" y="1909"/>
                </a:lnTo>
                <a:lnTo>
                  <a:pt x="12832" y="1965"/>
                </a:lnTo>
                <a:lnTo>
                  <a:pt x="13493" y="2060"/>
                </a:lnTo>
                <a:lnTo>
                  <a:pt x="14135" y="2192"/>
                </a:lnTo>
                <a:lnTo>
                  <a:pt x="14778" y="2362"/>
                </a:lnTo>
                <a:lnTo>
                  <a:pt x="15420" y="2551"/>
                </a:lnTo>
                <a:lnTo>
                  <a:pt x="16044" y="2778"/>
                </a:lnTo>
                <a:lnTo>
                  <a:pt x="16668" y="3043"/>
                </a:lnTo>
                <a:lnTo>
                  <a:pt x="17272" y="3326"/>
                </a:lnTo>
                <a:lnTo>
                  <a:pt x="17858" y="3647"/>
                </a:lnTo>
                <a:lnTo>
                  <a:pt x="18425" y="4006"/>
                </a:lnTo>
                <a:lnTo>
                  <a:pt x="18992" y="4365"/>
                </a:lnTo>
                <a:lnTo>
                  <a:pt x="19521" y="4762"/>
                </a:lnTo>
                <a:lnTo>
                  <a:pt x="20031" y="5197"/>
                </a:lnTo>
                <a:lnTo>
                  <a:pt x="20523" y="5650"/>
                </a:lnTo>
                <a:lnTo>
                  <a:pt x="20976" y="6123"/>
                </a:lnTo>
                <a:lnTo>
                  <a:pt x="21411" y="6614"/>
                </a:lnTo>
                <a:lnTo>
                  <a:pt x="21808" y="7124"/>
                </a:lnTo>
                <a:lnTo>
                  <a:pt x="22186" y="7653"/>
                </a:lnTo>
                <a:lnTo>
                  <a:pt x="22526" y="8202"/>
                </a:lnTo>
                <a:lnTo>
                  <a:pt x="22828" y="8768"/>
                </a:lnTo>
                <a:lnTo>
                  <a:pt x="23074" y="9354"/>
                </a:lnTo>
                <a:lnTo>
                  <a:pt x="22923" y="9373"/>
                </a:lnTo>
                <a:lnTo>
                  <a:pt x="21864" y="9543"/>
                </a:lnTo>
                <a:lnTo>
                  <a:pt x="20825" y="9675"/>
                </a:lnTo>
                <a:lnTo>
                  <a:pt x="19767" y="9808"/>
                </a:lnTo>
                <a:lnTo>
                  <a:pt x="18727" y="9921"/>
                </a:lnTo>
                <a:lnTo>
                  <a:pt x="17669" y="10016"/>
                </a:lnTo>
                <a:lnTo>
                  <a:pt x="16611" y="10091"/>
                </a:lnTo>
                <a:lnTo>
                  <a:pt x="15553" y="10148"/>
                </a:lnTo>
                <a:lnTo>
                  <a:pt x="14494" y="10167"/>
                </a:lnTo>
                <a:lnTo>
                  <a:pt x="14173" y="10167"/>
                </a:lnTo>
                <a:lnTo>
                  <a:pt x="13833" y="10129"/>
                </a:lnTo>
                <a:lnTo>
                  <a:pt x="13058" y="10053"/>
                </a:lnTo>
                <a:lnTo>
                  <a:pt x="12227" y="9978"/>
                </a:lnTo>
                <a:lnTo>
                  <a:pt x="11811" y="9959"/>
                </a:lnTo>
                <a:lnTo>
                  <a:pt x="11395" y="9959"/>
                </a:lnTo>
                <a:lnTo>
                  <a:pt x="7181" y="7162"/>
                </a:lnTo>
                <a:lnTo>
                  <a:pt x="6898" y="6992"/>
                </a:lnTo>
                <a:lnTo>
                  <a:pt x="6558" y="6803"/>
                </a:lnTo>
                <a:lnTo>
                  <a:pt x="5764" y="6368"/>
                </a:lnTo>
                <a:lnTo>
                  <a:pt x="5386" y="6142"/>
                </a:lnTo>
                <a:lnTo>
                  <a:pt x="5027" y="5896"/>
                </a:lnTo>
                <a:lnTo>
                  <a:pt x="4876" y="5783"/>
                </a:lnTo>
                <a:lnTo>
                  <a:pt x="4744" y="5650"/>
                </a:lnTo>
                <a:lnTo>
                  <a:pt x="4630" y="5537"/>
                </a:lnTo>
                <a:lnTo>
                  <a:pt x="4536" y="5405"/>
                </a:lnTo>
                <a:lnTo>
                  <a:pt x="4385" y="5348"/>
                </a:lnTo>
                <a:lnTo>
                  <a:pt x="4271" y="5291"/>
                </a:lnTo>
                <a:lnTo>
                  <a:pt x="4196" y="5216"/>
                </a:lnTo>
                <a:lnTo>
                  <a:pt x="4158" y="5140"/>
                </a:lnTo>
                <a:lnTo>
                  <a:pt x="4196" y="5083"/>
                </a:lnTo>
                <a:lnTo>
                  <a:pt x="4252" y="5008"/>
                </a:lnTo>
                <a:lnTo>
                  <a:pt x="4385" y="4932"/>
                </a:lnTo>
                <a:lnTo>
                  <a:pt x="4536" y="4838"/>
                </a:lnTo>
                <a:lnTo>
                  <a:pt x="4744" y="4611"/>
                </a:lnTo>
                <a:lnTo>
                  <a:pt x="4970" y="4384"/>
                </a:lnTo>
                <a:lnTo>
                  <a:pt x="5197" y="4176"/>
                </a:lnTo>
                <a:lnTo>
                  <a:pt x="5443" y="3969"/>
                </a:lnTo>
                <a:lnTo>
                  <a:pt x="5707" y="3742"/>
                </a:lnTo>
                <a:lnTo>
                  <a:pt x="5991" y="3553"/>
                </a:lnTo>
                <a:lnTo>
                  <a:pt x="6274" y="3364"/>
                </a:lnTo>
                <a:lnTo>
                  <a:pt x="6558" y="3194"/>
                </a:lnTo>
                <a:lnTo>
                  <a:pt x="6841" y="3024"/>
                </a:lnTo>
                <a:lnTo>
                  <a:pt x="7125" y="2873"/>
                </a:lnTo>
                <a:lnTo>
                  <a:pt x="7427" y="2740"/>
                </a:lnTo>
                <a:lnTo>
                  <a:pt x="7729" y="2608"/>
                </a:lnTo>
                <a:lnTo>
                  <a:pt x="8032" y="2495"/>
                </a:lnTo>
                <a:lnTo>
                  <a:pt x="8334" y="2381"/>
                </a:lnTo>
                <a:lnTo>
                  <a:pt x="8958" y="2192"/>
                </a:lnTo>
                <a:lnTo>
                  <a:pt x="9581" y="2060"/>
                </a:lnTo>
                <a:lnTo>
                  <a:pt x="10224" y="1965"/>
                </a:lnTo>
                <a:lnTo>
                  <a:pt x="10885" y="1909"/>
                </a:lnTo>
                <a:lnTo>
                  <a:pt x="11528" y="1890"/>
                </a:lnTo>
                <a:close/>
                <a:moveTo>
                  <a:pt x="23584" y="10942"/>
                </a:moveTo>
                <a:lnTo>
                  <a:pt x="23678" y="11376"/>
                </a:lnTo>
                <a:lnTo>
                  <a:pt x="23735" y="11792"/>
                </a:lnTo>
                <a:lnTo>
                  <a:pt x="23792" y="12227"/>
                </a:lnTo>
                <a:lnTo>
                  <a:pt x="23811" y="12642"/>
                </a:lnTo>
                <a:lnTo>
                  <a:pt x="23830" y="13077"/>
                </a:lnTo>
                <a:lnTo>
                  <a:pt x="23830" y="13512"/>
                </a:lnTo>
                <a:lnTo>
                  <a:pt x="23811" y="13927"/>
                </a:lnTo>
                <a:lnTo>
                  <a:pt x="23773" y="14362"/>
                </a:lnTo>
                <a:lnTo>
                  <a:pt x="23716" y="14797"/>
                </a:lnTo>
                <a:lnTo>
                  <a:pt x="23641" y="15212"/>
                </a:lnTo>
                <a:lnTo>
                  <a:pt x="23546" y="15628"/>
                </a:lnTo>
                <a:lnTo>
                  <a:pt x="23433" y="16044"/>
                </a:lnTo>
                <a:lnTo>
                  <a:pt x="23301" y="16460"/>
                </a:lnTo>
                <a:lnTo>
                  <a:pt x="23149" y="16856"/>
                </a:lnTo>
                <a:lnTo>
                  <a:pt x="22998" y="17253"/>
                </a:lnTo>
                <a:lnTo>
                  <a:pt x="22809" y="17631"/>
                </a:lnTo>
                <a:lnTo>
                  <a:pt x="20655" y="16138"/>
                </a:lnTo>
                <a:lnTo>
                  <a:pt x="18482" y="14664"/>
                </a:lnTo>
                <a:lnTo>
                  <a:pt x="16309" y="13209"/>
                </a:lnTo>
                <a:lnTo>
                  <a:pt x="14117" y="11773"/>
                </a:lnTo>
                <a:lnTo>
                  <a:pt x="14494" y="11792"/>
                </a:lnTo>
                <a:lnTo>
                  <a:pt x="15364" y="11773"/>
                </a:lnTo>
                <a:lnTo>
                  <a:pt x="16233" y="11754"/>
                </a:lnTo>
                <a:lnTo>
                  <a:pt x="17102" y="11716"/>
                </a:lnTo>
                <a:lnTo>
                  <a:pt x="17972" y="11660"/>
                </a:lnTo>
                <a:lnTo>
                  <a:pt x="19332" y="11546"/>
                </a:lnTo>
                <a:lnTo>
                  <a:pt x="20674" y="11414"/>
                </a:lnTo>
                <a:lnTo>
                  <a:pt x="22034" y="11225"/>
                </a:lnTo>
                <a:lnTo>
                  <a:pt x="23376" y="11017"/>
                </a:lnTo>
                <a:lnTo>
                  <a:pt x="23489" y="10998"/>
                </a:lnTo>
                <a:lnTo>
                  <a:pt x="23584" y="10942"/>
                </a:lnTo>
                <a:close/>
                <a:moveTo>
                  <a:pt x="2911" y="6520"/>
                </a:moveTo>
                <a:lnTo>
                  <a:pt x="3118" y="6765"/>
                </a:lnTo>
                <a:lnTo>
                  <a:pt x="3345" y="7011"/>
                </a:lnTo>
                <a:lnTo>
                  <a:pt x="3629" y="7238"/>
                </a:lnTo>
                <a:lnTo>
                  <a:pt x="3912" y="7483"/>
                </a:lnTo>
                <a:lnTo>
                  <a:pt x="4214" y="7691"/>
                </a:lnTo>
                <a:lnTo>
                  <a:pt x="4536" y="7918"/>
                </a:lnTo>
                <a:lnTo>
                  <a:pt x="5197" y="8334"/>
                </a:lnTo>
                <a:lnTo>
                  <a:pt x="5896" y="8712"/>
                </a:lnTo>
                <a:lnTo>
                  <a:pt x="6558" y="9090"/>
                </a:lnTo>
                <a:lnTo>
                  <a:pt x="7181" y="9449"/>
                </a:lnTo>
                <a:lnTo>
                  <a:pt x="7748" y="9789"/>
                </a:lnTo>
                <a:lnTo>
                  <a:pt x="9411" y="10885"/>
                </a:lnTo>
                <a:lnTo>
                  <a:pt x="9336" y="11093"/>
                </a:lnTo>
                <a:lnTo>
                  <a:pt x="9279" y="11301"/>
                </a:lnTo>
                <a:lnTo>
                  <a:pt x="9260" y="11509"/>
                </a:lnTo>
                <a:lnTo>
                  <a:pt x="9241" y="11735"/>
                </a:lnTo>
                <a:lnTo>
                  <a:pt x="9260" y="11981"/>
                </a:lnTo>
                <a:lnTo>
                  <a:pt x="9279" y="12227"/>
                </a:lnTo>
                <a:lnTo>
                  <a:pt x="9373" y="12699"/>
                </a:lnTo>
                <a:lnTo>
                  <a:pt x="9487" y="13190"/>
                </a:lnTo>
                <a:lnTo>
                  <a:pt x="9600" y="13644"/>
                </a:lnTo>
                <a:lnTo>
                  <a:pt x="9732" y="14079"/>
                </a:lnTo>
                <a:lnTo>
                  <a:pt x="9827" y="14438"/>
                </a:lnTo>
                <a:lnTo>
                  <a:pt x="10262" y="16478"/>
                </a:lnTo>
                <a:lnTo>
                  <a:pt x="10696" y="18538"/>
                </a:lnTo>
                <a:lnTo>
                  <a:pt x="10923" y="19559"/>
                </a:lnTo>
                <a:lnTo>
                  <a:pt x="11187" y="20579"/>
                </a:lnTo>
                <a:lnTo>
                  <a:pt x="11452" y="21600"/>
                </a:lnTo>
                <a:lnTo>
                  <a:pt x="11754" y="22601"/>
                </a:lnTo>
                <a:lnTo>
                  <a:pt x="11225" y="22526"/>
                </a:lnTo>
                <a:lnTo>
                  <a:pt x="10696" y="22412"/>
                </a:lnTo>
                <a:lnTo>
                  <a:pt x="9997" y="22242"/>
                </a:lnTo>
                <a:lnTo>
                  <a:pt x="9317" y="22053"/>
                </a:lnTo>
                <a:lnTo>
                  <a:pt x="8655" y="21807"/>
                </a:lnTo>
                <a:lnTo>
                  <a:pt x="8032" y="21543"/>
                </a:lnTo>
                <a:lnTo>
                  <a:pt x="7427" y="21241"/>
                </a:lnTo>
                <a:lnTo>
                  <a:pt x="6860" y="20919"/>
                </a:lnTo>
                <a:lnTo>
                  <a:pt x="6312" y="20560"/>
                </a:lnTo>
                <a:lnTo>
                  <a:pt x="5783" y="20182"/>
                </a:lnTo>
                <a:lnTo>
                  <a:pt x="5292" y="19785"/>
                </a:lnTo>
                <a:lnTo>
                  <a:pt x="4838" y="19351"/>
                </a:lnTo>
                <a:lnTo>
                  <a:pt x="4403" y="18897"/>
                </a:lnTo>
                <a:lnTo>
                  <a:pt x="3988" y="18425"/>
                </a:lnTo>
                <a:lnTo>
                  <a:pt x="3610" y="17934"/>
                </a:lnTo>
                <a:lnTo>
                  <a:pt x="3270" y="17423"/>
                </a:lnTo>
                <a:lnTo>
                  <a:pt x="2967" y="16894"/>
                </a:lnTo>
                <a:lnTo>
                  <a:pt x="2684" y="16346"/>
                </a:lnTo>
                <a:lnTo>
                  <a:pt x="2419" y="15798"/>
                </a:lnTo>
                <a:lnTo>
                  <a:pt x="2211" y="15212"/>
                </a:lnTo>
                <a:lnTo>
                  <a:pt x="2022" y="14645"/>
                </a:lnTo>
                <a:lnTo>
                  <a:pt x="1871" y="14041"/>
                </a:lnTo>
                <a:lnTo>
                  <a:pt x="1758" y="13436"/>
                </a:lnTo>
                <a:lnTo>
                  <a:pt x="1682" y="12831"/>
                </a:lnTo>
                <a:lnTo>
                  <a:pt x="1626" y="12208"/>
                </a:lnTo>
                <a:lnTo>
                  <a:pt x="1626" y="11584"/>
                </a:lnTo>
                <a:lnTo>
                  <a:pt x="1644" y="10942"/>
                </a:lnTo>
                <a:lnTo>
                  <a:pt x="1720" y="10318"/>
                </a:lnTo>
                <a:lnTo>
                  <a:pt x="1815" y="9675"/>
                </a:lnTo>
                <a:lnTo>
                  <a:pt x="1947" y="9033"/>
                </a:lnTo>
                <a:lnTo>
                  <a:pt x="2136" y="8409"/>
                </a:lnTo>
                <a:lnTo>
                  <a:pt x="2344" y="7767"/>
                </a:lnTo>
                <a:lnTo>
                  <a:pt x="2608" y="7143"/>
                </a:lnTo>
                <a:lnTo>
                  <a:pt x="2911" y="6520"/>
                </a:lnTo>
                <a:close/>
                <a:moveTo>
                  <a:pt x="10885" y="11868"/>
                </a:moveTo>
                <a:lnTo>
                  <a:pt x="13644" y="13701"/>
                </a:lnTo>
                <a:lnTo>
                  <a:pt x="16384" y="15496"/>
                </a:lnTo>
                <a:lnTo>
                  <a:pt x="19143" y="17291"/>
                </a:lnTo>
                <a:lnTo>
                  <a:pt x="20523" y="18179"/>
                </a:lnTo>
                <a:lnTo>
                  <a:pt x="21921" y="19048"/>
                </a:lnTo>
                <a:lnTo>
                  <a:pt x="21675" y="19370"/>
                </a:lnTo>
                <a:lnTo>
                  <a:pt x="21468" y="19596"/>
                </a:lnTo>
                <a:lnTo>
                  <a:pt x="21260" y="19823"/>
                </a:lnTo>
                <a:lnTo>
                  <a:pt x="21033" y="20031"/>
                </a:lnTo>
                <a:lnTo>
                  <a:pt x="20806" y="20239"/>
                </a:lnTo>
                <a:lnTo>
                  <a:pt x="20334" y="20636"/>
                </a:lnTo>
                <a:lnTo>
                  <a:pt x="19842" y="20976"/>
                </a:lnTo>
                <a:lnTo>
                  <a:pt x="19313" y="21297"/>
                </a:lnTo>
                <a:lnTo>
                  <a:pt x="18784" y="21581"/>
                </a:lnTo>
                <a:lnTo>
                  <a:pt x="18217" y="21826"/>
                </a:lnTo>
                <a:lnTo>
                  <a:pt x="17650" y="22053"/>
                </a:lnTo>
                <a:lnTo>
                  <a:pt x="17064" y="22242"/>
                </a:lnTo>
                <a:lnTo>
                  <a:pt x="16460" y="22393"/>
                </a:lnTo>
                <a:lnTo>
                  <a:pt x="15855" y="22507"/>
                </a:lnTo>
                <a:lnTo>
                  <a:pt x="15231" y="22601"/>
                </a:lnTo>
                <a:lnTo>
                  <a:pt x="14627" y="22677"/>
                </a:lnTo>
                <a:lnTo>
                  <a:pt x="14003" y="22714"/>
                </a:lnTo>
                <a:lnTo>
                  <a:pt x="13380" y="22714"/>
                </a:lnTo>
                <a:lnTo>
                  <a:pt x="12756" y="22696"/>
                </a:lnTo>
                <a:lnTo>
                  <a:pt x="12775" y="22620"/>
                </a:lnTo>
                <a:lnTo>
                  <a:pt x="12699" y="21921"/>
                </a:lnTo>
                <a:lnTo>
                  <a:pt x="12605" y="21241"/>
                </a:lnTo>
                <a:lnTo>
                  <a:pt x="12491" y="20560"/>
                </a:lnTo>
                <a:lnTo>
                  <a:pt x="12378" y="19861"/>
                </a:lnTo>
                <a:lnTo>
                  <a:pt x="12113" y="18500"/>
                </a:lnTo>
                <a:lnTo>
                  <a:pt x="11849" y="17140"/>
                </a:lnTo>
                <a:lnTo>
                  <a:pt x="11263" y="14041"/>
                </a:lnTo>
                <a:lnTo>
                  <a:pt x="10999" y="12718"/>
                </a:lnTo>
                <a:lnTo>
                  <a:pt x="10923" y="12453"/>
                </a:lnTo>
                <a:lnTo>
                  <a:pt x="10885" y="12227"/>
                </a:lnTo>
                <a:lnTo>
                  <a:pt x="10866" y="12038"/>
                </a:lnTo>
                <a:lnTo>
                  <a:pt x="10885" y="11868"/>
                </a:lnTo>
                <a:close/>
                <a:moveTo>
                  <a:pt x="11169" y="0"/>
                </a:moveTo>
                <a:lnTo>
                  <a:pt x="10564" y="38"/>
                </a:lnTo>
                <a:lnTo>
                  <a:pt x="9978" y="76"/>
                </a:lnTo>
                <a:lnTo>
                  <a:pt x="9373" y="170"/>
                </a:lnTo>
                <a:lnTo>
                  <a:pt x="8806" y="265"/>
                </a:lnTo>
                <a:lnTo>
                  <a:pt x="8221" y="397"/>
                </a:lnTo>
                <a:lnTo>
                  <a:pt x="7654" y="567"/>
                </a:lnTo>
                <a:lnTo>
                  <a:pt x="7106" y="775"/>
                </a:lnTo>
                <a:lnTo>
                  <a:pt x="6558" y="1002"/>
                </a:lnTo>
                <a:lnTo>
                  <a:pt x="6029" y="1247"/>
                </a:lnTo>
                <a:lnTo>
                  <a:pt x="5499" y="1550"/>
                </a:lnTo>
                <a:lnTo>
                  <a:pt x="5008" y="1871"/>
                </a:lnTo>
                <a:lnTo>
                  <a:pt x="4517" y="2211"/>
                </a:lnTo>
                <a:lnTo>
                  <a:pt x="4063" y="2608"/>
                </a:lnTo>
                <a:lnTo>
                  <a:pt x="3610" y="3024"/>
                </a:lnTo>
                <a:lnTo>
                  <a:pt x="3194" y="3496"/>
                </a:lnTo>
                <a:lnTo>
                  <a:pt x="2948" y="3780"/>
                </a:lnTo>
                <a:lnTo>
                  <a:pt x="2759" y="4063"/>
                </a:lnTo>
                <a:lnTo>
                  <a:pt x="2608" y="4347"/>
                </a:lnTo>
                <a:lnTo>
                  <a:pt x="2514" y="4611"/>
                </a:lnTo>
                <a:lnTo>
                  <a:pt x="2438" y="4876"/>
                </a:lnTo>
                <a:lnTo>
                  <a:pt x="2419" y="5140"/>
                </a:lnTo>
                <a:lnTo>
                  <a:pt x="2419" y="5386"/>
                </a:lnTo>
                <a:lnTo>
                  <a:pt x="2457" y="5632"/>
                </a:lnTo>
                <a:lnTo>
                  <a:pt x="2060" y="6066"/>
                </a:lnTo>
                <a:lnTo>
                  <a:pt x="1701" y="6520"/>
                </a:lnTo>
                <a:lnTo>
                  <a:pt x="1380" y="6992"/>
                </a:lnTo>
                <a:lnTo>
                  <a:pt x="1096" y="7483"/>
                </a:lnTo>
                <a:lnTo>
                  <a:pt x="851" y="7994"/>
                </a:lnTo>
                <a:lnTo>
                  <a:pt x="624" y="8504"/>
                </a:lnTo>
                <a:lnTo>
                  <a:pt x="435" y="9033"/>
                </a:lnTo>
                <a:lnTo>
                  <a:pt x="284" y="9562"/>
                </a:lnTo>
                <a:lnTo>
                  <a:pt x="171" y="10110"/>
                </a:lnTo>
                <a:lnTo>
                  <a:pt x="76" y="10658"/>
                </a:lnTo>
                <a:lnTo>
                  <a:pt x="19" y="11225"/>
                </a:lnTo>
                <a:lnTo>
                  <a:pt x="0" y="11773"/>
                </a:lnTo>
                <a:lnTo>
                  <a:pt x="0" y="12340"/>
                </a:lnTo>
                <a:lnTo>
                  <a:pt x="38" y="12907"/>
                </a:lnTo>
                <a:lnTo>
                  <a:pt x="95" y="13474"/>
                </a:lnTo>
                <a:lnTo>
                  <a:pt x="189" y="14022"/>
                </a:lnTo>
                <a:lnTo>
                  <a:pt x="303" y="14589"/>
                </a:lnTo>
                <a:lnTo>
                  <a:pt x="435" y="15137"/>
                </a:lnTo>
                <a:lnTo>
                  <a:pt x="605" y="15685"/>
                </a:lnTo>
                <a:lnTo>
                  <a:pt x="794" y="16233"/>
                </a:lnTo>
                <a:lnTo>
                  <a:pt x="1002" y="16762"/>
                </a:lnTo>
                <a:lnTo>
                  <a:pt x="1248" y="17291"/>
                </a:lnTo>
                <a:lnTo>
                  <a:pt x="1512" y="17801"/>
                </a:lnTo>
                <a:lnTo>
                  <a:pt x="1796" y="18311"/>
                </a:lnTo>
                <a:lnTo>
                  <a:pt x="2098" y="18784"/>
                </a:lnTo>
                <a:lnTo>
                  <a:pt x="2438" y="19256"/>
                </a:lnTo>
                <a:lnTo>
                  <a:pt x="2778" y="19710"/>
                </a:lnTo>
                <a:lnTo>
                  <a:pt x="3156" y="20144"/>
                </a:lnTo>
                <a:lnTo>
                  <a:pt x="3534" y="20560"/>
                </a:lnTo>
                <a:lnTo>
                  <a:pt x="3950" y="20957"/>
                </a:lnTo>
                <a:lnTo>
                  <a:pt x="4366" y="21335"/>
                </a:lnTo>
                <a:lnTo>
                  <a:pt x="4819" y="21675"/>
                </a:lnTo>
                <a:lnTo>
                  <a:pt x="5329" y="22034"/>
                </a:lnTo>
                <a:lnTo>
                  <a:pt x="5859" y="22374"/>
                </a:lnTo>
                <a:lnTo>
                  <a:pt x="6407" y="22696"/>
                </a:lnTo>
                <a:lnTo>
                  <a:pt x="6973" y="22998"/>
                </a:lnTo>
                <a:lnTo>
                  <a:pt x="7540" y="23263"/>
                </a:lnTo>
                <a:lnTo>
                  <a:pt x="8145" y="23508"/>
                </a:lnTo>
                <a:lnTo>
                  <a:pt x="8750" y="23735"/>
                </a:lnTo>
                <a:lnTo>
                  <a:pt x="9354" y="23924"/>
                </a:lnTo>
                <a:lnTo>
                  <a:pt x="9997" y="24094"/>
                </a:lnTo>
                <a:lnTo>
                  <a:pt x="10621" y="24245"/>
                </a:lnTo>
                <a:lnTo>
                  <a:pt x="11263" y="24359"/>
                </a:lnTo>
                <a:lnTo>
                  <a:pt x="11906" y="24453"/>
                </a:lnTo>
                <a:lnTo>
                  <a:pt x="12548" y="24510"/>
                </a:lnTo>
                <a:lnTo>
                  <a:pt x="13191" y="24548"/>
                </a:lnTo>
                <a:lnTo>
                  <a:pt x="13852" y="24566"/>
                </a:lnTo>
                <a:lnTo>
                  <a:pt x="14494" y="24548"/>
                </a:lnTo>
                <a:lnTo>
                  <a:pt x="15137" y="24510"/>
                </a:lnTo>
                <a:lnTo>
                  <a:pt x="15779" y="24434"/>
                </a:lnTo>
                <a:lnTo>
                  <a:pt x="16403" y="24321"/>
                </a:lnTo>
                <a:lnTo>
                  <a:pt x="17027" y="24188"/>
                </a:lnTo>
                <a:lnTo>
                  <a:pt x="17650" y="24037"/>
                </a:lnTo>
                <a:lnTo>
                  <a:pt x="18255" y="23848"/>
                </a:lnTo>
                <a:lnTo>
                  <a:pt x="18860" y="23622"/>
                </a:lnTo>
                <a:lnTo>
                  <a:pt x="19427" y="23376"/>
                </a:lnTo>
                <a:lnTo>
                  <a:pt x="19994" y="23092"/>
                </a:lnTo>
                <a:lnTo>
                  <a:pt x="20542" y="22771"/>
                </a:lnTo>
                <a:lnTo>
                  <a:pt x="21090" y="22431"/>
                </a:lnTo>
                <a:lnTo>
                  <a:pt x="21600" y="22053"/>
                </a:lnTo>
                <a:lnTo>
                  <a:pt x="22091" y="21637"/>
                </a:lnTo>
                <a:lnTo>
                  <a:pt x="22564" y="21203"/>
                </a:lnTo>
                <a:lnTo>
                  <a:pt x="22998" y="20711"/>
                </a:lnTo>
                <a:lnTo>
                  <a:pt x="23414" y="20220"/>
                </a:lnTo>
                <a:lnTo>
                  <a:pt x="23792" y="19710"/>
                </a:lnTo>
                <a:lnTo>
                  <a:pt x="24132" y="19181"/>
                </a:lnTo>
                <a:lnTo>
                  <a:pt x="24434" y="18652"/>
                </a:lnTo>
                <a:lnTo>
                  <a:pt x="24718" y="18104"/>
                </a:lnTo>
                <a:lnTo>
                  <a:pt x="24963" y="17537"/>
                </a:lnTo>
                <a:lnTo>
                  <a:pt x="25171" y="16989"/>
                </a:lnTo>
                <a:lnTo>
                  <a:pt x="25341" y="16422"/>
                </a:lnTo>
                <a:lnTo>
                  <a:pt x="25474" y="15836"/>
                </a:lnTo>
                <a:lnTo>
                  <a:pt x="25587" y="15269"/>
                </a:lnTo>
                <a:lnTo>
                  <a:pt x="25682" y="14683"/>
                </a:lnTo>
                <a:lnTo>
                  <a:pt x="25738" y="14097"/>
                </a:lnTo>
                <a:lnTo>
                  <a:pt x="25757" y="13512"/>
                </a:lnTo>
                <a:lnTo>
                  <a:pt x="25738" y="12926"/>
                </a:lnTo>
                <a:lnTo>
                  <a:pt x="25719" y="12340"/>
                </a:lnTo>
                <a:lnTo>
                  <a:pt x="25644" y="11773"/>
                </a:lnTo>
                <a:lnTo>
                  <a:pt x="25549" y="11187"/>
                </a:lnTo>
                <a:lnTo>
                  <a:pt x="25436" y="10601"/>
                </a:lnTo>
                <a:lnTo>
                  <a:pt x="25285" y="10035"/>
                </a:lnTo>
                <a:lnTo>
                  <a:pt x="25115" y="9468"/>
                </a:lnTo>
                <a:lnTo>
                  <a:pt x="24926" y="8920"/>
                </a:lnTo>
                <a:lnTo>
                  <a:pt x="24699" y="8372"/>
                </a:lnTo>
                <a:lnTo>
                  <a:pt x="24453" y="7824"/>
                </a:lnTo>
                <a:lnTo>
                  <a:pt x="24170" y="7294"/>
                </a:lnTo>
                <a:lnTo>
                  <a:pt x="23886" y="6784"/>
                </a:lnTo>
                <a:lnTo>
                  <a:pt x="23565" y="6274"/>
                </a:lnTo>
                <a:lnTo>
                  <a:pt x="23225" y="5783"/>
                </a:lnTo>
                <a:lnTo>
                  <a:pt x="22847" y="5310"/>
                </a:lnTo>
                <a:lnTo>
                  <a:pt x="22469" y="4857"/>
                </a:lnTo>
                <a:lnTo>
                  <a:pt x="22053" y="4403"/>
                </a:lnTo>
                <a:lnTo>
                  <a:pt x="21619" y="3987"/>
                </a:lnTo>
                <a:lnTo>
                  <a:pt x="21165" y="3572"/>
                </a:lnTo>
                <a:lnTo>
                  <a:pt x="20693" y="3194"/>
                </a:lnTo>
                <a:lnTo>
                  <a:pt x="20239" y="2835"/>
                </a:lnTo>
                <a:lnTo>
                  <a:pt x="19748" y="2513"/>
                </a:lnTo>
                <a:lnTo>
                  <a:pt x="19257" y="2192"/>
                </a:lnTo>
                <a:lnTo>
                  <a:pt x="18727" y="1909"/>
                </a:lnTo>
                <a:lnTo>
                  <a:pt x="18198" y="1625"/>
                </a:lnTo>
                <a:lnTo>
                  <a:pt x="17650" y="1361"/>
                </a:lnTo>
                <a:lnTo>
                  <a:pt x="17102" y="1134"/>
                </a:lnTo>
                <a:lnTo>
                  <a:pt x="16535" y="926"/>
                </a:lnTo>
                <a:lnTo>
                  <a:pt x="15950" y="718"/>
                </a:lnTo>
                <a:lnTo>
                  <a:pt x="15364" y="548"/>
                </a:lnTo>
                <a:lnTo>
                  <a:pt x="14778" y="397"/>
                </a:lnTo>
                <a:lnTo>
                  <a:pt x="14192" y="284"/>
                </a:lnTo>
                <a:lnTo>
                  <a:pt x="13587" y="170"/>
                </a:lnTo>
                <a:lnTo>
                  <a:pt x="12983" y="95"/>
                </a:lnTo>
                <a:lnTo>
                  <a:pt x="12378" y="38"/>
                </a:lnTo>
                <a:lnTo>
                  <a:pt x="11773" y="19"/>
                </a:lnTo>
                <a:lnTo>
                  <a:pt x="1116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" name="Google Shape;984;p21"/>
          <p:cNvSpPr/>
          <p:nvPr/>
        </p:nvSpPr>
        <p:spPr>
          <a:xfrm flipH="1">
            <a:off x="1890450" y="44307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5" name="Google Shape;985;p21"/>
          <p:cNvGrpSpPr/>
          <p:nvPr/>
        </p:nvGrpSpPr>
        <p:grpSpPr>
          <a:xfrm flipH="1" rot="10800000">
            <a:off x="-2197225" y="2971403"/>
            <a:ext cx="4285784" cy="3292815"/>
            <a:chOff x="7131640" y="2391328"/>
            <a:chExt cx="4285784" cy="3292815"/>
          </a:xfrm>
        </p:grpSpPr>
        <p:sp>
          <p:nvSpPr>
            <p:cNvPr id="986" name="Google Shape;986;p21"/>
            <p:cNvSpPr/>
            <p:nvPr/>
          </p:nvSpPr>
          <p:spPr>
            <a:xfrm rot="-1252032">
              <a:off x="7345842" y="3004813"/>
              <a:ext cx="3794715" cy="1901458"/>
            </a:xfrm>
            <a:custGeom>
              <a:rect b="b" l="l" r="r" t="t"/>
              <a:pathLst>
                <a:path extrusionOk="0" h="76059" w="151790">
                  <a:moveTo>
                    <a:pt x="85351" y="1"/>
                  </a:moveTo>
                  <a:lnTo>
                    <a:pt x="84575" y="542"/>
                  </a:lnTo>
                  <a:lnTo>
                    <a:pt x="83799" y="1120"/>
                  </a:lnTo>
                  <a:lnTo>
                    <a:pt x="83041" y="1697"/>
                  </a:lnTo>
                  <a:lnTo>
                    <a:pt x="82283" y="2292"/>
                  </a:lnTo>
                  <a:lnTo>
                    <a:pt x="81543" y="2906"/>
                  </a:lnTo>
                  <a:lnTo>
                    <a:pt x="80821" y="3538"/>
                  </a:lnTo>
                  <a:lnTo>
                    <a:pt x="80118" y="4187"/>
                  </a:lnTo>
                  <a:lnTo>
                    <a:pt x="79414" y="4855"/>
                  </a:lnTo>
                  <a:lnTo>
                    <a:pt x="78674" y="5595"/>
                  </a:lnTo>
                  <a:lnTo>
                    <a:pt x="77952" y="6352"/>
                  </a:lnTo>
                  <a:lnTo>
                    <a:pt x="77249" y="7110"/>
                  </a:lnTo>
                  <a:lnTo>
                    <a:pt x="76545" y="7886"/>
                  </a:lnTo>
                  <a:lnTo>
                    <a:pt x="75877" y="8662"/>
                  </a:lnTo>
                  <a:lnTo>
                    <a:pt x="75210" y="9474"/>
                  </a:lnTo>
                  <a:lnTo>
                    <a:pt x="74560" y="10268"/>
                  </a:lnTo>
                  <a:lnTo>
                    <a:pt x="73910" y="11080"/>
                  </a:lnTo>
                  <a:lnTo>
                    <a:pt x="73279" y="11910"/>
                  </a:lnTo>
                  <a:lnTo>
                    <a:pt x="72665" y="12740"/>
                  </a:lnTo>
                  <a:lnTo>
                    <a:pt x="72052" y="13570"/>
                  </a:lnTo>
                  <a:lnTo>
                    <a:pt x="71456" y="14418"/>
                  </a:lnTo>
                  <a:lnTo>
                    <a:pt x="70265" y="16133"/>
                  </a:lnTo>
                  <a:lnTo>
                    <a:pt x="69111" y="17847"/>
                  </a:lnTo>
                  <a:lnTo>
                    <a:pt x="67974" y="19579"/>
                  </a:lnTo>
                  <a:lnTo>
                    <a:pt x="66837" y="21329"/>
                  </a:lnTo>
                  <a:lnTo>
                    <a:pt x="64581" y="24830"/>
                  </a:lnTo>
                  <a:lnTo>
                    <a:pt x="63445" y="26562"/>
                  </a:lnTo>
                  <a:lnTo>
                    <a:pt x="62290" y="28294"/>
                  </a:lnTo>
                  <a:lnTo>
                    <a:pt x="61117" y="30009"/>
                  </a:lnTo>
                  <a:lnTo>
                    <a:pt x="59926" y="31705"/>
                  </a:lnTo>
                  <a:lnTo>
                    <a:pt x="59294" y="32553"/>
                  </a:lnTo>
                  <a:lnTo>
                    <a:pt x="58663" y="33401"/>
                  </a:lnTo>
                  <a:lnTo>
                    <a:pt x="58013" y="34231"/>
                  </a:lnTo>
                  <a:lnTo>
                    <a:pt x="57346" y="35079"/>
                  </a:lnTo>
                  <a:lnTo>
                    <a:pt x="56678" y="35891"/>
                  </a:lnTo>
                  <a:lnTo>
                    <a:pt x="56010" y="36721"/>
                  </a:lnTo>
                  <a:lnTo>
                    <a:pt x="55307" y="37533"/>
                  </a:lnTo>
                  <a:lnTo>
                    <a:pt x="54621" y="38327"/>
                  </a:lnTo>
                  <a:lnTo>
                    <a:pt x="53899" y="39139"/>
                  </a:lnTo>
                  <a:lnTo>
                    <a:pt x="53177" y="39915"/>
                  </a:lnTo>
                  <a:lnTo>
                    <a:pt x="52456" y="40691"/>
                  </a:lnTo>
                  <a:lnTo>
                    <a:pt x="51716" y="41467"/>
                  </a:lnTo>
                  <a:lnTo>
                    <a:pt x="50976" y="42225"/>
                  </a:lnTo>
                  <a:lnTo>
                    <a:pt x="50218" y="42983"/>
                  </a:lnTo>
                  <a:lnTo>
                    <a:pt x="49442" y="43722"/>
                  </a:lnTo>
                  <a:lnTo>
                    <a:pt x="48666" y="44462"/>
                  </a:lnTo>
                  <a:lnTo>
                    <a:pt x="47890" y="45184"/>
                  </a:lnTo>
                  <a:lnTo>
                    <a:pt x="47078" y="45888"/>
                  </a:lnTo>
                  <a:lnTo>
                    <a:pt x="46284" y="46592"/>
                  </a:lnTo>
                  <a:lnTo>
                    <a:pt x="45472" y="47295"/>
                  </a:lnTo>
                  <a:lnTo>
                    <a:pt x="44642" y="47963"/>
                  </a:lnTo>
                  <a:lnTo>
                    <a:pt x="43830" y="48631"/>
                  </a:lnTo>
                  <a:lnTo>
                    <a:pt x="42982" y="49298"/>
                  </a:lnTo>
                  <a:lnTo>
                    <a:pt x="42134" y="49948"/>
                  </a:lnTo>
                  <a:lnTo>
                    <a:pt x="41286" y="50579"/>
                  </a:lnTo>
                  <a:lnTo>
                    <a:pt x="40420" y="51211"/>
                  </a:lnTo>
                  <a:lnTo>
                    <a:pt x="39554" y="51806"/>
                  </a:lnTo>
                  <a:lnTo>
                    <a:pt x="38670" y="52420"/>
                  </a:lnTo>
                  <a:lnTo>
                    <a:pt x="37786" y="52997"/>
                  </a:lnTo>
                  <a:lnTo>
                    <a:pt x="36883" y="53575"/>
                  </a:lnTo>
                  <a:lnTo>
                    <a:pt x="35981" y="54134"/>
                  </a:lnTo>
                  <a:lnTo>
                    <a:pt x="35079" y="54675"/>
                  </a:lnTo>
                  <a:lnTo>
                    <a:pt x="34159" y="55199"/>
                  </a:lnTo>
                  <a:lnTo>
                    <a:pt x="33238" y="55722"/>
                  </a:lnTo>
                  <a:lnTo>
                    <a:pt x="32318" y="56209"/>
                  </a:lnTo>
                  <a:lnTo>
                    <a:pt x="31380" y="56696"/>
                  </a:lnTo>
                  <a:lnTo>
                    <a:pt x="30442" y="57166"/>
                  </a:lnTo>
                  <a:lnTo>
                    <a:pt x="29485" y="57617"/>
                  </a:lnTo>
                  <a:lnTo>
                    <a:pt x="28529" y="58050"/>
                  </a:lnTo>
                  <a:lnTo>
                    <a:pt x="27572" y="58465"/>
                  </a:lnTo>
                  <a:lnTo>
                    <a:pt x="26598" y="58862"/>
                  </a:lnTo>
                  <a:lnTo>
                    <a:pt x="25624" y="59259"/>
                  </a:lnTo>
                  <a:lnTo>
                    <a:pt x="24649" y="59620"/>
                  </a:lnTo>
                  <a:lnTo>
                    <a:pt x="23657" y="59962"/>
                  </a:lnTo>
                  <a:lnTo>
                    <a:pt x="22664" y="60305"/>
                  </a:lnTo>
                  <a:lnTo>
                    <a:pt x="21672" y="60612"/>
                  </a:lnTo>
                  <a:lnTo>
                    <a:pt x="20661" y="60919"/>
                  </a:lnTo>
                  <a:lnTo>
                    <a:pt x="19651" y="61189"/>
                  </a:lnTo>
                  <a:lnTo>
                    <a:pt x="18640" y="61442"/>
                  </a:lnTo>
                  <a:lnTo>
                    <a:pt x="17630" y="61695"/>
                  </a:lnTo>
                  <a:lnTo>
                    <a:pt x="16601" y="61911"/>
                  </a:lnTo>
                  <a:lnTo>
                    <a:pt x="15573" y="62110"/>
                  </a:lnTo>
                  <a:lnTo>
                    <a:pt x="14544" y="62290"/>
                  </a:lnTo>
                  <a:lnTo>
                    <a:pt x="13516" y="62453"/>
                  </a:lnTo>
                  <a:lnTo>
                    <a:pt x="12469" y="62597"/>
                  </a:lnTo>
                  <a:lnTo>
                    <a:pt x="11441" y="62723"/>
                  </a:lnTo>
                  <a:lnTo>
                    <a:pt x="10394" y="62813"/>
                  </a:lnTo>
                  <a:lnTo>
                    <a:pt x="9348" y="62904"/>
                  </a:lnTo>
                  <a:lnTo>
                    <a:pt x="8301" y="62958"/>
                  </a:lnTo>
                  <a:lnTo>
                    <a:pt x="7255" y="62994"/>
                  </a:lnTo>
                  <a:lnTo>
                    <a:pt x="6190" y="63012"/>
                  </a:lnTo>
                  <a:lnTo>
                    <a:pt x="5143" y="62994"/>
                  </a:lnTo>
                  <a:lnTo>
                    <a:pt x="4079" y="62958"/>
                  </a:lnTo>
                  <a:lnTo>
                    <a:pt x="3032" y="62922"/>
                  </a:lnTo>
                  <a:lnTo>
                    <a:pt x="2274" y="62868"/>
                  </a:lnTo>
                  <a:lnTo>
                    <a:pt x="1516" y="62795"/>
                  </a:lnTo>
                  <a:lnTo>
                    <a:pt x="1" y="62633"/>
                  </a:lnTo>
                  <a:lnTo>
                    <a:pt x="1" y="74236"/>
                  </a:lnTo>
                  <a:lnTo>
                    <a:pt x="1246" y="74524"/>
                  </a:lnTo>
                  <a:lnTo>
                    <a:pt x="2473" y="74777"/>
                  </a:lnTo>
                  <a:lnTo>
                    <a:pt x="3718" y="75012"/>
                  </a:lnTo>
                  <a:lnTo>
                    <a:pt x="4963" y="75210"/>
                  </a:lnTo>
                  <a:lnTo>
                    <a:pt x="6208" y="75409"/>
                  </a:lnTo>
                  <a:lnTo>
                    <a:pt x="7471" y="75571"/>
                  </a:lnTo>
                  <a:lnTo>
                    <a:pt x="8716" y="75697"/>
                  </a:lnTo>
                  <a:lnTo>
                    <a:pt x="9961" y="75824"/>
                  </a:lnTo>
                  <a:lnTo>
                    <a:pt x="11224" y="75914"/>
                  </a:lnTo>
                  <a:lnTo>
                    <a:pt x="12469" y="75986"/>
                  </a:lnTo>
                  <a:lnTo>
                    <a:pt x="13732" y="76022"/>
                  </a:lnTo>
                  <a:lnTo>
                    <a:pt x="14977" y="76058"/>
                  </a:lnTo>
                  <a:lnTo>
                    <a:pt x="16241" y="76058"/>
                  </a:lnTo>
                  <a:lnTo>
                    <a:pt x="17486" y="76040"/>
                  </a:lnTo>
                  <a:lnTo>
                    <a:pt x="18749" y="75986"/>
                  </a:lnTo>
                  <a:lnTo>
                    <a:pt x="19994" y="75932"/>
                  </a:lnTo>
                  <a:lnTo>
                    <a:pt x="21239" y="75842"/>
                  </a:lnTo>
                  <a:lnTo>
                    <a:pt x="22502" y="75733"/>
                  </a:lnTo>
                  <a:lnTo>
                    <a:pt x="23747" y="75607"/>
                  </a:lnTo>
                  <a:lnTo>
                    <a:pt x="24992" y="75463"/>
                  </a:lnTo>
                  <a:lnTo>
                    <a:pt x="26237" y="75282"/>
                  </a:lnTo>
                  <a:lnTo>
                    <a:pt x="27482" y="75084"/>
                  </a:lnTo>
                  <a:lnTo>
                    <a:pt x="28709" y="74867"/>
                  </a:lnTo>
                  <a:lnTo>
                    <a:pt x="29954" y="74633"/>
                  </a:lnTo>
                  <a:lnTo>
                    <a:pt x="31181" y="74380"/>
                  </a:lnTo>
                  <a:lnTo>
                    <a:pt x="32408" y="74091"/>
                  </a:lnTo>
                  <a:lnTo>
                    <a:pt x="33635" y="73803"/>
                  </a:lnTo>
                  <a:lnTo>
                    <a:pt x="34862" y="73478"/>
                  </a:lnTo>
                  <a:lnTo>
                    <a:pt x="36089" y="73135"/>
                  </a:lnTo>
                  <a:lnTo>
                    <a:pt x="37298" y="72774"/>
                  </a:lnTo>
                  <a:lnTo>
                    <a:pt x="38507" y="72395"/>
                  </a:lnTo>
                  <a:lnTo>
                    <a:pt x="39716" y="71998"/>
                  </a:lnTo>
                  <a:lnTo>
                    <a:pt x="40961" y="71565"/>
                  </a:lnTo>
                  <a:lnTo>
                    <a:pt x="42206" y="71096"/>
                  </a:lnTo>
                  <a:lnTo>
                    <a:pt x="43433" y="70627"/>
                  </a:lnTo>
                  <a:lnTo>
                    <a:pt x="44660" y="70140"/>
                  </a:lnTo>
                  <a:lnTo>
                    <a:pt x="45869" y="69634"/>
                  </a:lnTo>
                  <a:lnTo>
                    <a:pt x="47078" y="69111"/>
                  </a:lnTo>
                  <a:lnTo>
                    <a:pt x="48287" y="68570"/>
                  </a:lnTo>
                  <a:lnTo>
                    <a:pt x="49478" y="68010"/>
                  </a:lnTo>
                  <a:lnTo>
                    <a:pt x="50669" y="67433"/>
                  </a:lnTo>
                  <a:lnTo>
                    <a:pt x="51860" y="66855"/>
                  </a:lnTo>
                  <a:lnTo>
                    <a:pt x="53033" y="66242"/>
                  </a:lnTo>
                  <a:lnTo>
                    <a:pt x="54188" y="65628"/>
                  </a:lnTo>
                  <a:lnTo>
                    <a:pt x="55343" y="64997"/>
                  </a:lnTo>
                  <a:lnTo>
                    <a:pt x="56498" y="64347"/>
                  </a:lnTo>
                  <a:lnTo>
                    <a:pt x="57652" y="63698"/>
                  </a:lnTo>
                  <a:lnTo>
                    <a:pt x="58789" y="63030"/>
                  </a:lnTo>
                  <a:lnTo>
                    <a:pt x="59908" y="62344"/>
                  </a:lnTo>
                  <a:lnTo>
                    <a:pt x="61027" y="61641"/>
                  </a:lnTo>
                  <a:lnTo>
                    <a:pt x="62145" y="60937"/>
                  </a:lnTo>
                  <a:lnTo>
                    <a:pt x="63246" y="60215"/>
                  </a:lnTo>
                  <a:lnTo>
                    <a:pt x="64347" y="59475"/>
                  </a:lnTo>
                  <a:lnTo>
                    <a:pt x="65448" y="58735"/>
                  </a:lnTo>
                  <a:lnTo>
                    <a:pt x="66530" y="57978"/>
                  </a:lnTo>
                  <a:lnTo>
                    <a:pt x="67613" y="57220"/>
                  </a:lnTo>
                  <a:lnTo>
                    <a:pt x="68678" y="56444"/>
                  </a:lnTo>
                  <a:lnTo>
                    <a:pt x="69742" y="55668"/>
                  </a:lnTo>
                  <a:lnTo>
                    <a:pt x="70807" y="54874"/>
                  </a:lnTo>
                  <a:lnTo>
                    <a:pt x="71853" y="54080"/>
                  </a:lnTo>
                  <a:lnTo>
                    <a:pt x="73928" y="52456"/>
                  </a:lnTo>
                  <a:lnTo>
                    <a:pt x="75985" y="50796"/>
                  </a:lnTo>
                  <a:lnTo>
                    <a:pt x="77050" y="49912"/>
                  </a:lnTo>
                  <a:lnTo>
                    <a:pt x="78115" y="49010"/>
                  </a:lnTo>
                  <a:lnTo>
                    <a:pt x="80226" y="47187"/>
                  </a:lnTo>
                  <a:lnTo>
                    <a:pt x="82319" y="45346"/>
                  </a:lnTo>
                  <a:lnTo>
                    <a:pt x="84394" y="43488"/>
                  </a:lnTo>
                  <a:lnTo>
                    <a:pt x="86487" y="41647"/>
                  </a:lnTo>
                  <a:lnTo>
                    <a:pt x="88599" y="39825"/>
                  </a:lnTo>
                  <a:lnTo>
                    <a:pt x="89663" y="38923"/>
                  </a:lnTo>
                  <a:lnTo>
                    <a:pt x="90728" y="38020"/>
                  </a:lnTo>
                  <a:lnTo>
                    <a:pt x="91810" y="37154"/>
                  </a:lnTo>
                  <a:lnTo>
                    <a:pt x="92911" y="36288"/>
                  </a:lnTo>
                  <a:lnTo>
                    <a:pt x="94066" y="35386"/>
                  </a:lnTo>
                  <a:lnTo>
                    <a:pt x="95221" y="34520"/>
                  </a:lnTo>
                  <a:lnTo>
                    <a:pt x="96394" y="33654"/>
                  </a:lnTo>
                  <a:lnTo>
                    <a:pt x="97567" y="32806"/>
                  </a:lnTo>
                  <a:lnTo>
                    <a:pt x="98757" y="31958"/>
                  </a:lnTo>
                  <a:lnTo>
                    <a:pt x="99948" y="31146"/>
                  </a:lnTo>
                  <a:lnTo>
                    <a:pt x="101157" y="30315"/>
                  </a:lnTo>
                  <a:lnTo>
                    <a:pt x="102366" y="29522"/>
                  </a:lnTo>
                  <a:lnTo>
                    <a:pt x="103575" y="28728"/>
                  </a:lnTo>
                  <a:lnTo>
                    <a:pt x="104802" y="27952"/>
                  </a:lnTo>
                  <a:lnTo>
                    <a:pt x="106047" y="27194"/>
                  </a:lnTo>
                  <a:lnTo>
                    <a:pt x="107292" y="26454"/>
                  </a:lnTo>
                  <a:lnTo>
                    <a:pt x="108556" y="25714"/>
                  </a:lnTo>
                  <a:lnTo>
                    <a:pt x="109801" y="24992"/>
                  </a:lnTo>
                  <a:lnTo>
                    <a:pt x="111082" y="24289"/>
                  </a:lnTo>
                  <a:lnTo>
                    <a:pt x="112363" y="23585"/>
                  </a:lnTo>
                  <a:lnTo>
                    <a:pt x="113644" y="22917"/>
                  </a:lnTo>
                  <a:lnTo>
                    <a:pt x="114925" y="22250"/>
                  </a:lnTo>
                  <a:lnTo>
                    <a:pt x="116224" y="21600"/>
                  </a:lnTo>
                  <a:lnTo>
                    <a:pt x="117542" y="20968"/>
                  </a:lnTo>
                  <a:lnTo>
                    <a:pt x="118859" y="20337"/>
                  </a:lnTo>
                  <a:lnTo>
                    <a:pt x="120176" y="19741"/>
                  </a:lnTo>
                  <a:lnTo>
                    <a:pt x="121493" y="19146"/>
                  </a:lnTo>
                  <a:lnTo>
                    <a:pt x="122829" y="18587"/>
                  </a:lnTo>
                  <a:lnTo>
                    <a:pt x="124182" y="18027"/>
                  </a:lnTo>
                  <a:lnTo>
                    <a:pt x="125517" y="17486"/>
                  </a:lnTo>
                  <a:lnTo>
                    <a:pt x="126871" y="16963"/>
                  </a:lnTo>
                  <a:lnTo>
                    <a:pt x="128242" y="16457"/>
                  </a:lnTo>
                  <a:lnTo>
                    <a:pt x="129613" y="15970"/>
                  </a:lnTo>
                  <a:lnTo>
                    <a:pt x="130985" y="15501"/>
                  </a:lnTo>
                  <a:lnTo>
                    <a:pt x="132356" y="15050"/>
                  </a:lnTo>
                  <a:lnTo>
                    <a:pt x="133746" y="14599"/>
                  </a:lnTo>
                  <a:lnTo>
                    <a:pt x="135766" y="14003"/>
                  </a:lnTo>
                  <a:lnTo>
                    <a:pt x="137787" y="13426"/>
                  </a:lnTo>
                  <a:lnTo>
                    <a:pt x="139826" y="12885"/>
                  </a:lnTo>
                  <a:lnTo>
                    <a:pt x="141865" y="12379"/>
                  </a:lnTo>
                  <a:lnTo>
                    <a:pt x="142894" y="12145"/>
                  </a:lnTo>
                  <a:lnTo>
                    <a:pt x="143923" y="11910"/>
                  </a:lnTo>
                  <a:lnTo>
                    <a:pt x="144951" y="11694"/>
                  </a:lnTo>
                  <a:lnTo>
                    <a:pt x="145980" y="11495"/>
                  </a:lnTo>
                  <a:lnTo>
                    <a:pt x="147008" y="11297"/>
                  </a:lnTo>
                  <a:lnTo>
                    <a:pt x="148055" y="11116"/>
                  </a:lnTo>
                  <a:lnTo>
                    <a:pt x="149083" y="10954"/>
                  </a:lnTo>
                  <a:lnTo>
                    <a:pt x="150130" y="10809"/>
                  </a:lnTo>
                  <a:lnTo>
                    <a:pt x="151790" y="10593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21"/>
            <p:cNvSpPr/>
            <p:nvPr/>
          </p:nvSpPr>
          <p:spPr>
            <a:xfrm rot="-1252032">
              <a:off x="7424335" y="3255160"/>
              <a:ext cx="3794715" cy="1812584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8" name="Google Shape;988;p21"/>
          <p:cNvSpPr/>
          <p:nvPr/>
        </p:nvSpPr>
        <p:spPr>
          <a:xfrm flipH="1">
            <a:off x="5319825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9" name="Google Shape;989;p21"/>
          <p:cNvSpPr/>
          <p:nvPr/>
        </p:nvSpPr>
        <p:spPr>
          <a:xfrm flipH="1">
            <a:off x="321232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0" name="Google Shape;990;p21"/>
          <p:cNvSpPr/>
          <p:nvPr/>
        </p:nvSpPr>
        <p:spPr>
          <a:xfrm flipH="1">
            <a:off x="6906238" y="4430775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1" name="Google Shape;991;p21"/>
          <p:cNvSpPr/>
          <p:nvPr/>
        </p:nvSpPr>
        <p:spPr>
          <a:xfrm rot="-2700000">
            <a:off x="8409575" y="1177763"/>
            <a:ext cx="629294" cy="342522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2" name="Google Shape;992;p21"/>
          <p:cNvSpPr/>
          <p:nvPr/>
        </p:nvSpPr>
        <p:spPr>
          <a:xfrm flipH="1">
            <a:off x="8355350" y="2544825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3" name="Google Shape;993;p21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994" name="Google Shape;994;p21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995" name="Google Shape;995;p21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996" name="Google Shape;996;p21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" name="Google Shape;997;p21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" name="Google Shape;998;p21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" name="Google Shape;999;p21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" name="Google Shape;1000;p21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" name="Google Shape;1001;p21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" name="Google Shape;1002;p21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" name="Google Shape;1003;p21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" name="Google Shape;1004;p21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" name="Google Shape;1005;p21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" name="Google Shape;1006;p21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" name="Google Shape;1007;p21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8" name="Google Shape;1008;p21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" name="Google Shape;1009;p21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" name="Google Shape;1010;p21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" name="Google Shape;1011;p21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" name="Google Shape;1012;p21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" name="Google Shape;1013;p21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" name="Google Shape;1014;p21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" name="Google Shape;1015;p21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" name="Google Shape;1016;p21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" name="Google Shape;1017;p21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" name="Google Shape;1018;p21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" name="Google Shape;1019;p21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" name="Google Shape;1020;p21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" name="Google Shape;1021;p21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" name="Google Shape;1022;p21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" name="Google Shape;1023;p21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" name="Google Shape;1024;p21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" name="Google Shape;1025;p21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" name="Google Shape;1026;p21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" name="Google Shape;1027;p21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" name="Google Shape;1028;p21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" name="Google Shape;1029;p21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" name="Google Shape;1030;p21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" name="Google Shape;1031;p21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" name="Google Shape;1032;p21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" name="Google Shape;1033;p21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" name="Google Shape;1034;p21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" name="Google Shape;1035;p21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" name="Google Shape;1036;p21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" name="Google Shape;1037;p21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" name="Google Shape;1038;p21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" name="Google Shape;1039;p21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" name="Google Shape;1040;p21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" name="Google Shape;1041;p21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" name="Google Shape;1042;p21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" name="Google Shape;1043;p21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" name="Google Shape;1044;p21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" name="Google Shape;1045;p21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" name="Google Shape;1046;p21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" name="Google Shape;1047;p21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" name="Google Shape;1048;p21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" name="Google Shape;1049;p21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" name="Google Shape;1050;p21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" name="Google Shape;1051;p21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" name="Google Shape;1052;p21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" name="Google Shape;1053;p21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" name="Google Shape;1054;p21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" name="Google Shape;1055;p21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" name="Google Shape;1056;p21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" name="Google Shape;1057;p21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" name="Google Shape;1058;p21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" name="Google Shape;1059;p21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" name="Google Shape;1060;p21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" name="Google Shape;1061;p21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" name="Google Shape;1062;p21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" name="Google Shape;1063;p21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" name="Google Shape;1064;p21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" name="Google Shape;1065;p21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" name="Google Shape;1066;p21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" name="Google Shape;1067;p21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1068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22"/>
          <p:cNvSpPr txBox="1"/>
          <p:nvPr>
            <p:ph idx="1" type="body"/>
          </p:nvPr>
        </p:nvSpPr>
        <p:spPr>
          <a:xfrm>
            <a:off x="5360350" y="579900"/>
            <a:ext cx="3098100" cy="91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500">
                <a:solidFill>
                  <a:schemeClr val="dk2"/>
                </a:solidFill>
                <a:latin typeface="Chicle"/>
                <a:ea typeface="Chicle"/>
                <a:cs typeface="Chicle"/>
                <a:sym typeface="Chicle"/>
              </a:defRPr>
            </a:lvl1pPr>
          </a:lstStyle>
          <a:p/>
        </p:txBody>
      </p:sp>
      <p:grpSp>
        <p:nvGrpSpPr>
          <p:cNvPr id="1070" name="Google Shape;1070;p22"/>
          <p:cNvGrpSpPr/>
          <p:nvPr/>
        </p:nvGrpSpPr>
        <p:grpSpPr>
          <a:xfrm>
            <a:off x="395990" y="112150"/>
            <a:ext cx="783969" cy="854691"/>
            <a:chOff x="6999200" y="3242225"/>
            <a:chExt cx="304975" cy="332500"/>
          </a:xfrm>
        </p:grpSpPr>
        <p:sp>
          <p:nvSpPr>
            <p:cNvPr id="1071" name="Google Shape;1071;p22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22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22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4" name="Google Shape;1074;p22"/>
          <p:cNvSpPr/>
          <p:nvPr/>
        </p:nvSpPr>
        <p:spPr>
          <a:xfrm>
            <a:off x="182900" y="187285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5" name="Google Shape;1075;p22"/>
          <p:cNvSpPr/>
          <p:nvPr/>
        </p:nvSpPr>
        <p:spPr>
          <a:xfrm>
            <a:off x="395650" y="318137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6" name="Google Shape;1076;p22"/>
          <p:cNvSpPr/>
          <p:nvPr/>
        </p:nvSpPr>
        <p:spPr>
          <a:xfrm>
            <a:off x="8261350" y="245747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7" name="Google Shape;1077;p22"/>
          <p:cNvSpPr/>
          <p:nvPr/>
        </p:nvSpPr>
        <p:spPr>
          <a:xfrm rot="9812534">
            <a:off x="8542939" y="1170669"/>
            <a:ext cx="416212" cy="65668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8" name="Google Shape;1078;p22"/>
          <p:cNvSpPr/>
          <p:nvPr/>
        </p:nvSpPr>
        <p:spPr>
          <a:xfrm>
            <a:off x="1929150" y="27975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9" name="Google Shape;1079;p22"/>
          <p:cNvSpPr/>
          <p:nvPr/>
        </p:nvSpPr>
        <p:spPr>
          <a:xfrm>
            <a:off x="6026575" y="3671263"/>
            <a:ext cx="3794750" cy="1812600"/>
          </a:xfrm>
          <a:custGeom>
            <a:rect b="b" l="l" r="r" t="t"/>
            <a:pathLst>
              <a:path extrusionOk="0" h="72504" w="151790">
                <a:moveTo>
                  <a:pt x="151790" y="1"/>
                </a:moveTo>
                <a:lnTo>
                  <a:pt x="150130" y="217"/>
                </a:lnTo>
                <a:lnTo>
                  <a:pt x="149083" y="362"/>
                </a:lnTo>
                <a:lnTo>
                  <a:pt x="148055" y="524"/>
                </a:lnTo>
                <a:lnTo>
                  <a:pt x="147008" y="705"/>
                </a:lnTo>
                <a:lnTo>
                  <a:pt x="145980" y="903"/>
                </a:lnTo>
                <a:lnTo>
                  <a:pt x="144951" y="1102"/>
                </a:lnTo>
                <a:lnTo>
                  <a:pt x="143923" y="1318"/>
                </a:lnTo>
                <a:lnTo>
                  <a:pt x="142894" y="1553"/>
                </a:lnTo>
                <a:lnTo>
                  <a:pt x="141865" y="1787"/>
                </a:lnTo>
                <a:lnTo>
                  <a:pt x="139826" y="2293"/>
                </a:lnTo>
                <a:lnTo>
                  <a:pt x="137787" y="2834"/>
                </a:lnTo>
                <a:lnTo>
                  <a:pt x="135766" y="3411"/>
                </a:lnTo>
                <a:lnTo>
                  <a:pt x="133746" y="4007"/>
                </a:lnTo>
                <a:lnTo>
                  <a:pt x="132356" y="4458"/>
                </a:lnTo>
                <a:lnTo>
                  <a:pt x="130985" y="4909"/>
                </a:lnTo>
                <a:lnTo>
                  <a:pt x="129613" y="5378"/>
                </a:lnTo>
                <a:lnTo>
                  <a:pt x="128242" y="5865"/>
                </a:lnTo>
                <a:lnTo>
                  <a:pt x="126871" y="6371"/>
                </a:lnTo>
                <a:lnTo>
                  <a:pt x="125517" y="6894"/>
                </a:lnTo>
                <a:lnTo>
                  <a:pt x="124182" y="7435"/>
                </a:lnTo>
                <a:lnTo>
                  <a:pt x="122829" y="7995"/>
                </a:lnTo>
                <a:lnTo>
                  <a:pt x="121493" y="8554"/>
                </a:lnTo>
                <a:lnTo>
                  <a:pt x="120176" y="9149"/>
                </a:lnTo>
                <a:lnTo>
                  <a:pt x="118859" y="9745"/>
                </a:lnTo>
                <a:lnTo>
                  <a:pt x="117542" y="10376"/>
                </a:lnTo>
                <a:lnTo>
                  <a:pt x="116224" y="11008"/>
                </a:lnTo>
                <a:lnTo>
                  <a:pt x="114925" y="11658"/>
                </a:lnTo>
                <a:lnTo>
                  <a:pt x="113644" y="12325"/>
                </a:lnTo>
                <a:lnTo>
                  <a:pt x="112363" y="12993"/>
                </a:lnTo>
                <a:lnTo>
                  <a:pt x="111082" y="13697"/>
                </a:lnTo>
                <a:lnTo>
                  <a:pt x="109801" y="14400"/>
                </a:lnTo>
                <a:lnTo>
                  <a:pt x="108556" y="15122"/>
                </a:lnTo>
                <a:lnTo>
                  <a:pt x="107292" y="15862"/>
                </a:lnTo>
                <a:lnTo>
                  <a:pt x="106047" y="16602"/>
                </a:lnTo>
                <a:lnTo>
                  <a:pt x="104802" y="17360"/>
                </a:lnTo>
                <a:lnTo>
                  <a:pt x="103575" y="18136"/>
                </a:lnTo>
                <a:lnTo>
                  <a:pt x="102366" y="18930"/>
                </a:lnTo>
                <a:lnTo>
                  <a:pt x="101157" y="19723"/>
                </a:lnTo>
                <a:lnTo>
                  <a:pt x="99948" y="20554"/>
                </a:lnTo>
                <a:lnTo>
                  <a:pt x="98757" y="21366"/>
                </a:lnTo>
                <a:lnTo>
                  <a:pt x="97567" y="22214"/>
                </a:lnTo>
                <a:lnTo>
                  <a:pt x="96394" y="23062"/>
                </a:lnTo>
                <a:lnTo>
                  <a:pt x="95221" y="23928"/>
                </a:lnTo>
                <a:lnTo>
                  <a:pt x="94066" y="24794"/>
                </a:lnTo>
                <a:lnTo>
                  <a:pt x="92911" y="25696"/>
                </a:lnTo>
                <a:lnTo>
                  <a:pt x="91810" y="26562"/>
                </a:lnTo>
                <a:lnTo>
                  <a:pt x="90728" y="27428"/>
                </a:lnTo>
                <a:lnTo>
                  <a:pt x="89663" y="28331"/>
                </a:lnTo>
                <a:lnTo>
                  <a:pt x="88599" y="29233"/>
                </a:lnTo>
                <a:lnTo>
                  <a:pt x="86487" y="31055"/>
                </a:lnTo>
                <a:lnTo>
                  <a:pt x="84394" y="32896"/>
                </a:lnTo>
                <a:lnTo>
                  <a:pt x="82319" y="34754"/>
                </a:lnTo>
                <a:lnTo>
                  <a:pt x="80226" y="36595"/>
                </a:lnTo>
                <a:lnTo>
                  <a:pt x="78115" y="38418"/>
                </a:lnTo>
                <a:lnTo>
                  <a:pt x="77050" y="39320"/>
                </a:lnTo>
                <a:lnTo>
                  <a:pt x="75985" y="40204"/>
                </a:lnTo>
                <a:lnTo>
                  <a:pt x="73928" y="41864"/>
                </a:lnTo>
                <a:lnTo>
                  <a:pt x="71853" y="43488"/>
                </a:lnTo>
                <a:lnTo>
                  <a:pt x="70807" y="44282"/>
                </a:lnTo>
                <a:lnTo>
                  <a:pt x="69742" y="45076"/>
                </a:lnTo>
                <a:lnTo>
                  <a:pt x="68678" y="45852"/>
                </a:lnTo>
                <a:lnTo>
                  <a:pt x="67613" y="46628"/>
                </a:lnTo>
                <a:lnTo>
                  <a:pt x="66530" y="47386"/>
                </a:lnTo>
                <a:lnTo>
                  <a:pt x="65448" y="48143"/>
                </a:lnTo>
                <a:lnTo>
                  <a:pt x="64347" y="48883"/>
                </a:lnTo>
                <a:lnTo>
                  <a:pt x="63246" y="49623"/>
                </a:lnTo>
                <a:lnTo>
                  <a:pt x="62145" y="50345"/>
                </a:lnTo>
                <a:lnTo>
                  <a:pt x="61027" y="51049"/>
                </a:lnTo>
                <a:lnTo>
                  <a:pt x="59908" y="51752"/>
                </a:lnTo>
                <a:lnTo>
                  <a:pt x="58789" y="52438"/>
                </a:lnTo>
                <a:lnTo>
                  <a:pt x="57652" y="53106"/>
                </a:lnTo>
                <a:lnTo>
                  <a:pt x="56498" y="53755"/>
                </a:lnTo>
                <a:lnTo>
                  <a:pt x="55343" y="54405"/>
                </a:lnTo>
                <a:lnTo>
                  <a:pt x="54188" y="55036"/>
                </a:lnTo>
                <a:lnTo>
                  <a:pt x="53033" y="55650"/>
                </a:lnTo>
                <a:lnTo>
                  <a:pt x="51860" y="56263"/>
                </a:lnTo>
                <a:lnTo>
                  <a:pt x="50669" y="56841"/>
                </a:lnTo>
                <a:lnTo>
                  <a:pt x="49478" y="57418"/>
                </a:lnTo>
                <a:lnTo>
                  <a:pt x="48287" y="57978"/>
                </a:lnTo>
                <a:lnTo>
                  <a:pt x="47078" y="58519"/>
                </a:lnTo>
                <a:lnTo>
                  <a:pt x="45869" y="59042"/>
                </a:lnTo>
                <a:lnTo>
                  <a:pt x="44660" y="59548"/>
                </a:lnTo>
                <a:lnTo>
                  <a:pt x="43433" y="60035"/>
                </a:lnTo>
                <a:lnTo>
                  <a:pt x="42206" y="60504"/>
                </a:lnTo>
                <a:lnTo>
                  <a:pt x="40961" y="60973"/>
                </a:lnTo>
                <a:lnTo>
                  <a:pt x="39716" y="61406"/>
                </a:lnTo>
                <a:lnTo>
                  <a:pt x="38507" y="61803"/>
                </a:lnTo>
                <a:lnTo>
                  <a:pt x="37298" y="62182"/>
                </a:lnTo>
                <a:lnTo>
                  <a:pt x="36089" y="62543"/>
                </a:lnTo>
                <a:lnTo>
                  <a:pt x="34862" y="62886"/>
                </a:lnTo>
                <a:lnTo>
                  <a:pt x="33635" y="63211"/>
                </a:lnTo>
                <a:lnTo>
                  <a:pt x="32408" y="63499"/>
                </a:lnTo>
                <a:lnTo>
                  <a:pt x="31181" y="63788"/>
                </a:lnTo>
                <a:lnTo>
                  <a:pt x="29954" y="64041"/>
                </a:lnTo>
                <a:lnTo>
                  <a:pt x="28709" y="64275"/>
                </a:lnTo>
                <a:lnTo>
                  <a:pt x="27482" y="64492"/>
                </a:lnTo>
                <a:lnTo>
                  <a:pt x="26237" y="64690"/>
                </a:lnTo>
                <a:lnTo>
                  <a:pt x="24992" y="64871"/>
                </a:lnTo>
                <a:lnTo>
                  <a:pt x="23747" y="65015"/>
                </a:lnTo>
                <a:lnTo>
                  <a:pt x="22502" y="65141"/>
                </a:lnTo>
                <a:lnTo>
                  <a:pt x="21239" y="65250"/>
                </a:lnTo>
                <a:lnTo>
                  <a:pt x="19994" y="65340"/>
                </a:lnTo>
                <a:lnTo>
                  <a:pt x="18749" y="65394"/>
                </a:lnTo>
                <a:lnTo>
                  <a:pt x="17486" y="65448"/>
                </a:lnTo>
                <a:lnTo>
                  <a:pt x="16241" y="65466"/>
                </a:lnTo>
                <a:lnTo>
                  <a:pt x="14977" y="65466"/>
                </a:lnTo>
                <a:lnTo>
                  <a:pt x="13732" y="65430"/>
                </a:lnTo>
                <a:lnTo>
                  <a:pt x="12469" y="65394"/>
                </a:lnTo>
                <a:lnTo>
                  <a:pt x="11224" y="65322"/>
                </a:lnTo>
                <a:lnTo>
                  <a:pt x="9961" y="65232"/>
                </a:lnTo>
                <a:lnTo>
                  <a:pt x="8716" y="65105"/>
                </a:lnTo>
                <a:lnTo>
                  <a:pt x="7471" y="64979"/>
                </a:lnTo>
                <a:lnTo>
                  <a:pt x="6208" y="64817"/>
                </a:lnTo>
                <a:lnTo>
                  <a:pt x="4963" y="64618"/>
                </a:lnTo>
                <a:lnTo>
                  <a:pt x="3718" y="64420"/>
                </a:lnTo>
                <a:lnTo>
                  <a:pt x="2473" y="64185"/>
                </a:lnTo>
                <a:lnTo>
                  <a:pt x="1246" y="63932"/>
                </a:lnTo>
                <a:lnTo>
                  <a:pt x="1" y="63644"/>
                </a:lnTo>
                <a:lnTo>
                  <a:pt x="1" y="69905"/>
                </a:lnTo>
                <a:lnTo>
                  <a:pt x="1174" y="70176"/>
                </a:lnTo>
                <a:lnTo>
                  <a:pt x="2328" y="70446"/>
                </a:lnTo>
                <a:lnTo>
                  <a:pt x="3501" y="70681"/>
                </a:lnTo>
                <a:lnTo>
                  <a:pt x="4692" y="70916"/>
                </a:lnTo>
                <a:lnTo>
                  <a:pt x="5865" y="71132"/>
                </a:lnTo>
                <a:lnTo>
                  <a:pt x="7038" y="71331"/>
                </a:lnTo>
                <a:lnTo>
                  <a:pt x="8229" y="71529"/>
                </a:lnTo>
                <a:lnTo>
                  <a:pt x="9402" y="71691"/>
                </a:lnTo>
                <a:lnTo>
                  <a:pt x="10593" y="71854"/>
                </a:lnTo>
                <a:lnTo>
                  <a:pt x="11784" y="71980"/>
                </a:lnTo>
                <a:lnTo>
                  <a:pt x="12975" y="72106"/>
                </a:lnTo>
                <a:lnTo>
                  <a:pt x="14165" y="72215"/>
                </a:lnTo>
                <a:lnTo>
                  <a:pt x="15356" y="72305"/>
                </a:lnTo>
                <a:lnTo>
                  <a:pt x="16547" y="72377"/>
                </a:lnTo>
                <a:lnTo>
                  <a:pt x="17738" y="72431"/>
                </a:lnTo>
                <a:lnTo>
                  <a:pt x="18929" y="72467"/>
                </a:lnTo>
                <a:lnTo>
                  <a:pt x="20120" y="72503"/>
                </a:lnTo>
                <a:lnTo>
                  <a:pt x="21311" y="72503"/>
                </a:lnTo>
                <a:lnTo>
                  <a:pt x="22502" y="72485"/>
                </a:lnTo>
                <a:lnTo>
                  <a:pt x="23693" y="72467"/>
                </a:lnTo>
                <a:lnTo>
                  <a:pt x="24884" y="72413"/>
                </a:lnTo>
                <a:lnTo>
                  <a:pt x="26075" y="72341"/>
                </a:lnTo>
                <a:lnTo>
                  <a:pt x="27266" y="72251"/>
                </a:lnTo>
                <a:lnTo>
                  <a:pt x="28457" y="72161"/>
                </a:lnTo>
                <a:lnTo>
                  <a:pt x="29648" y="72034"/>
                </a:lnTo>
                <a:lnTo>
                  <a:pt x="30838" y="71890"/>
                </a:lnTo>
                <a:lnTo>
                  <a:pt x="32029" y="71728"/>
                </a:lnTo>
                <a:lnTo>
                  <a:pt x="33220" y="71547"/>
                </a:lnTo>
                <a:lnTo>
                  <a:pt x="34393" y="71349"/>
                </a:lnTo>
                <a:lnTo>
                  <a:pt x="35584" y="71114"/>
                </a:lnTo>
                <a:lnTo>
                  <a:pt x="36757" y="70879"/>
                </a:lnTo>
                <a:lnTo>
                  <a:pt x="37930" y="70627"/>
                </a:lnTo>
                <a:lnTo>
                  <a:pt x="39139" y="70338"/>
                </a:lnTo>
                <a:lnTo>
                  <a:pt x="40330" y="70031"/>
                </a:lnTo>
                <a:lnTo>
                  <a:pt x="41521" y="69707"/>
                </a:lnTo>
                <a:lnTo>
                  <a:pt x="42694" y="69346"/>
                </a:lnTo>
                <a:lnTo>
                  <a:pt x="43867" y="68985"/>
                </a:lnTo>
                <a:lnTo>
                  <a:pt x="45021" y="68606"/>
                </a:lnTo>
                <a:lnTo>
                  <a:pt x="46194" y="68209"/>
                </a:lnTo>
                <a:lnTo>
                  <a:pt x="47349" y="67812"/>
                </a:lnTo>
                <a:lnTo>
                  <a:pt x="48486" y="67379"/>
                </a:lnTo>
                <a:lnTo>
                  <a:pt x="49641" y="66946"/>
                </a:lnTo>
                <a:lnTo>
                  <a:pt x="50778" y="66477"/>
                </a:lnTo>
                <a:lnTo>
                  <a:pt x="51914" y="66007"/>
                </a:lnTo>
                <a:lnTo>
                  <a:pt x="53033" y="65538"/>
                </a:lnTo>
                <a:lnTo>
                  <a:pt x="54170" y="65033"/>
                </a:lnTo>
                <a:lnTo>
                  <a:pt x="55289" y="64546"/>
                </a:lnTo>
                <a:lnTo>
                  <a:pt x="56389" y="64023"/>
                </a:lnTo>
                <a:lnTo>
                  <a:pt x="58609" y="62958"/>
                </a:lnTo>
                <a:lnTo>
                  <a:pt x="60810" y="61875"/>
                </a:lnTo>
                <a:lnTo>
                  <a:pt x="63012" y="60757"/>
                </a:lnTo>
                <a:lnTo>
                  <a:pt x="65177" y="59602"/>
                </a:lnTo>
                <a:lnTo>
                  <a:pt x="67342" y="58447"/>
                </a:lnTo>
                <a:lnTo>
                  <a:pt x="69508" y="57274"/>
                </a:lnTo>
                <a:lnTo>
                  <a:pt x="73784" y="54892"/>
                </a:lnTo>
                <a:lnTo>
                  <a:pt x="76058" y="53629"/>
                </a:lnTo>
                <a:lnTo>
                  <a:pt x="78313" y="52402"/>
                </a:lnTo>
                <a:lnTo>
                  <a:pt x="80587" y="51175"/>
                </a:lnTo>
                <a:lnTo>
                  <a:pt x="82878" y="49966"/>
                </a:lnTo>
                <a:lnTo>
                  <a:pt x="85170" y="48775"/>
                </a:lnTo>
                <a:lnTo>
                  <a:pt x="87462" y="47602"/>
                </a:lnTo>
                <a:lnTo>
                  <a:pt x="89771" y="46447"/>
                </a:lnTo>
                <a:lnTo>
                  <a:pt x="92099" y="45329"/>
                </a:lnTo>
                <a:lnTo>
                  <a:pt x="94427" y="44228"/>
                </a:lnTo>
                <a:lnTo>
                  <a:pt x="96773" y="43163"/>
                </a:lnTo>
                <a:lnTo>
                  <a:pt x="99136" y="42117"/>
                </a:lnTo>
                <a:lnTo>
                  <a:pt x="101518" y="41124"/>
                </a:lnTo>
                <a:lnTo>
                  <a:pt x="103918" y="40150"/>
                </a:lnTo>
                <a:lnTo>
                  <a:pt x="105127" y="39681"/>
                </a:lnTo>
                <a:lnTo>
                  <a:pt x="106336" y="39230"/>
                </a:lnTo>
                <a:lnTo>
                  <a:pt x="107545" y="38778"/>
                </a:lnTo>
                <a:lnTo>
                  <a:pt x="108754" y="38345"/>
                </a:lnTo>
                <a:lnTo>
                  <a:pt x="109981" y="37912"/>
                </a:lnTo>
                <a:lnTo>
                  <a:pt x="111208" y="37497"/>
                </a:lnTo>
                <a:lnTo>
                  <a:pt x="112345" y="37136"/>
                </a:lnTo>
                <a:lnTo>
                  <a:pt x="113482" y="36775"/>
                </a:lnTo>
                <a:lnTo>
                  <a:pt x="114618" y="36415"/>
                </a:lnTo>
                <a:lnTo>
                  <a:pt x="115773" y="36072"/>
                </a:lnTo>
                <a:lnTo>
                  <a:pt x="116928" y="35747"/>
                </a:lnTo>
                <a:lnTo>
                  <a:pt x="118083" y="35422"/>
                </a:lnTo>
                <a:lnTo>
                  <a:pt x="119238" y="35133"/>
                </a:lnTo>
                <a:lnTo>
                  <a:pt x="120411" y="34827"/>
                </a:lnTo>
                <a:lnTo>
                  <a:pt x="121584" y="34556"/>
                </a:lnTo>
                <a:lnTo>
                  <a:pt x="122756" y="34285"/>
                </a:lnTo>
                <a:lnTo>
                  <a:pt x="123929" y="34033"/>
                </a:lnTo>
                <a:lnTo>
                  <a:pt x="125102" y="33798"/>
                </a:lnTo>
                <a:lnTo>
                  <a:pt x="126275" y="33564"/>
                </a:lnTo>
                <a:lnTo>
                  <a:pt x="127466" y="33365"/>
                </a:lnTo>
                <a:lnTo>
                  <a:pt x="128657" y="33167"/>
                </a:lnTo>
                <a:lnTo>
                  <a:pt x="129848" y="32986"/>
                </a:lnTo>
                <a:lnTo>
                  <a:pt x="131021" y="32824"/>
                </a:lnTo>
                <a:lnTo>
                  <a:pt x="132212" y="32679"/>
                </a:lnTo>
                <a:lnTo>
                  <a:pt x="133421" y="32535"/>
                </a:lnTo>
                <a:lnTo>
                  <a:pt x="134612" y="32427"/>
                </a:lnTo>
                <a:lnTo>
                  <a:pt x="135803" y="32337"/>
                </a:lnTo>
                <a:lnTo>
                  <a:pt x="136993" y="32246"/>
                </a:lnTo>
                <a:lnTo>
                  <a:pt x="138202" y="32192"/>
                </a:lnTo>
                <a:lnTo>
                  <a:pt x="139393" y="32138"/>
                </a:lnTo>
                <a:lnTo>
                  <a:pt x="140584" y="32120"/>
                </a:lnTo>
                <a:lnTo>
                  <a:pt x="142984" y="32120"/>
                </a:lnTo>
                <a:lnTo>
                  <a:pt x="144193" y="32156"/>
                </a:lnTo>
                <a:lnTo>
                  <a:pt x="145384" y="32210"/>
                </a:lnTo>
                <a:lnTo>
                  <a:pt x="146575" y="32282"/>
                </a:lnTo>
                <a:lnTo>
                  <a:pt x="147784" y="32373"/>
                </a:lnTo>
                <a:lnTo>
                  <a:pt x="148975" y="32499"/>
                </a:lnTo>
                <a:lnTo>
                  <a:pt x="150382" y="32643"/>
                </a:lnTo>
                <a:lnTo>
                  <a:pt x="151790" y="32842"/>
                </a:lnTo>
                <a:lnTo>
                  <a:pt x="1517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0" name="Google Shape;1080;p22"/>
          <p:cNvSpPr/>
          <p:nvPr/>
        </p:nvSpPr>
        <p:spPr>
          <a:xfrm>
            <a:off x="6026575" y="4474263"/>
            <a:ext cx="3794750" cy="1171550"/>
          </a:xfrm>
          <a:custGeom>
            <a:rect b="b" l="l" r="r" t="t"/>
            <a:pathLst>
              <a:path extrusionOk="0" h="46862" w="151790">
                <a:moveTo>
                  <a:pt x="140584" y="0"/>
                </a:moveTo>
                <a:lnTo>
                  <a:pt x="139393" y="18"/>
                </a:lnTo>
                <a:lnTo>
                  <a:pt x="138202" y="72"/>
                </a:lnTo>
                <a:lnTo>
                  <a:pt x="136993" y="126"/>
                </a:lnTo>
                <a:lnTo>
                  <a:pt x="135803" y="217"/>
                </a:lnTo>
                <a:lnTo>
                  <a:pt x="134612" y="307"/>
                </a:lnTo>
                <a:lnTo>
                  <a:pt x="133421" y="415"/>
                </a:lnTo>
                <a:lnTo>
                  <a:pt x="132212" y="559"/>
                </a:lnTo>
                <a:lnTo>
                  <a:pt x="131021" y="704"/>
                </a:lnTo>
                <a:lnTo>
                  <a:pt x="129848" y="866"/>
                </a:lnTo>
                <a:lnTo>
                  <a:pt x="128657" y="1047"/>
                </a:lnTo>
                <a:lnTo>
                  <a:pt x="127466" y="1245"/>
                </a:lnTo>
                <a:lnTo>
                  <a:pt x="126275" y="1444"/>
                </a:lnTo>
                <a:lnTo>
                  <a:pt x="125102" y="1678"/>
                </a:lnTo>
                <a:lnTo>
                  <a:pt x="123929" y="1913"/>
                </a:lnTo>
                <a:lnTo>
                  <a:pt x="122756" y="2165"/>
                </a:lnTo>
                <a:lnTo>
                  <a:pt x="121584" y="2436"/>
                </a:lnTo>
                <a:lnTo>
                  <a:pt x="120411" y="2707"/>
                </a:lnTo>
                <a:lnTo>
                  <a:pt x="119238" y="3013"/>
                </a:lnTo>
                <a:lnTo>
                  <a:pt x="118083" y="3302"/>
                </a:lnTo>
                <a:lnTo>
                  <a:pt x="116928" y="3627"/>
                </a:lnTo>
                <a:lnTo>
                  <a:pt x="115773" y="3952"/>
                </a:lnTo>
                <a:lnTo>
                  <a:pt x="114618" y="4295"/>
                </a:lnTo>
                <a:lnTo>
                  <a:pt x="113482" y="4655"/>
                </a:lnTo>
                <a:lnTo>
                  <a:pt x="112345" y="5016"/>
                </a:lnTo>
                <a:lnTo>
                  <a:pt x="111208" y="5377"/>
                </a:lnTo>
                <a:lnTo>
                  <a:pt x="109981" y="5792"/>
                </a:lnTo>
                <a:lnTo>
                  <a:pt x="108754" y="6225"/>
                </a:lnTo>
                <a:lnTo>
                  <a:pt x="107545" y="6658"/>
                </a:lnTo>
                <a:lnTo>
                  <a:pt x="106336" y="7110"/>
                </a:lnTo>
                <a:lnTo>
                  <a:pt x="105127" y="7561"/>
                </a:lnTo>
                <a:lnTo>
                  <a:pt x="103918" y="8030"/>
                </a:lnTo>
                <a:lnTo>
                  <a:pt x="101518" y="9004"/>
                </a:lnTo>
                <a:lnTo>
                  <a:pt x="99136" y="9997"/>
                </a:lnTo>
                <a:lnTo>
                  <a:pt x="96773" y="11043"/>
                </a:lnTo>
                <a:lnTo>
                  <a:pt x="94427" y="12108"/>
                </a:lnTo>
                <a:lnTo>
                  <a:pt x="92099" y="13209"/>
                </a:lnTo>
                <a:lnTo>
                  <a:pt x="89771" y="14327"/>
                </a:lnTo>
                <a:lnTo>
                  <a:pt x="87462" y="15482"/>
                </a:lnTo>
                <a:lnTo>
                  <a:pt x="85170" y="16655"/>
                </a:lnTo>
                <a:lnTo>
                  <a:pt x="82878" y="17846"/>
                </a:lnTo>
                <a:lnTo>
                  <a:pt x="80587" y="19055"/>
                </a:lnTo>
                <a:lnTo>
                  <a:pt x="78313" y="20282"/>
                </a:lnTo>
                <a:lnTo>
                  <a:pt x="76058" y="21509"/>
                </a:lnTo>
                <a:lnTo>
                  <a:pt x="73784" y="22772"/>
                </a:lnTo>
                <a:lnTo>
                  <a:pt x="69508" y="25154"/>
                </a:lnTo>
                <a:lnTo>
                  <a:pt x="67342" y="26327"/>
                </a:lnTo>
                <a:lnTo>
                  <a:pt x="65177" y="27482"/>
                </a:lnTo>
                <a:lnTo>
                  <a:pt x="63012" y="28637"/>
                </a:lnTo>
                <a:lnTo>
                  <a:pt x="60810" y="29755"/>
                </a:lnTo>
                <a:lnTo>
                  <a:pt x="58609" y="30838"/>
                </a:lnTo>
                <a:lnTo>
                  <a:pt x="56389" y="31903"/>
                </a:lnTo>
                <a:lnTo>
                  <a:pt x="55289" y="32426"/>
                </a:lnTo>
                <a:lnTo>
                  <a:pt x="54170" y="32913"/>
                </a:lnTo>
                <a:lnTo>
                  <a:pt x="53033" y="33418"/>
                </a:lnTo>
                <a:lnTo>
                  <a:pt x="51914" y="33887"/>
                </a:lnTo>
                <a:lnTo>
                  <a:pt x="50778" y="34357"/>
                </a:lnTo>
                <a:lnTo>
                  <a:pt x="49641" y="34826"/>
                </a:lnTo>
                <a:lnTo>
                  <a:pt x="48486" y="35259"/>
                </a:lnTo>
                <a:lnTo>
                  <a:pt x="47349" y="35692"/>
                </a:lnTo>
                <a:lnTo>
                  <a:pt x="46194" y="36089"/>
                </a:lnTo>
                <a:lnTo>
                  <a:pt x="45021" y="36486"/>
                </a:lnTo>
                <a:lnTo>
                  <a:pt x="43867" y="36865"/>
                </a:lnTo>
                <a:lnTo>
                  <a:pt x="42694" y="37226"/>
                </a:lnTo>
                <a:lnTo>
                  <a:pt x="41521" y="37587"/>
                </a:lnTo>
                <a:lnTo>
                  <a:pt x="40330" y="37911"/>
                </a:lnTo>
                <a:lnTo>
                  <a:pt x="39139" y="38218"/>
                </a:lnTo>
                <a:lnTo>
                  <a:pt x="37930" y="38507"/>
                </a:lnTo>
                <a:lnTo>
                  <a:pt x="36757" y="38759"/>
                </a:lnTo>
                <a:lnTo>
                  <a:pt x="35584" y="38994"/>
                </a:lnTo>
                <a:lnTo>
                  <a:pt x="34393" y="39229"/>
                </a:lnTo>
                <a:lnTo>
                  <a:pt x="33220" y="39427"/>
                </a:lnTo>
                <a:lnTo>
                  <a:pt x="32029" y="39608"/>
                </a:lnTo>
                <a:lnTo>
                  <a:pt x="30838" y="39770"/>
                </a:lnTo>
                <a:lnTo>
                  <a:pt x="29648" y="39914"/>
                </a:lnTo>
                <a:lnTo>
                  <a:pt x="28457" y="40041"/>
                </a:lnTo>
                <a:lnTo>
                  <a:pt x="27266" y="40131"/>
                </a:lnTo>
                <a:lnTo>
                  <a:pt x="26075" y="40221"/>
                </a:lnTo>
                <a:lnTo>
                  <a:pt x="24884" y="40293"/>
                </a:lnTo>
                <a:lnTo>
                  <a:pt x="23693" y="40347"/>
                </a:lnTo>
                <a:lnTo>
                  <a:pt x="22502" y="40365"/>
                </a:lnTo>
                <a:lnTo>
                  <a:pt x="21311" y="40383"/>
                </a:lnTo>
                <a:lnTo>
                  <a:pt x="20120" y="40383"/>
                </a:lnTo>
                <a:lnTo>
                  <a:pt x="18929" y="40347"/>
                </a:lnTo>
                <a:lnTo>
                  <a:pt x="17738" y="40311"/>
                </a:lnTo>
                <a:lnTo>
                  <a:pt x="16547" y="40257"/>
                </a:lnTo>
                <a:lnTo>
                  <a:pt x="15356" y="40185"/>
                </a:lnTo>
                <a:lnTo>
                  <a:pt x="14165" y="40095"/>
                </a:lnTo>
                <a:lnTo>
                  <a:pt x="12975" y="39986"/>
                </a:lnTo>
                <a:lnTo>
                  <a:pt x="11784" y="39860"/>
                </a:lnTo>
                <a:lnTo>
                  <a:pt x="10593" y="39734"/>
                </a:lnTo>
                <a:lnTo>
                  <a:pt x="9402" y="39571"/>
                </a:lnTo>
                <a:lnTo>
                  <a:pt x="8229" y="39409"/>
                </a:lnTo>
                <a:lnTo>
                  <a:pt x="7038" y="39211"/>
                </a:lnTo>
                <a:lnTo>
                  <a:pt x="5865" y="39012"/>
                </a:lnTo>
                <a:lnTo>
                  <a:pt x="4692" y="38796"/>
                </a:lnTo>
                <a:lnTo>
                  <a:pt x="3501" y="38561"/>
                </a:lnTo>
                <a:lnTo>
                  <a:pt x="2328" y="38326"/>
                </a:lnTo>
                <a:lnTo>
                  <a:pt x="1174" y="38056"/>
                </a:lnTo>
                <a:lnTo>
                  <a:pt x="1" y="37785"/>
                </a:lnTo>
                <a:lnTo>
                  <a:pt x="1" y="42675"/>
                </a:lnTo>
                <a:lnTo>
                  <a:pt x="2148" y="43234"/>
                </a:lnTo>
                <a:lnTo>
                  <a:pt x="4295" y="43740"/>
                </a:lnTo>
                <a:lnTo>
                  <a:pt x="6443" y="44245"/>
                </a:lnTo>
                <a:lnTo>
                  <a:pt x="8608" y="44696"/>
                </a:lnTo>
                <a:lnTo>
                  <a:pt x="10773" y="45129"/>
                </a:lnTo>
                <a:lnTo>
                  <a:pt x="12938" y="45508"/>
                </a:lnTo>
                <a:lnTo>
                  <a:pt x="14021" y="45689"/>
                </a:lnTo>
                <a:lnTo>
                  <a:pt x="15122" y="45851"/>
                </a:lnTo>
                <a:lnTo>
                  <a:pt x="16205" y="46013"/>
                </a:lnTo>
                <a:lnTo>
                  <a:pt x="17305" y="46158"/>
                </a:lnTo>
                <a:lnTo>
                  <a:pt x="18388" y="46284"/>
                </a:lnTo>
                <a:lnTo>
                  <a:pt x="19489" y="46392"/>
                </a:lnTo>
                <a:lnTo>
                  <a:pt x="20571" y="46501"/>
                </a:lnTo>
                <a:lnTo>
                  <a:pt x="21672" y="46591"/>
                </a:lnTo>
                <a:lnTo>
                  <a:pt x="22773" y="46681"/>
                </a:lnTo>
                <a:lnTo>
                  <a:pt x="23873" y="46753"/>
                </a:lnTo>
                <a:lnTo>
                  <a:pt x="24974" y="46789"/>
                </a:lnTo>
                <a:lnTo>
                  <a:pt x="26075" y="46825"/>
                </a:lnTo>
                <a:lnTo>
                  <a:pt x="27175" y="46861"/>
                </a:lnTo>
                <a:lnTo>
                  <a:pt x="29377" y="46861"/>
                </a:lnTo>
                <a:lnTo>
                  <a:pt x="30496" y="46825"/>
                </a:lnTo>
                <a:lnTo>
                  <a:pt x="31596" y="46789"/>
                </a:lnTo>
                <a:lnTo>
                  <a:pt x="32697" y="46717"/>
                </a:lnTo>
                <a:lnTo>
                  <a:pt x="33816" y="46645"/>
                </a:lnTo>
                <a:lnTo>
                  <a:pt x="34935" y="46555"/>
                </a:lnTo>
                <a:lnTo>
                  <a:pt x="36180" y="46428"/>
                </a:lnTo>
                <a:lnTo>
                  <a:pt x="37443" y="46302"/>
                </a:lnTo>
                <a:lnTo>
                  <a:pt x="38688" y="46158"/>
                </a:lnTo>
                <a:lnTo>
                  <a:pt x="39933" y="45995"/>
                </a:lnTo>
                <a:lnTo>
                  <a:pt x="42441" y="45652"/>
                </a:lnTo>
                <a:lnTo>
                  <a:pt x="44931" y="45255"/>
                </a:lnTo>
                <a:lnTo>
                  <a:pt x="47403" y="44840"/>
                </a:lnTo>
                <a:lnTo>
                  <a:pt x="49893" y="44371"/>
                </a:lnTo>
                <a:lnTo>
                  <a:pt x="52365" y="43866"/>
                </a:lnTo>
                <a:lnTo>
                  <a:pt x="54819" y="43343"/>
                </a:lnTo>
                <a:lnTo>
                  <a:pt x="57292" y="42783"/>
                </a:lnTo>
                <a:lnTo>
                  <a:pt x="59746" y="42206"/>
                </a:lnTo>
                <a:lnTo>
                  <a:pt x="62200" y="41592"/>
                </a:lnTo>
                <a:lnTo>
                  <a:pt x="64636" y="40979"/>
                </a:lnTo>
                <a:lnTo>
                  <a:pt x="67072" y="40329"/>
                </a:lnTo>
                <a:lnTo>
                  <a:pt x="69508" y="39662"/>
                </a:lnTo>
                <a:lnTo>
                  <a:pt x="71944" y="38994"/>
                </a:lnTo>
                <a:lnTo>
                  <a:pt x="74362" y="38308"/>
                </a:lnTo>
                <a:lnTo>
                  <a:pt x="76617" y="37659"/>
                </a:lnTo>
                <a:lnTo>
                  <a:pt x="78873" y="36991"/>
                </a:lnTo>
                <a:lnTo>
                  <a:pt x="83384" y="35656"/>
                </a:lnTo>
                <a:lnTo>
                  <a:pt x="87895" y="34321"/>
                </a:lnTo>
                <a:lnTo>
                  <a:pt x="90168" y="33653"/>
                </a:lnTo>
                <a:lnTo>
                  <a:pt x="92424" y="33003"/>
                </a:lnTo>
                <a:lnTo>
                  <a:pt x="94698" y="32372"/>
                </a:lnTo>
                <a:lnTo>
                  <a:pt x="96971" y="31758"/>
                </a:lnTo>
                <a:lnTo>
                  <a:pt x="99245" y="31163"/>
                </a:lnTo>
                <a:lnTo>
                  <a:pt x="101518" y="30585"/>
                </a:lnTo>
                <a:lnTo>
                  <a:pt x="103810" y="30044"/>
                </a:lnTo>
                <a:lnTo>
                  <a:pt x="106120" y="29539"/>
                </a:lnTo>
                <a:lnTo>
                  <a:pt x="108411" y="29052"/>
                </a:lnTo>
                <a:lnTo>
                  <a:pt x="110721" y="28618"/>
                </a:lnTo>
                <a:lnTo>
                  <a:pt x="112832" y="28258"/>
                </a:lnTo>
                <a:lnTo>
                  <a:pt x="114925" y="27933"/>
                </a:lnTo>
                <a:lnTo>
                  <a:pt x="117036" y="27644"/>
                </a:lnTo>
                <a:lnTo>
                  <a:pt x="119166" y="27391"/>
                </a:lnTo>
                <a:lnTo>
                  <a:pt x="121277" y="27175"/>
                </a:lnTo>
                <a:lnTo>
                  <a:pt x="123406" y="26994"/>
                </a:lnTo>
                <a:lnTo>
                  <a:pt x="125535" y="26868"/>
                </a:lnTo>
                <a:lnTo>
                  <a:pt x="126600" y="26814"/>
                </a:lnTo>
                <a:lnTo>
                  <a:pt x="127665" y="26778"/>
                </a:lnTo>
                <a:lnTo>
                  <a:pt x="128729" y="26742"/>
                </a:lnTo>
                <a:lnTo>
                  <a:pt x="129794" y="26724"/>
                </a:lnTo>
                <a:lnTo>
                  <a:pt x="131923" y="26724"/>
                </a:lnTo>
                <a:lnTo>
                  <a:pt x="132988" y="26742"/>
                </a:lnTo>
                <a:lnTo>
                  <a:pt x="134052" y="26778"/>
                </a:lnTo>
                <a:lnTo>
                  <a:pt x="135117" y="26814"/>
                </a:lnTo>
                <a:lnTo>
                  <a:pt x="136181" y="26868"/>
                </a:lnTo>
                <a:lnTo>
                  <a:pt x="137246" y="26940"/>
                </a:lnTo>
                <a:lnTo>
                  <a:pt x="138311" y="27031"/>
                </a:lnTo>
                <a:lnTo>
                  <a:pt x="139375" y="27121"/>
                </a:lnTo>
                <a:lnTo>
                  <a:pt x="140440" y="27229"/>
                </a:lnTo>
                <a:lnTo>
                  <a:pt x="141487" y="27355"/>
                </a:lnTo>
                <a:lnTo>
                  <a:pt x="142551" y="27500"/>
                </a:lnTo>
                <a:lnTo>
                  <a:pt x="143598" y="27644"/>
                </a:lnTo>
                <a:lnTo>
                  <a:pt x="144662" y="27825"/>
                </a:lnTo>
                <a:lnTo>
                  <a:pt x="145565" y="27969"/>
                </a:lnTo>
                <a:lnTo>
                  <a:pt x="146467" y="28149"/>
                </a:lnTo>
                <a:lnTo>
                  <a:pt x="147351" y="28330"/>
                </a:lnTo>
                <a:lnTo>
                  <a:pt x="148253" y="28510"/>
                </a:lnTo>
                <a:lnTo>
                  <a:pt x="149137" y="28709"/>
                </a:lnTo>
                <a:lnTo>
                  <a:pt x="150022" y="28925"/>
                </a:lnTo>
                <a:lnTo>
                  <a:pt x="150906" y="29160"/>
                </a:lnTo>
                <a:lnTo>
                  <a:pt x="151790" y="29394"/>
                </a:lnTo>
                <a:lnTo>
                  <a:pt x="151790" y="722"/>
                </a:lnTo>
                <a:lnTo>
                  <a:pt x="150382" y="523"/>
                </a:lnTo>
                <a:lnTo>
                  <a:pt x="148975" y="379"/>
                </a:lnTo>
                <a:lnTo>
                  <a:pt x="147784" y="253"/>
                </a:lnTo>
                <a:lnTo>
                  <a:pt x="146575" y="162"/>
                </a:lnTo>
                <a:lnTo>
                  <a:pt x="145384" y="90"/>
                </a:lnTo>
                <a:lnTo>
                  <a:pt x="144193" y="36"/>
                </a:lnTo>
                <a:lnTo>
                  <a:pt x="14298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1" name="Google Shape;1081;p22"/>
          <p:cNvGrpSpPr/>
          <p:nvPr/>
        </p:nvGrpSpPr>
        <p:grpSpPr>
          <a:xfrm>
            <a:off x="7897365" y="3905300"/>
            <a:ext cx="783969" cy="854691"/>
            <a:chOff x="6999200" y="3242225"/>
            <a:chExt cx="304975" cy="332500"/>
          </a:xfrm>
        </p:grpSpPr>
        <p:sp>
          <p:nvSpPr>
            <p:cNvPr id="1082" name="Google Shape;1082;p22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22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22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5" name="Google Shape;1085;p22"/>
          <p:cNvSpPr/>
          <p:nvPr/>
        </p:nvSpPr>
        <p:spPr>
          <a:xfrm rot="4533479">
            <a:off x="5933086" y="27978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6" name="Google Shape;1086;p22"/>
          <p:cNvSpPr/>
          <p:nvPr/>
        </p:nvSpPr>
        <p:spPr>
          <a:xfrm>
            <a:off x="8074250" y="-10715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1087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23"/>
          <p:cNvSpPr txBox="1"/>
          <p:nvPr>
            <p:ph hasCustomPrompt="1" type="title"/>
          </p:nvPr>
        </p:nvSpPr>
        <p:spPr>
          <a:xfrm>
            <a:off x="708600" y="1672185"/>
            <a:ext cx="7726800" cy="1371600"/>
          </a:xfrm>
          <a:prstGeom prst="rect">
            <a:avLst/>
          </a:prstGeom>
          <a:effectLst>
            <a:outerShdw rotWithShape="0" algn="bl" dir="3480000" dist="95250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50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89" name="Google Shape;1089;p23"/>
          <p:cNvSpPr txBox="1"/>
          <p:nvPr>
            <p:ph idx="1" type="body"/>
          </p:nvPr>
        </p:nvSpPr>
        <p:spPr>
          <a:xfrm>
            <a:off x="708513" y="3279994"/>
            <a:ext cx="7726800" cy="18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30200" lvl="0" marL="457200" rtl="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 rtl="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 rtl="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  <p:grpSp>
        <p:nvGrpSpPr>
          <p:cNvPr id="1090" name="Google Shape;1090;p23"/>
          <p:cNvGrpSpPr/>
          <p:nvPr/>
        </p:nvGrpSpPr>
        <p:grpSpPr>
          <a:xfrm>
            <a:off x="-599681" y="-235063"/>
            <a:ext cx="5176039" cy="1890300"/>
            <a:chOff x="-611588" y="-516050"/>
            <a:chExt cx="5176039" cy="1890300"/>
          </a:xfrm>
        </p:grpSpPr>
        <p:sp>
          <p:nvSpPr>
            <p:cNvPr id="1091" name="Google Shape;1091;p23"/>
            <p:cNvSpPr/>
            <p:nvPr/>
          </p:nvSpPr>
          <p:spPr>
            <a:xfrm rot="10800000">
              <a:off x="-611588" y="-223745"/>
              <a:ext cx="5176039" cy="1597994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23"/>
            <p:cNvSpPr/>
            <p:nvPr/>
          </p:nvSpPr>
          <p:spPr>
            <a:xfrm rot="10800000">
              <a:off x="-611588" y="-516050"/>
              <a:ext cx="5176039" cy="1016521"/>
            </a:xfrm>
            <a:custGeom>
              <a:rect b="b" l="l" r="r" t="t"/>
              <a:pathLst>
                <a:path extrusionOk="0" h="29810" w="151790">
                  <a:moveTo>
                    <a:pt x="129794" y="1"/>
                  </a:moveTo>
                  <a:lnTo>
                    <a:pt x="128729" y="19"/>
                  </a:lnTo>
                  <a:lnTo>
                    <a:pt x="127665" y="55"/>
                  </a:lnTo>
                  <a:lnTo>
                    <a:pt x="126600" y="91"/>
                  </a:lnTo>
                  <a:lnTo>
                    <a:pt x="125535" y="145"/>
                  </a:lnTo>
                  <a:lnTo>
                    <a:pt x="123406" y="271"/>
                  </a:lnTo>
                  <a:lnTo>
                    <a:pt x="121277" y="452"/>
                  </a:lnTo>
                  <a:lnTo>
                    <a:pt x="119166" y="668"/>
                  </a:lnTo>
                  <a:lnTo>
                    <a:pt x="117036" y="921"/>
                  </a:lnTo>
                  <a:lnTo>
                    <a:pt x="114925" y="1210"/>
                  </a:lnTo>
                  <a:lnTo>
                    <a:pt x="112832" y="1534"/>
                  </a:lnTo>
                  <a:lnTo>
                    <a:pt x="110721" y="1895"/>
                  </a:lnTo>
                  <a:lnTo>
                    <a:pt x="108411" y="2328"/>
                  </a:lnTo>
                  <a:lnTo>
                    <a:pt x="106120" y="2816"/>
                  </a:lnTo>
                  <a:lnTo>
                    <a:pt x="103810" y="3321"/>
                  </a:lnTo>
                  <a:lnTo>
                    <a:pt x="101518" y="3862"/>
                  </a:lnTo>
                  <a:lnTo>
                    <a:pt x="99245" y="4421"/>
                  </a:lnTo>
                  <a:lnTo>
                    <a:pt x="96971" y="5017"/>
                  </a:lnTo>
                  <a:lnTo>
                    <a:pt x="94698" y="5649"/>
                  </a:lnTo>
                  <a:lnTo>
                    <a:pt x="92424" y="6280"/>
                  </a:lnTo>
                  <a:lnTo>
                    <a:pt x="90168" y="6930"/>
                  </a:lnTo>
                  <a:lnTo>
                    <a:pt x="87895" y="7579"/>
                  </a:lnTo>
                  <a:lnTo>
                    <a:pt x="83384" y="8933"/>
                  </a:lnTo>
                  <a:lnTo>
                    <a:pt x="78873" y="10268"/>
                  </a:lnTo>
                  <a:lnTo>
                    <a:pt x="76617" y="10936"/>
                  </a:lnTo>
                  <a:lnTo>
                    <a:pt x="74362" y="11585"/>
                  </a:lnTo>
                  <a:lnTo>
                    <a:pt x="71944" y="12271"/>
                  </a:lnTo>
                  <a:lnTo>
                    <a:pt x="69508" y="12938"/>
                  </a:lnTo>
                  <a:lnTo>
                    <a:pt x="67072" y="13606"/>
                  </a:lnTo>
                  <a:lnTo>
                    <a:pt x="64636" y="14256"/>
                  </a:lnTo>
                  <a:lnTo>
                    <a:pt x="62200" y="14869"/>
                  </a:lnTo>
                  <a:lnTo>
                    <a:pt x="59746" y="15483"/>
                  </a:lnTo>
                  <a:lnTo>
                    <a:pt x="57292" y="16060"/>
                  </a:lnTo>
                  <a:lnTo>
                    <a:pt x="54819" y="16620"/>
                  </a:lnTo>
                  <a:lnTo>
                    <a:pt x="52365" y="17143"/>
                  </a:lnTo>
                  <a:lnTo>
                    <a:pt x="49893" y="17648"/>
                  </a:lnTo>
                  <a:lnTo>
                    <a:pt x="47403" y="18099"/>
                  </a:lnTo>
                  <a:lnTo>
                    <a:pt x="44931" y="18532"/>
                  </a:lnTo>
                  <a:lnTo>
                    <a:pt x="42441" y="18929"/>
                  </a:lnTo>
                  <a:lnTo>
                    <a:pt x="39933" y="19272"/>
                  </a:lnTo>
                  <a:lnTo>
                    <a:pt x="38688" y="19434"/>
                  </a:lnTo>
                  <a:lnTo>
                    <a:pt x="37443" y="19579"/>
                  </a:lnTo>
                  <a:lnTo>
                    <a:pt x="36180" y="19705"/>
                  </a:lnTo>
                  <a:lnTo>
                    <a:pt x="34935" y="19831"/>
                  </a:lnTo>
                  <a:lnTo>
                    <a:pt x="33816" y="19922"/>
                  </a:lnTo>
                  <a:lnTo>
                    <a:pt x="32697" y="19994"/>
                  </a:lnTo>
                  <a:lnTo>
                    <a:pt x="31596" y="20066"/>
                  </a:lnTo>
                  <a:lnTo>
                    <a:pt x="30496" y="20102"/>
                  </a:lnTo>
                  <a:lnTo>
                    <a:pt x="29377" y="20120"/>
                  </a:lnTo>
                  <a:lnTo>
                    <a:pt x="28276" y="20138"/>
                  </a:lnTo>
                  <a:lnTo>
                    <a:pt x="27175" y="20138"/>
                  </a:lnTo>
                  <a:lnTo>
                    <a:pt x="26075" y="20102"/>
                  </a:lnTo>
                  <a:lnTo>
                    <a:pt x="24974" y="20066"/>
                  </a:lnTo>
                  <a:lnTo>
                    <a:pt x="23873" y="20012"/>
                  </a:lnTo>
                  <a:lnTo>
                    <a:pt x="22773" y="19958"/>
                  </a:lnTo>
                  <a:lnTo>
                    <a:pt x="21672" y="19868"/>
                  </a:lnTo>
                  <a:lnTo>
                    <a:pt x="20571" y="19777"/>
                  </a:lnTo>
                  <a:lnTo>
                    <a:pt x="19489" y="19669"/>
                  </a:lnTo>
                  <a:lnTo>
                    <a:pt x="18388" y="19561"/>
                  </a:lnTo>
                  <a:lnTo>
                    <a:pt x="17305" y="19416"/>
                  </a:lnTo>
                  <a:lnTo>
                    <a:pt x="16205" y="19272"/>
                  </a:lnTo>
                  <a:lnTo>
                    <a:pt x="15122" y="19128"/>
                  </a:lnTo>
                  <a:lnTo>
                    <a:pt x="14021" y="18965"/>
                  </a:lnTo>
                  <a:lnTo>
                    <a:pt x="12938" y="18785"/>
                  </a:lnTo>
                  <a:lnTo>
                    <a:pt x="10773" y="18388"/>
                  </a:lnTo>
                  <a:lnTo>
                    <a:pt x="8608" y="17973"/>
                  </a:lnTo>
                  <a:lnTo>
                    <a:pt x="6443" y="17522"/>
                  </a:lnTo>
                  <a:lnTo>
                    <a:pt x="4295" y="17017"/>
                  </a:lnTo>
                  <a:lnTo>
                    <a:pt x="2148" y="16493"/>
                  </a:lnTo>
                  <a:lnTo>
                    <a:pt x="1" y="15952"/>
                  </a:lnTo>
                  <a:lnTo>
                    <a:pt x="1" y="29810"/>
                  </a:lnTo>
                  <a:lnTo>
                    <a:pt x="151790" y="29810"/>
                  </a:lnTo>
                  <a:lnTo>
                    <a:pt x="151790" y="2671"/>
                  </a:lnTo>
                  <a:lnTo>
                    <a:pt x="150906" y="2437"/>
                  </a:lnTo>
                  <a:lnTo>
                    <a:pt x="150022" y="2202"/>
                  </a:lnTo>
                  <a:lnTo>
                    <a:pt x="149137" y="1985"/>
                  </a:lnTo>
                  <a:lnTo>
                    <a:pt x="148253" y="1787"/>
                  </a:lnTo>
                  <a:lnTo>
                    <a:pt x="147351" y="1589"/>
                  </a:lnTo>
                  <a:lnTo>
                    <a:pt x="146467" y="1408"/>
                  </a:lnTo>
                  <a:lnTo>
                    <a:pt x="145565" y="1246"/>
                  </a:lnTo>
                  <a:lnTo>
                    <a:pt x="144662" y="1101"/>
                  </a:lnTo>
                  <a:lnTo>
                    <a:pt x="143598" y="921"/>
                  </a:lnTo>
                  <a:lnTo>
                    <a:pt x="142551" y="777"/>
                  </a:lnTo>
                  <a:lnTo>
                    <a:pt x="141487" y="632"/>
                  </a:lnTo>
                  <a:lnTo>
                    <a:pt x="140440" y="506"/>
                  </a:lnTo>
                  <a:lnTo>
                    <a:pt x="139375" y="398"/>
                  </a:lnTo>
                  <a:lnTo>
                    <a:pt x="138311" y="307"/>
                  </a:lnTo>
                  <a:lnTo>
                    <a:pt x="137246" y="217"/>
                  </a:lnTo>
                  <a:lnTo>
                    <a:pt x="136181" y="145"/>
                  </a:lnTo>
                  <a:lnTo>
                    <a:pt x="135117" y="91"/>
                  </a:lnTo>
                  <a:lnTo>
                    <a:pt x="134052" y="55"/>
                  </a:lnTo>
                  <a:lnTo>
                    <a:pt x="132988" y="19"/>
                  </a:lnTo>
                  <a:lnTo>
                    <a:pt x="1319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" name="Google Shape;1093;p23"/>
          <p:cNvGrpSpPr/>
          <p:nvPr/>
        </p:nvGrpSpPr>
        <p:grpSpPr>
          <a:xfrm flipH="1">
            <a:off x="4576344" y="-235063"/>
            <a:ext cx="5176039" cy="1890300"/>
            <a:chOff x="-611588" y="-516050"/>
            <a:chExt cx="5176039" cy="1890300"/>
          </a:xfrm>
        </p:grpSpPr>
        <p:sp>
          <p:nvSpPr>
            <p:cNvPr id="1094" name="Google Shape;1094;p23"/>
            <p:cNvSpPr/>
            <p:nvPr/>
          </p:nvSpPr>
          <p:spPr>
            <a:xfrm rot="10800000">
              <a:off x="-611588" y="-223745"/>
              <a:ext cx="5176039" cy="1597994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23"/>
            <p:cNvSpPr/>
            <p:nvPr/>
          </p:nvSpPr>
          <p:spPr>
            <a:xfrm rot="10800000">
              <a:off x="-611588" y="-516050"/>
              <a:ext cx="5176039" cy="1016521"/>
            </a:xfrm>
            <a:custGeom>
              <a:rect b="b" l="l" r="r" t="t"/>
              <a:pathLst>
                <a:path extrusionOk="0" h="29810" w="151790">
                  <a:moveTo>
                    <a:pt x="129794" y="1"/>
                  </a:moveTo>
                  <a:lnTo>
                    <a:pt x="128729" y="19"/>
                  </a:lnTo>
                  <a:lnTo>
                    <a:pt x="127665" y="55"/>
                  </a:lnTo>
                  <a:lnTo>
                    <a:pt x="126600" y="91"/>
                  </a:lnTo>
                  <a:lnTo>
                    <a:pt x="125535" y="145"/>
                  </a:lnTo>
                  <a:lnTo>
                    <a:pt x="123406" y="271"/>
                  </a:lnTo>
                  <a:lnTo>
                    <a:pt x="121277" y="452"/>
                  </a:lnTo>
                  <a:lnTo>
                    <a:pt x="119166" y="668"/>
                  </a:lnTo>
                  <a:lnTo>
                    <a:pt x="117036" y="921"/>
                  </a:lnTo>
                  <a:lnTo>
                    <a:pt x="114925" y="1210"/>
                  </a:lnTo>
                  <a:lnTo>
                    <a:pt x="112832" y="1534"/>
                  </a:lnTo>
                  <a:lnTo>
                    <a:pt x="110721" y="1895"/>
                  </a:lnTo>
                  <a:lnTo>
                    <a:pt x="108411" y="2328"/>
                  </a:lnTo>
                  <a:lnTo>
                    <a:pt x="106120" y="2816"/>
                  </a:lnTo>
                  <a:lnTo>
                    <a:pt x="103810" y="3321"/>
                  </a:lnTo>
                  <a:lnTo>
                    <a:pt x="101518" y="3862"/>
                  </a:lnTo>
                  <a:lnTo>
                    <a:pt x="99245" y="4421"/>
                  </a:lnTo>
                  <a:lnTo>
                    <a:pt x="96971" y="5017"/>
                  </a:lnTo>
                  <a:lnTo>
                    <a:pt x="94698" y="5649"/>
                  </a:lnTo>
                  <a:lnTo>
                    <a:pt x="92424" y="6280"/>
                  </a:lnTo>
                  <a:lnTo>
                    <a:pt x="90168" y="6930"/>
                  </a:lnTo>
                  <a:lnTo>
                    <a:pt x="87895" y="7579"/>
                  </a:lnTo>
                  <a:lnTo>
                    <a:pt x="83384" y="8933"/>
                  </a:lnTo>
                  <a:lnTo>
                    <a:pt x="78873" y="10268"/>
                  </a:lnTo>
                  <a:lnTo>
                    <a:pt x="76617" y="10936"/>
                  </a:lnTo>
                  <a:lnTo>
                    <a:pt x="74362" y="11585"/>
                  </a:lnTo>
                  <a:lnTo>
                    <a:pt x="71944" y="12271"/>
                  </a:lnTo>
                  <a:lnTo>
                    <a:pt x="69508" y="12938"/>
                  </a:lnTo>
                  <a:lnTo>
                    <a:pt x="67072" y="13606"/>
                  </a:lnTo>
                  <a:lnTo>
                    <a:pt x="64636" y="14256"/>
                  </a:lnTo>
                  <a:lnTo>
                    <a:pt x="62200" y="14869"/>
                  </a:lnTo>
                  <a:lnTo>
                    <a:pt x="59746" y="15483"/>
                  </a:lnTo>
                  <a:lnTo>
                    <a:pt x="57292" y="16060"/>
                  </a:lnTo>
                  <a:lnTo>
                    <a:pt x="54819" y="16620"/>
                  </a:lnTo>
                  <a:lnTo>
                    <a:pt x="52365" y="17143"/>
                  </a:lnTo>
                  <a:lnTo>
                    <a:pt x="49893" y="17648"/>
                  </a:lnTo>
                  <a:lnTo>
                    <a:pt x="47403" y="18099"/>
                  </a:lnTo>
                  <a:lnTo>
                    <a:pt x="44931" y="18532"/>
                  </a:lnTo>
                  <a:lnTo>
                    <a:pt x="42441" y="18929"/>
                  </a:lnTo>
                  <a:lnTo>
                    <a:pt x="39933" y="19272"/>
                  </a:lnTo>
                  <a:lnTo>
                    <a:pt x="38688" y="19434"/>
                  </a:lnTo>
                  <a:lnTo>
                    <a:pt x="37443" y="19579"/>
                  </a:lnTo>
                  <a:lnTo>
                    <a:pt x="36180" y="19705"/>
                  </a:lnTo>
                  <a:lnTo>
                    <a:pt x="34935" y="19831"/>
                  </a:lnTo>
                  <a:lnTo>
                    <a:pt x="33816" y="19922"/>
                  </a:lnTo>
                  <a:lnTo>
                    <a:pt x="32697" y="19994"/>
                  </a:lnTo>
                  <a:lnTo>
                    <a:pt x="31596" y="20066"/>
                  </a:lnTo>
                  <a:lnTo>
                    <a:pt x="30496" y="20102"/>
                  </a:lnTo>
                  <a:lnTo>
                    <a:pt x="29377" y="20120"/>
                  </a:lnTo>
                  <a:lnTo>
                    <a:pt x="28276" y="20138"/>
                  </a:lnTo>
                  <a:lnTo>
                    <a:pt x="27175" y="20138"/>
                  </a:lnTo>
                  <a:lnTo>
                    <a:pt x="26075" y="20102"/>
                  </a:lnTo>
                  <a:lnTo>
                    <a:pt x="24974" y="20066"/>
                  </a:lnTo>
                  <a:lnTo>
                    <a:pt x="23873" y="20012"/>
                  </a:lnTo>
                  <a:lnTo>
                    <a:pt x="22773" y="19958"/>
                  </a:lnTo>
                  <a:lnTo>
                    <a:pt x="21672" y="19868"/>
                  </a:lnTo>
                  <a:lnTo>
                    <a:pt x="20571" y="19777"/>
                  </a:lnTo>
                  <a:lnTo>
                    <a:pt x="19489" y="19669"/>
                  </a:lnTo>
                  <a:lnTo>
                    <a:pt x="18388" y="19561"/>
                  </a:lnTo>
                  <a:lnTo>
                    <a:pt x="17305" y="19416"/>
                  </a:lnTo>
                  <a:lnTo>
                    <a:pt x="16205" y="19272"/>
                  </a:lnTo>
                  <a:lnTo>
                    <a:pt x="15122" y="19128"/>
                  </a:lnTo>
                  <a:lnTo>
                    <a:pt x="14021" y="18965"/>
                  </a:lnTo>
                  <a:lnTo>
                    <a:pt x="12938" y="18785"/>
                  </a:lnTo>
                  <a:lnTo>
                    <a:pt x="10773" y="18388"/>
                  </a:lnTo>
                  <a:lnTo>
                    <a:pt x="8608" y="17973"/>
                  </a:lnTo>
                  <a:lnTo>
                    <a:pt x="6443" y="17522"/>
                  </a:lnTo>
                  <a:lnTo>
                    <a:pt x="4295" y="17017"/>
                  </a:lnTo>
                  <a:lnTo>
                    <a:pt x="2148" y="16493"/>
                  </a:lnTo>
                  <a:lnTo>
                    <a:pt x="1" y="15952"/>
                  </a:lnTo>
                  <a:lnTo>
                    <a:pt x="1" y="29810"/>
                  </a:lnTo>
                  <a:lnTo>
                    <a:pt x="151790" y="29810"/>
                  </a:lnTo>
                  <a:lnTo>
                    <a:pt x="151790" y="2671"/>
                  </a:lnTo>
                  <a:lnTo>
                    <a:pt x="150906" y="2437"/>
                  </a:lnTo>
                  <a:lnTo>
                    <a:pt x="150022" y="2202"/>
                  </a:lnTo>
                  <a:lnTo>
                    <a:pt x="149137" y="1985"/>
                  </a:lnTo>
                  <a:lnTo>
                    <a:pt x="148253" y="1787"/>
                  </a:lnTo>
                  <a:lnTo>
                    <a:pt x="147351" y="1589"/>
                  </a:lnTo>
                  <a:lnTo>
                    <a:pt x="146467" y="1408"/>
                  </a:lnTo>
                  <a:lnTo>
                    <a:pt x="145565" y="1246"/>
                  </a:lnTo>
                  <a:lnTo>
                    <a:pt x="144662" y="1101"/>
                  </a:lnTo>
                  <a:lnTo>
                    <a:pt x="143598" y="921"/>
                  </a:lnTo>
                  <a:lnTo>
                    <a:pt x="142551" y="777"/>
                  </a:lnTo>
                  <a:lnTo>
                    <a:pt x="141487" y="632"/>
                  </a:lnTo>
                  <a:lnTo>
                    <a:pt x="140440" y="506"/>
                  </a:lnTo>
                  <a:lnTo>
                    <a:pt x="139375" y="398"/>
                  </a:lnTo>
                  <a:lnTo>
                    <a:pt x="138311" y="307"/>
                  </a:lnTo>
                  <a:lnTo>
                    <a:pt x="137246" y="217"/>
                  </a:lnTo>
                  <a:lnTo>
                    <a:pt x="136181" y="145"/>
                  </a:lnTo>
                  <a:lnTo>
                    <a:pt x="135117" y="91"/>
                  </a:lnTo>
                  <a:lnTo>
                    <a:pt x="134052" y="55"/>
                  </a:lnTo>
                  <a:lnTo>
                    <a:pt x="132988" y="19"/>
                  </a:lnTo>
                  <a:lnTo>
                    <a:pt x="1319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6" name="Google Shape;1096;p23"/>
          <p:cNvSpPr/>
          <p:nvPr/>
        </p:nvSpPr>
        <p:spPr>
          <a:xfrm flipH="1" rot="10800000">
            <a:off x="3044938" y="5170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7" name="Google Shape;1097;p23"/>
          <p:cNvSpPr/>
          <p:nvPr/>
        </p:nvSpPr>
        <p:spPr>
          <a:xfrm flipH="1" rot="10800000">
            <a:off x="5448638" y="558650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8" name="Google Shape;1098;p23"/>
          <p:cNvSpPr/>
          <p:nvPr/>
        </p:nvSpPr>
        <p:spPr>
          <a:xfrm flipH="1" rot="10800000">
            <a:off x="4050650" y="493175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9" name="Google Shape;1099;p23"/>
          <p:cNvSpPr/>
          <p:nvPr/>
        </p:nvSpPr>
        <p:spPr>
          <a:xfrm>
            <a:off x="6102925" y="40660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0" name="Google Shape;1100;p23"/>
          <p:cNvSpPr/>
          <p:nvPr/>
        </p:nvSpPr>
        <p:spPr>
          <a:xfrm>
            <a:off x="176000" y="3345813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1" name="Google Shape;1101;p23"/>
          <p:cNvSpPr/>
          <p:nvPr/>
        </p:nvSpPr>
        <p:spPr>
          <a:xfrm rot="1026947">
            <a:off x="4950680" y="4522702"/>
            <a:ext cx="817765" cy="437020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2" name="Google Shape;1102;p23"/>
          <p:cNvSpPr/>
          <p:nvPr/>
        </p:nvSpPr>
        <p:spPr>
          <a:xfrm>
            <a:off x="2437863" y="447432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3" name="Google Shape;1103;p23"/>
          <p:cNvSpPr/>
          <p:nvPr/>
        </p:nvSpPr>
        <p:spPr>
          <a:xfrm>
            <a:off x="6289113" y="4397525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4" name="Google Shape;1104;p23"/>
          <p:cNvSpPr/>
          <p:nvPr/>
        </p:nvSpPr>
        <p:spPr>
          <a:xfrm>
            <a:off x="3622213" y="4370825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5" name="Google Shape;1105;p23"/>
          <p:cNvSpPr/>
          <p:nvPr/>
        </p:nvSpPr>
        <p:spPr>
          <a:xfrm>
            <a:off x="1524038" y="4606113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6" name="Google Shape;1106;p23"/>
          <p:cNvSpPr/>
          <p:nvPr/>
        </p:nvSpPr>
        <p:spPr>
          <a:xfrm flipH="1">
            <a:off x="7413469" y="4412825"/>
            <a:ext cx="206502" cy="227818"/>
          </a:xfrm>
          <a:custGeom>
            <a:rect b="b" l="l" r="r" t="t"/>
            <a:pathLst>
              <a:path extrusionOk="0" h="15198" w="13776">
                <a:moveTo>
                  <a:pt x="7751" y="5991"/>
                </a:moveTo>
                <a:lnTo>
                  <a:pt x="7751" y="5991"/>
                </a:lnTo>
                <a:lnTo>
                  <a:pt x="8225" y="4197"/>
                </a:lnTo>
                <a:lnTo>
                  <a:pt x="8462" y="3351"/>
                </a:lnTo>
                <a:lnTo>
                  <a:pt x="8597" y="2945"/>
                </a:lnTo>
                <a:lnTo>
                  <a:pt x="8767" y="2539"/>
                </a:lnTo>
                <a:lnTo>
                  <a:pt x="8767" y="2539"/>
                </a:lnTo>
                <a:lnTo>
                  <a:pt x="8902" y="2268"/>
                </a:lnTo>
                <a:lnTo>
                  <a:pt x="9071" y="1997"/>
                </a:lnTo>
                <a:lnTo>
                  <a:pt x="9410" y="1456"/>
                </a:lnTo>
                <a:lnTo>
                  <a:pt x="9850" y="982"/>
                </a:lnTo>
                <a:lnTo>
                  <a:pt x="10290" y="542"/>
                </a:lnTo>
                <a:lnTo>
                  <a:pt x="10290" y="542"/>
                </a:lnTo>
                <a:lnTo>
                  <a:pt x="10527" y="372"/>
                </a:lnTo>
                <a:lnTo>
                  <a:pt x="10764" y="237"/>
                </a:lnTo>
                <a:lnTo>
                  <a:pt x="10967" y="102"/>
                </a:lnTo>
                <a:lnTo>
                  <a:pt x="11204" y="34"/>
                </a:lnTo>
                <a:lnTo>
                  <a:pt x="11474" y="0"/>
                </a:lnTo>
                <a:lnTo>
                  <a:pt x="11677" y="0"/>
                </a:lnTo>
                <a:lnTo>
                  <a:pt x="11914" y="34"/>
                </a:lnTo>
                <a:lnTo>
                  <a:pt x="12151" y="102"/>
                </a:lnTo>
                <a:lnTo>
                  <a:pt x="12354" y="169"/>
                </a:lnTo>
                <a:lnTo>
                  <a:pt x="12557" y="305"/>
                </a:lnTo>
                <a:lnTo>
                  <a:pt x="12761" y="440"/>
                </a:lnTo>
                <a:lnTo>
                  <a:pt x="12930" y="609"/>
                </a:lnTo>
                <a:lnTo>
                  <a:pt x="13099" y="812"/>
                </a:lnTo>
                <a:lnTo>
                  <a:pt x="13234" y="1016"/>
                </a:lnTo>
                <a:lnTo>
                  <a:pt x="13370" y="1286"/>
                </a:lnTo>
                <a:lnTo>
                  <a:pt x="13471" y="1523"/>
                </a:lnTo>
                <a:lnTo>
                  <a:pt x="13471" y="1523"/>
                </a:lnTo>
                <a:lnTo>
                  <a:pt x="13607" y="2166"/>
                </a:lnTo>
                <a:lnTo>
                  <a:pt x="13708" y="2809"/>
                </a:lnTo>
                <a:lnTo>
                  <a:pt x="13776" y="3419"/>
                </a:lnTo>
                <a:lnTo>
                  <a:pt x="13776" y="4062"/>
                </a:lnTo>
                <a:lnTo>
                  <a:pt x="13742" y="4705"/>
                </a:lnTo>
                <a:lnTo>
                  <a:pt x="13708" y="5314"/>
                </a:lnTo>
                <a:lnTo>
                  <a:pt x="13539" y="6600"/>
                </a:lnTo>
                <a:lnTo>
                  <a:pt x="13539" y="6600"/>
                </a:lnTo>
                <a:lnTo>
                  <a:pt x="13167" y="9410"/>
                </a:lnTo>
                <a:lnTo>
                  <a:pt x="12964" y="10831"/>
                </a:lnTo>
                <a:lnTo>
                  <a:pt x="12727" y="12219"/>
                </a:lnTo>
                <a:lnTo>
                  <a:pt x="12727" y="12219"/>
                </a:lnTo>
                <a:lnTo>
                  <a:pt x="12591" y="12862"/>
                </a:lnTo>
                <a:lnTo>
                  <a:pt x="12388" y="13505"/>
                </a:lnTo>
                <a:lnTo>
                  <a:pt x="12185" y="14148"/>
                </a:lnTo>
                <a:lnTo>
                  <a:pt x="11914" y="14758"/>
                </a:lnTo>
                <a:lnTo>
                  <a:pt x="11914" y="14758"/>
                </a:lnTo>
                <a:lnTo>
                  <a:pt x="11881" y="14859"/>
                </a:lnTo>
                <a:lnTo>
                  <a:pt x="11779" y="14927"/>
                </a:lnTo>
                <a:lnTo>
                  <a:pt x="11542" y="15096"/>
                </a:lnTo>
                <a:lnTo>
                  <a:pt x="11271" y="15198"/>
                </a:lnTo>
                <a:lnTo>
                  <a:pt x="11000" y="15198"/>
                </a:lnTo>
                <a:lnTo>
                  <a:pt x="11000" y="15198"/>
                </a:lnTo>
                <a:lnTo>
                  <a:pt x="10290" y="15164"/>
                </a:lnTo>
                <a:lnTo>
                  <a:pt x="9613" y="15062"/>
                </a:lnTo>
                <a:lnTo>
                  <a:pt x="8936" y="14927"/>
                </a:lnTo>
                <a:lnTo>
                  <a:pt x="8293" y="14758"/>
                </a:lnTo>
                <a:lnTo>
                  <a:pt x="7650" y="14555"/>
                </a:lnTo>
                <a:lnTo>
                  <a:pt x="7006" y="14318"/>
                </a:lnTo>
                <a:lnTo>
                  <a:pt x="6431" y="14081"/>
                </a:lnTo>
                <a:lnTo>
                  <a:pt x="5822" y="13776"/>
                </a:lnTo>
                <a:lnTo>
                  <a:pt x="5246" y="13438"/>
                </a:lnTo>
                <a:lnTo>
                  <a:pt x="4705" y="13099"/>
                </a:lnTo>
                <a:lnTo>
                  <a:pt x="4163" y="12727"/>
                </a:lnTo>
                <a:lnTo>
                  <a:pt x="3622" y="12287"/>
                </a:lnTo>
                <a:lnTo>
                  <a:pt x="3114" y="11847"/>
                </a:lnTo>
                <a:lnTo>
                  <a:pt x="2640" y="11373"/>
                </a:lnTo>
                <a:lnTo>
                  <a:pt x="2166" y="10865"/>
                </a:lnTo>
                <a:lnTo>
                  <a:pt x="1692" y="10357"/>
                </a:lnTo>
                <a:lnTo>
                  <a:pt x="1692" y="10357"/>
                </a:lnTo>
                <a:lnTo>
                  <a:pt x="1354" y="9884"/>
                </a:lnTo>
                <a:lnTo>
                  <a:pt x="1049" y="9410"/>
                </a:lnTo>
                <a:lnTo>
                  <a:pt x="812" y="8902"/>
                </a:lnTo>
                <a:lnTo>
                  <a:pt x="609" y="8394"/>
                </a:lnTo>
                <a:lnTo>
                  <a:pt x="440" y="7887"/>
                </a:lnTo>
                <a:lnTo>
                  <a:pt x="271" y="7345"/>
                </a:lnTo>
                <a:lnTo>
                  <a:pt x="169" y="6803"/>
                </a:lnTo>
                <a:lnTo>
                  <a:pt x="68" y="6262"/>
                </a:lnTo>
                <a:lnTo>
                  <a:pt x="68" y="6262"/>
                </a:lnTo>
                <a:lnTo>
                  <a:pt x="0" y="5856"/>
                </a:lnTo>
                <a:lnTo>
                  <a:pt x="0" y="5517"/>
                </a:lnTo>
                <a:lnTo>
                  <a:pt x="34" y="5179"/>
                </a:lnTo>
                <a:lnTo>
                  <a:pt x="135" y="4840"/>
                </a:lnTo>
                <a:lnTo>
                  <a:pt x="237" y="4536"/>
                </a:lnTo>
                <a:lnTo>
                  <a:pt x="406" y="4231"/>
                </a:lnTo>
                <a:lnTo>
                  <a:pt x="575" y="3994"/>
                </a:lnTo>
                <a:lnTo>
                  <a:pt x="779" y="3757"/>
                </a:lnTo>
                <a:lnTo>
                  <a:pt x="1015" y="3520"/>
                </a:lnTo>
                <a:lnTo>
                  <a:pt x="1286" y="3351"/>
                </a:lnTo>
                <a:lnTo>
                  <a:pt x="1591" y="3216"/>
                </a:lnTo>
                <a:lnTo>
                  <a:pt x="1896" y="3080"/>
                </a:lnTo>
                <a:lnTo>
                  <a:pt x="2234" y="3013"/>
                </a:lnTo>
                <a:lnTo>
                  <a:pt x="2572" y="2945"/>
                </a:lnTo>
                <a:lnTo>
                  <a:pt x="2945" y="2945"/>
                </a:lnTo>
                <a:lnTo>
                  <a:pt x="3317" y="2945"/>
                </a:lnTo>
                <a:lnTo>
                  <a:pt x="3317" y="2945"/>
                </a:lnTo>
                <a:lnTo>
                  <a:pt x="3825" y="3046"/>
                </a:lnTo>
                <a:lnTo>
                  <a:pt x="4333" y="3182"/>
                </a:lnTo>
                <a:lnTo>
                  <a:pt x="4806" y="3317"/>
                </a:lnTo>
                <a:lnTo>
                  <a:pt x="5246" y="3554"/>
                </a:lnTo>
                <a:lnTo>
                  <a:pt x="5686" y="3791"/>
                </a:lnTo>
                <a:lnTo>
                  <a:pt x="6093" y="4096"/>
                </a:lnTo>
                <a:lnTo>
                  <a:pt x="6465" y="4434"/>
                </a:lnTo>
                <a:lnTo>
                  <a:pt x="6803" y="4840"/>
                </a:lnTo>
                <a:lnTo>
                  <a:pt x="6803" y="4840"/>
                </a:lnTo>
                <a:lnTo>
                  <a:pt x="7751" y="5991"/>
                </a:lnTo>
                <a:lnTo>
                  <a:pt x="7751" y="59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7" name="Google Shape;1107;p23"/>
          <p:cNvSpPr/>
          <p:nvPr/>
        </p:nvSpPr>
        <p:spPr>
          <a:xfrm>
            <a:off x="8430750" y="285582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1108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1109" name="Shape 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" name="Google Shape;1110;p25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1" name="Google Shape;1111;p25"/>
          <p:cNvSpPr txBox="1"/>
          <p:nvPr>
            <p:ph idx="1" type="subTitle"/>
          </p:nvPr>
        </p:nvSpPr>
        <p:spPr>
          <a:xfrm>
            <a:off x="1792325" y="1660225"/>
            <a:ext cx="2512200" cy="228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112" name="Google Shape;1112;p25"/>
          <p:cNvSpPr txBox="1"/>
          <p:nvPr>
            <p:ph idx="2" type="subTitle"/>
          </p:nvPr>
        </p:nvSpPr>
        <p:spPr>
          <a:xfrm>
            <a:off x="1792328" y="2028122"/>
            <a:ext cx="2322600" cy="398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113" name="Google Shape;1113;p25"/>
          <p:cNvSpPr txBox="1"/>
          <p:nvPr>
            <p:ph idx="3" type="subTitle"/>
          </p:nvPr>
        </p:nvSpPr>
        <p:spPr>
          <a:xfrm>
            <a:off x="1792325" y="3452350"/>
            <a:ext cx="2512200" cy="228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114" name="Google Shape;1114;p25"/>
          <p:cNvSpPr txBox="1"/>
          <p:nvPr>
            <p:ph idx="4" type="subTitle"/>
          </p:nvPr>
        </p:nvSpPr>
        <p:spPr>
          <a:xfrm>
            <a:off x="1792328" y="3816783"/>
            <a:ext cx="23226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115" name="Google Shape;1115;p25"/>
          <p:cNvSpPr txBox="1"/>
          <p:nvPr>
            <p:ph hasCustomPrompt="1" type="title"/>
          </p:nvPr>
        </p:nvSpPr>
        <p:spPr>
          <a:xfrm>
            <a:off x="847106" y="1895224"/>
            <a:ext cx="7989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30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sp>
        <p:nvSpPr>
          <p:cNvPr id="1116" name="Google Shape;1116;p25"/>
          <p:cNvSpPr txBox="1"/>
          <p:nvPr>
            <p:ph hasCustomPrompt="1" idx="5" type="title"/>
          </p:nvPr>
        </p:nvSpPr>
        <p:spPr>
          <a:xfrm>
            <a:off x="848756" y="3687174"/>
            <a:ext cx="7956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30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sp>
        <p:nvSpPr>
          <p:cNvPr id="1117" name="Google Shape;1117;p25"/>
          <p:cNvSpPr txBox="1"/>
          <p:nvPr>
            <p:ph idx="6" type="title"/>
          </p:nvPr>
        </p:nvSpPr>
        <p:spPr>
          <a:xfrm>
            <a:off x="713225" y="649224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118" name="Google Shape;1118;p25"/>
          <p:cNvSpPr txBox="1"/>
          <p:nvPr>
            <p:ph idx="7" type="subTitle"/>
          </p:nvPr>
        </p:nvSpPr>
        <p:spPr>
          <a:xfrm>
            <a:off x="5499805" y="1660225"/>
            <a:ext cx="2987700" cy="228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119" name="Google Shape;1119;p25"/>
          <p:cNvSpPr txBox="1"/>
          <p:nvPr>
            <p:ph idx="8" type="subTitle"/>
          </p:nvPr>
        </p:nvSpPr>
        <p:spPr>
          <a:xfrm>
            <a:off x="5499804" y="2028122"/>
            <a:ext cx="2322600" cy="398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120" name="Google Shape;1120;p25"/>
          <p:cNvSpPr txBox="1"/>
          <p:nvPr>
            <p:ph idx="9" type="subTitle"/>
          </p:nvPr>
        </p:nvSpPr>
        <p:spPr>
          <a:xfrm>
            <a:off x="5499805" y="3452350"/>
            <a:ext cx="2987700" cy="228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121" name="Google Shape;1121;p25"/>
          <p:cNvSpPr txBox="1"/>
          <p:nvPr>
            <p:ph idx="13" type="subTitle"/>
          </p:nvPr>
        </p:nvSpPr>
        <p:spPr>
          <a:xfrm>
            <a:off x="5499804" y="3816783"/>
            <a:ext cx="23226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122" name="Google Shape;1122;p25"/>
          <p:cNvSpPr txBox="1"/>
          <p:nvPr>
            <p:ph hasCustomPrompt="1" idx="14" type="title"/>
          </p:nvPr>
        </p:nvSpPr>
        <p:spPr>
          <a:xfrm>
            <a:off x="4563215" y="1895224"/>
            <a:ext cx="7971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30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sp>
        <p:nvSpPr>
          <p:cNvPr id="1123" name="Google Shape;1123;p25"/>
          <p:cNvSpPr txBox="1"/>
          <p:nvPr>
            <p:ph hasCustomPrompt="1" idx="15" type="title"/>
          </p:nvPr>
        </p:nvSpPr>
        <p:spPr>
          <a:xfrm>
            <a:off x="4562315" y="3687174"/>
            <a:ext cx="7989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30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grpSp>
        <p:nvGrpSpPr>
          <p:cNvPr id="1124" name="Google Shape;1124;p25"/>
          <p:cNvGrpSpPr/>
          <p:nvPr/>
        </p:nvGrpSpPr>
        <p:grpSpPr>
          <a:xfrm rot="-306717">
            <a:off x="-648356" y="14"/>
            <a:ext cx="1513824" cy="6544278"/>
            <a:chOff x="-724429" y="0"/>
            <a:chExt cx="1513858" cy="6544426"/>
          </a:xfrm>
        </p:grpSpPr>
        <p:sp>
          <p:nvSpPr>
            <p:cNvPr id="1125" name="Google Shape;1125;p25"/>
            <p:cNvSpPr/>
            <p:nvPr/>
          </p:nvSpPr>
          <p:spPr>
            <a:xfrm flipH="1" rot="5400000">
              <a:off x="-3125412" y="2629584"/>
              <a:ext cx="6544426" cy="1285258"/>
            </a:xfrm>
            <a:custGeom>
              <a:rect b="b" l="l" r="r" t="t"/>
              <a:pathLst>
                <a:path extrusionOk="0" h="29810" w="151790">
                  <a:moveTo>
                    <a:pt x="129794" y="1"/>
                  </a:moveTo>
                  <a:lnTo>
                    <a:pt x="128729" y="19"/>
                  </a:lnTo>
                  <a:lnTo>
                    <a:pt x="127665" y="55"/>
                  </a:lnTo>
                  <a:lnTo>
                    <a:pt x="126600" y="91"/>
                  </a:lnTo>
                  <a:lnTo>
                    <a:pt x="125535" y="145"/>
                  </a:lnTo>
                  <a:lnTo>
                    <a:pt x="123406" y="271"/>
                  </a:lnTo>
                  <a:lnTo>
                    <a:pt x="121277" y="452"/>
                  </a:lnTo>
                  <a:lnTo>
                    <a:pt x="119166" y="668"/>
                  </a:lnTo>
                  <a:lnTo>
                    <a:pt x="117036" y="921"/>
                  </a:lnTo>
                  <a:lnTo>
                    <a:pt x="114925" y="1210"/>
                  </a:lnTo>
                  <a:lnTo>
                    <a:pt x="112832" y="1534"/>
                  </a:lnTo>
                  <a:lnTo>
                    <a:pt x="110721" y="1895"/>
                  </a:lnTo>
                  <a:lnTo>
                    <a:pt x="108411" y="2328"/>
                  </a:lnTo>
                  <a:lnTo>
                    <a:pt x="106120" y="2816"/>
                  </a:lnTo>
                  <a:lnTo>
                    <a:pt x="103810" y="3321"/>
                  </a:lnTo>
                  <a:lnTo>
                    <a:pt x="101518" y="3862"/>
                  </a:lnTo>
                  <a:lnTo>
                    <a:pt x="99245" y="4421"/>
                  </a:lnTo>
                  <a:lnTo>
                    <a:pt x="96971" y="5017"/>
                  </a:lnTo>
                  <a:lnTo>
                    <a:pt x="94698" y="5649"/>
                  </a:lnTo>
                  <a:lnTo>
                    <a:pt x="92424" y="6280"/>
                  </a:lnTo>
                  <a:lnTo>
                    <a:pt x="90168" y="6930"/>
                  </a:lnTo>
                  <a:lnTo>
                    <a:pt x="87895" y="7579"/>
                  </a:lnTo>
                  <a:lnTo>
                    <a:pt x="83384" y="8933"/>
                  </a:lnTo>
                  <a:lnTo>
                    <a:pt x="78873" y="10268"/>
                  </a:lnTo>
                  <a:lnTo>
                    <a:pt x="76617" y="10936"/>
                  </a:lnTo>
                  <a:lnTo>
                    <a:pt x="74362" y="11585"/>
                  </a:lnTo>
                  <a:lnTo>
                    <a:pt x="71944" y="12271"/>
                  </a:lnTo>
                  <a:lnTo>
                    <a:pt x="69508" y="12938"/>
                  </a:lnTo>
                  <a:lnTo>
                    <a:pt x="67072" y="13606"/>
                  </a:lnTo>
                  <a:lnTo>
                    <a:pt x="64636" y="14256"/>
                  </a:lnTo>
                  <a:lnTo>
                    <a:pt x="62200" y="14869"/>
                  </a:lnTo>
                  <a:lnTo>
                    <a:pt x="59746" y="15483"/>
                  </a:lnTo>
                  <a:lnTo>
                    <a:pt x="57292" y="16060"/>
                  </a:lnTo>
                  <a:lnTo>
                    <a:pt x="54819" y="16620"/>
                  </a:lnTo>
                  <a:lnTo>
                    <a:pt x="52365" y="17143"/>
                  </a:lnTo>
                  <a:lnTo>
                    <a:pt x="49893" y="17648"/>
                  </a:lnTo>
                  <a:lnTo>
                    <a:pt x="47403" y="18099"/>
                  </a:lnTo>
                  <a:lnTo>
                    <a:pt x="44931" y="18532"/>
                  </a:lnTo>
                  <a:lnTo>
                    <a:pt x="42441" y="18929"/>
                  </a:lnTo>
                  <a:lnTo>
                    <a:pt x="39933" y="19272"/>
                  </a:lnTo>
                  <a:lnTo>
                    <a:pt x="38688" y="19434"/>
                  </a:lnTo>
                  <a:lnTo>
                    <a:pt x="37443" y="19579"/>
                  </a:lnTo>
                  <a:lnTo>
                    <a:pt x="36180" y="19705"/>
                  </a:lnTo>
                  <a:lnTo>
                    <a:pt x="34935" y="19831"/>
                  </a:lnTo>
                  <a:lnTo>
                    <a:pt x="33816" y="19922"/>
                  </a:lnTo>
                  <a:lnTo>
                    <a:pt x="32697" y="19994"/>
                  </a:lnTo>
                  <a:lnTo>
                    <a:pt x="31596" y="20066"/>
                  </a:lnTo>
                  <a:lnTo>
                    <a:pt x="30496" y="20102"/>
                  </a:lnTo>
                  <a:lnTo>
                    <a:pt x="29377" y="20120"/>
                  </a:lnTo>
                  <a:lnTo>
                    <a:pt x="28276" y="20138"/>
                  </a:lnTo>
                  <a:lnTo>
                    <a:pt x="27175" y="20138"/>
                  </a:lnTo>
                  <a:lnTo>
                    <a:pt x="26075" y="20102"/>
                  </a:lnTo>
                  <a:lnTo>
                    <a:pt x="24974" y="20066"/>
                  </a:lnTo>
                  <a:lnTo>
                    <a:pt x="23873" y="20012"/>
                  </a:lnTo>
                  <a:lnTo>
                    <a:pt x="22773" y="19958"/>
                  </a:lnTo>
                  <a:lnTo>
                    <a:pt x="21672" y="19868"/>
                  </a:lnTo>
                  <a:lnTo>
                    <a:pt x="20571" y="19777"/>
                  </a:lnTo>
                  <a:lnTo>
                    <a:pt x="19489" y="19669"/>
                  </a:lnTo>
                  <a:lnTo>
                    <a:pt x="18388" y="19561"/>
                  </a:lnTo>
                  <a:lnTo>
                    <a:pt x="17305" y="19416"/>
                  </a:lnTo>
                  <a:lnTo>
                    <a:pt x="16205" y="19272"/>
                  </a:lnTo>
                  <a:lnTo>
                    <a:pt x="15122" y="19128"/>
                  </a:lnTo>
                  <a:lnTo>
                    <a:pt x="14021" y="18965"/>
                  </a:lnTo>
                  <a:lnTo>
                    <a:pt x="12938" y="18785"/>
                  </a:lnTo>
                  <a:lnTo>
                    <a:pt x="10773" y="18388"/>
                  </a:lnTo>
                  <a:lnTo>
                    <a:pt x="8608" y="17973"/>
                  </a:lnTo>
                  <a:lnTo>
                    <a:pt x="6443" y="17522"/>
                  </a:lnTo>
                  <a:lnTo>
                    <a:pt x="4295" y="17017"/>
                  </a:lnTo>
                  <a:lnTo>
                    <a:pt x="2148" y="16493"/>
                  </a:lnTo>
                  <a:lnTo>
                    <a:pt x="1" y="15952"/>
                  </a:lnTo>
                  <a:lnTo>
                    <a:pt x="1" y="29810"/>
                  </a:lnTo>
                  <a:lnTo>
                    <a:pt x="151790" y="29810"/>
                  </a:lnTo>
                  <a:lnTo>
                    <a:pt x="151790" y="2671"/>
                  </a:lnTo>
                  <a:lnTo>
                    <a:pt x="150906" y="2437"/>
                  </a:lnTo>
                  <a:lnTo>
                    <a:pt x="150022" y="2202"/>
                  </a:lnTo>
                  <a:lnTo>
                    <a:pt x="149137" y="1985"/>
                  </a:lnTo>
                  <a:lnTo>
                    <a:pt x="148253" y="1787"/>
                  </a:lnTo>
                  <a:lnTo>
                    <a:pt x="147351" y="1589"/>
                  </a:lnTo>
                  <a:lnTo>
                    <a:pt x="146467" y="1408"/>
                  </a:lnTo>
                  <a:lnTo>
                    <a:pt x="145565" y="1246"/>
                  </a:lnTo>
                  <a:lnTo>
                    <a:pt x="144662" y="1101"/>
                  </a:lnTo>
                  <a:lnTo>
                    <a:pt x="143598" y="921"/>
                  </a:lnTo>
                  <a:lnTo>
                    <a:pt x="142551" y="777"/>
                  </a:lnTo>
                  <a:lnTo>
                    <a:pt x="141487" y="632"/>
                  </a:lnTo>
                  <a:lnTo>
                    <a:pt x="140440" y="506"/>
                  </a:lnTo>
                  <a:lnTo>
                    <a:pt x="139375" y="398"/>
                  </a:lnTo>
                  <a:lnTo>
                    <a:pt x="138311" y="307"/>
                  </a:lnTo>
                  <a:lnTo>
                    <a:pt x="137246" y="217"/>
                  </a:lnTo>
                  <a:lnTo>
                    <a:pt x="136181" y="145"/>
                  </a:lnTo>
                  <a:lnTo>
                    <a:pt x="135117" y="91"/>
                  </a:lnTo>
                  <a:lnTo>
                    <a:pt x="134052" y="55"/>
                  </a:lnTo>
                  <a:lnTo>
                    <a:pt x="132988" y="19"/>
                  </a:lnTo>
                  <a:lnTo>
                    <a:pt x="1319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25"/>
            <p:cNvSpPr/>
            <p:nvPr/>
          </p:nvSpPr>
          <p:spPr>
            <a:xfrm flipH="1" rot="5400000">
              <a:off x="-3354012" y="2629584"/>
              <a:ext cx="6544426" cy="1285258"/>
            </a:xfrm>
            <a:custGeom>
              <a:rect b="b" l="l" r="r" t="t"/>
              <a:pathLst>
                <a:path extrusionOk="0" h="29810" w="151790">
                  <a:moveTo>
                    <a:pt x="129794" y="1"/>
                  </a:moveTo>
                  <a:lnTo>
                    <a:pt x="128729" y="19"/>
                  </a:lnTo>
                  <a:lnTo>
                    <a:pt x="127665" y="55"/>
                  </a:lnTo>
                  <a:lnTo>
                    <a:pt x="126600" y="91"/>
                  </a:lnTo>
                  <a:lnTo>
                    <a:pt x="125535" y="145"/>
                  </a:lnTo>
                  <a:lnTo>
                    <a:pt x="123406" y="271"/>
                  </a:lnTo>
                  <a:lnTo>
                    <a:pt x="121277" y="452"/>
                  </a:lnTo>
                  <a:lnTo>
                    <a:pt x="119166" y="668"/>
                  </a:lnTo>
                  <a:lnTo>
                    <a:pt x="117036" y="921"/>
                  </a:lnTo>
                  <a:lnTo>
                    <a:pt x="114925" y="1210"/>
                  </a:lnTo>
                  <a:lnTo>
                    <a:pt x="112832" y="1534"/>
                  </a:lnTo>
                  <a:lnTo>
                    <a:pt x="110721" y="1895"/>
                  </a:lnTo>
                  <a:lnTo>
                    <a:pt x="108411" y="2328"/>
                  </a:lnTo>
                  <a:lnTo>
                    <a:pt x="106120" y="2816"/>
                  </a:lnTo>
                  <a:lnTo>
                    <a:pt x="103810" y="3321"/>
                  </a:lnTo>
                  <a:lnTo>
                    <a:pt x="101518" y="3862"/>
                  </a:lnTo>
                  <a:lnTo>
                    <a:pt x="99245" y="4421"/>
                  </a:lnTo>
                  <a:lnTo>
                    <a:pt x="96971" y="5017"/>
                  </a:lnTo>
                  <a:lnTo>
                    <a:pt x="94698" y="5649"/>
                  </a:lnTo>
                  <a:lnTo>
                    <a:pt x="92424" y="6280"/>
                  </a:lnTo>
                  <a:lnTo>
                    <a:pt x="90168" y="6930"/>
                  </a:lnTo>
                  <a:lnTo>
                    <a:pt x="87895" y="7579"/>
                  </a:lnTo>
                  <a:lnTo>
                    <a:pt x="83384" y="8933"/>
                  </a:lnTo>
                  <a:lnTo>
                    <a:pt x="78873" y="10268"/>
                  </a:lnTo>
                  <a:lnTo>
                    <a:pt x="76617" y="10936"/>
                  </a:lnTo>
                  <a:lnTo>
                    <a:pt x="74362" y="11585"/>
                  </a:lnTo>
                  <a:lnTo>
                    <a:pt x="71944" y="12271"/>
                  </a:lnTo>
                  <a:lnTo>
                    <a:pt x="69508" y="12938"/>
                  </a:lnTo>
                  <a:lnTo>
                    <a:pt x="67072" y="13606"/>
                  </a:lnTo>
                  <a:lnTo>
                    <a:pt x="64636" y="14256"/>
                  </a:lnTo>
                  <a:lnTo>
                    <a:pt x="62200" y="14869"/>
                  </a:lnTo>
                  <a:lnTo>
                    <a:pt x="59746" y="15483"/>
                  </a:lnTo>
                  <a:lnTo>
                    <a:pt x="57292" y="16060"/>
                  </a:lnTo>
                  <a:lnTo>
                    <a:pt x="54819" y="16620"/>
                  </a:lnTo>
                  <a:lnTo>
                    <a:pt x="52365" y="17143"/>
                  </a:lnTo>
                  <a:lnTo>
                    <a:pt x="49893" y="17648"/>
                  </a:lnTo>
                  <a:lnTo>
                    <a:pt x="47403" y="18099"/>
                  </a:lnTo>
                  <a:lnTo>
                    <a:pt x="44931" y="18532"/>
                  </a:lnTo>
                  <a:lnTo>
                    <a:pt x="42441" y="18929"/>
                  </a:lnTo>
                  <a:lnTo>
                    <a:pt x="39933" y="19272"/>
                  </a:lnTo>
                  <a:lnTo>
                    <a:pt x="38688" y="19434"/>
                  </a:lnTo>
                  <a:lnTo>
                    <a:pt x="37443" y="19579"/>
                  </a:lnTo>
                  <a:lnTo>
                    <a:pt x="36180" y="19705"/>
                  </a:lnTo>
                  <a:lnTo>
                    <a:pt x="34935" y="19831"/>
                  </a:lnTo>
                  <a:lnTo>
                    <a:pt x="33816" y="19922"/>
                  </a:lnTo>
                  <a:lnTo>
                    <a:pt x="32697" y="19994"/>
                  </a:lnTo>
                  <a:lnTo>
                    <a:pt x="31596" y="20066"/>
                  </a:lnTo>
                  <a:lnTo>
                    <a:pt x="30496" y="20102"/>
                  </a:lnTo>
                  <a:lnTo>
                    <a:pt x="29377" y="20120"/>
                  </a:lnTo>
                  <a:lnTo>
                    <a:pt x="28276" y="20138"/>
                  </a:lnTo>
                  <a:lnTo>
                    <a:pt x="27175" y="20138"/>
                  </a:lnTo>
                  <a:lnTo>
                    <a:pt x="26075" y="20102"/>
                  </a:lnTo>
                  <a:lnTo>
                    <a:pt x="24974" y="20066"/>
                  </a:lnTo>
                  <a:lnTo>
                    <a:pt x="23873" y="20012"/>
                  </a:lnTo>
                  <a:lnTo>
                    <a:pt x="22773" y="19958"/>
                  </a:lnTo>
                  <a:lnTo>
                    <a:pt x="21672" y="19868"/>
                  </a:lnTo>
                  <a:lnTo>
                    <a:pt x="20571" y="19777"/>
                  </a:lnTo>
                  <a:lnTo>
                    <a:pt x="19489" y="19669"/>
                  </a:lnTo>
                  <a:lnTo>
                    <a:pt x="18388" y="19561"/>
                  </a:lnTo>
                  <a:lnTo>
                    <a:pt x="17305" y="19416"/>
                  </a:lnTo>
                  <a:lnTo>
                    <a:pt x="16205" y="19272"/>
                  </a:lnTo>
                  <a:lnTo>
                    <a:pt x="15122" y="19128"/>
                  </a:lnTo>
                  <a:lnTo>
                    <a:pt x="14021" y="18965"/>
                  </a:lnTo>
                  <a:lnTo>
                    <a:pt x="12938" y="18785"/>
                  </a:lnTo>
                  <a:lnTo>
                    <a:pt x="10773" y="18388"/>
                  </a:lnTo>
                  <a:lnTo>
                    <a:pt x="8608" y="17973"/>
                  </a:lnTo>
                  <a:lnTo>
                    <a:pt x="6443" y="17522"/>
                  </a:lnTo>
                  <a:lnTo>
                    <a:pt x="4295" y="17017"/>
                  </a:lnTo>
                  <a:lnTo>
                    <a:pt x="2148" y="16493"/>
                  </a:lnTo>
                  <a:lnTo>
                    <a:pt x="1" y="15952"/>
                  </a:lnTo>
                  <a:lnTo>
                    <a:pt x="1" y="29810"/>
                  </a:lnTo>
                  <a:lnTo>
                    <a:pt x="151790" y="29810"/>
                  </a:lnTo>
                  <a:lnTo>
                    <a:pt x="151790" y="2671"/>
                  </a:lnTo>
                  <a:lnTo>
                    <a:pt x="150906" y="2437"/>
                  </a:lnTo>
                  <a:lnTo>
                    <a:pt x="150022" y="2202"/>
                  </a:lnTo>
                  <a:lnTo>
                    <a:pt x="149137" y="1985"/>
                  </a:lnTo>
                  <a:lnTo>
                    <a:pt x="148253" y="1787"/>
                  </a:lnTo>
                  <a:lnTo>
                    <a:pt x="147351" y="1589"/>
                  </a:lnTo>
                  <a:lnTo>
                    <a:pt x="146467" y="1408"/>
                  </a:lnTo>
                  <a:lnTo>
                    <a:pt x="145565" y="1246"/>
                  </a:lnTo>
                  <a:lnTo>
                    <a:pt x="144662" y="1101"/>
                  </a:lnTo>
                  <a:lnTo>
                    <a:pt x="143598" y="921"/>
                  </a:lnTo>
                  <a:lnTo>
                    <a:pt x="142551" y="777"/>
                  </a:lnTo>
                  <a:lnTo>
                    <a:pt x="141487" y="632"/>
                  </a:lnTo>
                  <a:lnTo>
                    <a:pt x="140440" y="506"/>
                  </a:lnTo>
                  <a:lnTo>
                    <a:pt x="139375" y="398"/>
                  </a:lnTo>
                  <a:lnTo>
                    <a:pt x="138311" y="307"/>
                  </a:lnTo>
                  <a:lnTo>
                    <a:pt x="137246" y="217"/>
                  </a:lnTo>
                  <a:lnTo>
                    <a:pt x="136181" y="145"/>
                  </a:lnTo>
                  <a:lnTo>
                    <a:pt x="135117" y="91"/>
                  </a:lnTo>
                  <a:lnTo>
                    <a:pt x="134052" y="55"/>
                  </a:lnTo>
                  <a:lnTo>
                    <a:pt x="132988" y="19"/>
                  </a:lnTo>
                  <a:lnTo>
                    <a:pt x="1319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7" name="Google Shape;1127;p25"/>
          <p:cNvGrpSpPr/>
          <p:nvPr/>
        </p:nvGrpSpPr>
        <p:grpSpPr>
          <a:xfrm flipH="1">
            <a:off x="7225850" y="-12"/>
            <a:ext cx="1918150" cy="900450"/>
            <a:chOff x="0" y="-9737"/>
            <a:chExt cx="1918150" cy="900450"/>
          </a:xfrm>
        </p:grpSpPr>
        <p:sp>
          <p:nvSpPr>
            <p:cNvPr id="1128" name="Google Shape;1128;p25"/>
            <p:cNvSpPr/>
            <p:nvPr/>
          </p:nvSpPr>
          <p:spPr>
            <a:xfrm>
              <a:off x="0" y="-9737"/>
              <a:ext cx="1601475" cy="507075"/>
            </a:xfrm>
            <a:custGeom>
              <a:rect b="b" l="l" r="r" t="t"/>
              <a:pathLst>
                <a:path extrusionOk="0" h="20283" w="64059">
                  <a:moveTo>
                    <a:pt x="1" y="1"/>
                  </a:moveTo>
                  <a:lnTo>
                    <a:pt x="1" y="12758"/>
                  </a:lnTo>
                  <a:lnTo>
                    <a:pt x="1011" y="13354"/>
                  </a:lnTo>
                  <a:lnTo>
                    <a:pt x="2040" y="13931"/>
                  </a:lnTo>
                  <a:lnTo>
                    <a:pt x="3068" y="14472"/>
                  </a:lnTo>
                  <a:lnTo>
                    <a:pt x="4097" y="15014"/>
                  </a:lnTo>
                  <a:lnTo>
                    <a:pt x="5161" y="15537"/>
                  </a:lnTo>
                  <a:lnTo>
                    <a:pt x="6208" y="16042"/>
                  </a:lnTo>
                  <a:lnTo>
                    <a:pt x="7273" y="16530"/>
                  </a:lnTo>
                  <a:lnTo>
                    <a:pt x="8355" y="16999"/>
                  </a:lnTo>
                  <a:lnTo>
                    <a:pt x="9438" y="17432"/>
                  </a:lnTo>
                  <a:lnTo>
                    <a:pt x="10539" y="17829"/>
                  </a:lnTo>
                  <a:lnTo>
                    <a:pt x="11639" y="18226"/>
                  </a:lnTo>
                  <a:lnTo>
                    <a:pt x="12758" y="18587"/>
                  </a:lnTo>
                  <a:lnTo>
                    <a:pt x="13877" y="18911"/>
                  </a:lnTo>
                  <a:lnTo>
                    <a:pt x="15014" y="19200"/>
                  </a:lnTo>
                  <a:lnTo>
                    <a:pt x="16150" y="19471"/>
                  </a:lnTo>
                  <a:lnTo>
                    <a:pt x="17305" y="19705"/>
                  </a:lnTo>
                  <a:lnTo>
                    <a:pt x="17937" y="19814"/>
                  </a:lnTo>
                  <a:lnTo>
                    <a:pt x="18550" y="19904"/>
                  </a:lnTo>
                  <a:lnTo>
                    <a:pt x="19182" y="19994"/>
                  </a:lnTo>
                  <a:lnTo>
                    <a:pt x="19813" y="20066"/>
                  </a:lnTo>
                  <a:lnTo>
                    <a:pt x="20445" y="20138"/>
                  </a:lnTo>
                  <a:lnTo>
                    <a:pt x="21095" y="20193"/>
                  </a:lnTo>
                  <a:lnTo>
                    <a:pt x="21726" y="20229"/>
                  </a:lnTo>
                  <a:lnTo>
                    <a:pt x="22358" y="20265"/>
                  </a:lnTo>
                  <a:lnTo>
                    <a:pt x="22989" y="20283"/>
                  </a:lnTo>
                  <a:lnTo>
                    <a:pt x="24252" y="20283"/>
                  </a:lnTo>
                  <a:lnTo>
                    <a:pt x="24866" y="20265"/>
                  </a:lnTo>
                  <a:lnTo>
                    <a:pt x="25497" y="20229"/>
                  </a:lnTo>
                  <a:lnTo>
                    <a:pt x="26129" y="20193"/>
                  </a:lnTo>
                  <a:lnTo>
                    <a:pt x="26760" y="20138"/>
                  </a:lnTo>
                  <a:lnTo>
                    <a:pt x="27392" y="20084"/>
                  </a:lnTo>
                  <a:lnTo>
                    <a:pt x="28006" y="20012"/>
                  </a:lnTo>
                  <a:lnTo>
                    <a:pt x="28637" y="19922"/>
                  </a:lnTo>
                  <a:lnTo>
                    <a:pt x="29269" y="19832"/>
                  </a:lnTo>
                  <a:lnTo>
                    <a:pt x="29882" y="19723"/>
                  </a:lnTo>
                  <a:lnTo>
                    <a:pt x="30496" y="19597"/>
                  </a:lnTo>
                  <a:lnTo>
                    <a:pt x="31127" y="19471"/>
                  </a:lnTo>
                  <a:lnTo>
                    <a:pt x="31741" y="19326"/>
                  </a:lnTo>
                  <a:lnTo>
                    <a:pt x="32354" y="19182"/>
                  </a:lnTo>
                  <a:lnTo>
                    <a:pt x="32968" y="19020"/>
                  </a:lnTo>
                  <a:lnTo>
                    <a:pt x="33563" y="18839"/>
                  </a:lnTo>
                  <a:lnTo>
                    <a:pt x="34177" y="18659"/>
                  </a:lnTo>
                  <a:lnTo>
                    <a:pt x="34790" y="18460"/>
                  </a:lnTo>
                  <a:lnTo>
                    <a:pt x="35386" y="18262"/>
                  </a:lnTo>
                  <a:lnTo>
                    <a:pt x="35981" y="18045"/>
                  </a:lnTo>
                  <a:lnTo>
                    <a:pt x="36577" y="17811"/>
                  </a:lnTo>
                  <a:lnTo>
                    <a:pt x="37172" y="17576"/>
                  </a:lnTo>
                  <a:lnTo>
                    <a:pt x="37768" y="17323"/>
                  </a:lnTo>
                  <a:lnTo>
                    <a:pt x="38363" y="17053"/>
                  </a:lnTo>
                  <a:lnTo>
                    <a:pt x="38958" y="16782"/>
                  </a:lnTo>
                  <a:lnTo>
                    <a:pt x="39536" y="16493"/>
                  </a:lnTo>
                  <a:lnTo>
                    <a:pt x="40113" y="16205"/>
                  </a:lnTo>
                  <a:lnTo>
                    <a:pt x="40673" y="15898"/>
                  </a:lnTo>
                  <a:lnTo>
                    <a:pt x="41791" y="15266"/>
                  </a:lnTo>
                  <a:lnTo>
                    <a:pt x="42892" y="14599"/>
                  </a:lnTo>
                  <a:lnTo>
                    <a:pt x="43975" y="13895"/>
                  </a:lnTo>
                  <a:lnTo>
                    <a:pt x="45039" y="13191"/>
                  </a:lnTo>
                  <a:lnTo>
                    <a:pt x="46086" y="12451"/>
                  </a:lnTo>
                  <a:lnTo>
                    <a:pt x="47133" y="11694"/>
                  </a:lnTo>
                  <a:lnTo>
                    <a:pt x="48161" y="10918"/>
                  </a:lnTo>
                  <a:lnTo>
                    <a:pt x="50200" y="9348"/>
                  </a:lnTo>
                  <a:lnTo>
                    <a:pt x="52239" y="7760"/>
                  </a:lnTo>
                  <a:lnTo>
                    <a:pt x="54278" y="6190"/>
                  </a:lnTo>
                  <a:lnTo>
                    <a:pt x="55433" y="5324"/>
                  </a:lnTo>
                  <a:lnTo>
                    <a:pt x="56624" y="4494"/>
                  </a:lnTo>
                  <a:lnTo>
                    <a:pt x="57815" y="3682"/>
                  </a:lnTo>
                  <a:lnTo>
                    <a:pt x="59024" y="2888"/>
                  </a:lnTo>
                  <a:lnTo>
                    <a:pt x="60251" y="2112"/>
                  </a:lnTo>
                  <a:lnTo>
                    <a:pt x="61514" y="1372"/>
                  </a:lnTo>
                  <a:lnTo>
                    <a:pt x="62777" y="668"/>
                  </a:lnTo>
                  <a:lnTo>
                    <a:pt x="640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25"/>
            <p:cNvSpPr/>
            <p:nvPr/>
          </p:nvSpPr>
          <p:spPr>
            <a:xfrm>
              <a:off x="0" y="-9737"/>
              <a:ext cx="1918150" cy="900450"/>
            </a:xfrm>
            <a:custGeom>
              <a:rect b="b" l="l" r="r" t="t"/>
              <a:pathLst>
                <a:path extrusionOk="0" h="36018" w="76726">
                  <a:moveTo>
                    <a:pt x="64058" y="1"/>
                  </a:moveTo>
                  <a:lnTo>
                    <a:pt x="62777" y="668"/>
                  </a:lnTo>
                  <a:lnTo>
                    <a:pt x="61514" y="1372"/>
                  </a:lnTo>
                  <a:lnTo>
                    <a:pt x="60251" y="2112"/>
                  </a:lnTo>
                  <a:lnTo>
                    <a:pt x="59024" y="2888"/>
                  </a:lnTo>
                  <a:lnTo>
                    <a:pt x="57815" y="3682"/>
                  </a:lnTo>
                  <a:lnTo>
                    <a:pt x="56624" y="4494"/>
                  </a:lnTo>
                  <a:lnTo>
                    <a:pt x="55433" y="5324"/>
                  </a:lnTo>
                  <a:lnTo>
                    <a:pt x="54278" y="6190"/>
                  </a:lnTo>
                  <a:lnTo>
                    <a:pt x="52239" y="7760"/>
                  </a:lnTo>
                  <a:lnTo>
                    <a:pt x="50200" y="9348"/>
                  </a:lnTo>
                  <a:lnTo>
                    <a:pt x="48161" y="10918"/>
                  </a:lnTo>
                  <a:lnTo>
                    <a:pt x="47133" y="11694"/>
                  </a:lnTo>
                  <a:lnTo>
                    <a:pt x="46086" y="12451"/>
                  </a:lnTo>
                  <a:lnTo>
                    <a:pt x="45039" y="13191"/>
                  </a:lnTo>
                  <a:lnTo>
                    <a:pt x="43975" y="13895"/>
                  </a:lnTo>
                  <a:lnTo>
                    <a:pt x="42892" y="14599"/>
                  </a:lnTo>
                  <a:lnTo>
                    <a:pt x="41791" y="15266"/>
                  </a:lnTo>
                  <a:lnTo>
                    <a:pt x="40673" y="15898"/>
                  </a:lnTo>
                  <a:lnTo>
                    <a:pt x="40113" y="16205"/>
                  </a:lnTo>
                  <a:lnTo>
                    <a:pt x="39536" y="16493"/>
                  </a:lnTo>
                  <a:lnTo>
                    <a:pt x="38958" y="16782"/>
                  </a:lnTo>
                  <a:lnTo>
                    <a:pt x="38363" y="17053"/>
                  </a:lnTo>
                  <a:lnTo>
                    <a:pt x="37768" y="17323"/>
                  </a:lnTo>
                  <a:lnTo>
                    <a:pt x="37172" y="17576"/>
                  </a:lnTo>
                  <a:lnTo>
                    <a:pt x="36577" y="17811"/>
                  </a:lnTo>
                  <a:lnTo>
                    <a:pt x="35981" y="18045"/>
                  </a:lnTo>
                  <a:lnTo>
                    <a:pt x="35386" y="18262"/>
                  </a:lnTo>
                  <a:lnTo>
                    <a:pt x="34790" y="18460"/>
                  </a:lnTo>
                  <a:lnTo>
                    <a:pt x="34177" y="18659"/>
                  </a:lnTo>
                  <a:lnTo>
                    <a:pt x="33563" y="18839"/>
                  </a:lnTo>
                  <a:lnTo>
                    <a:pt x="32968" y="19020"/>
                  </a:lnTo>
                  <a:lnTo>
                    <a:pt x="32354" y="19182"/>
                  </a:lnTo>
                  <a:lnTo>
                    <a:pt x="31741" y="19326"/>
                  </a:lnTo>
                  <a:lnTo>
                    <a:pt x="31127" y="19471"/>
                  </a:lnTo>
                  <a:lnTo>
                    <a:pt x="30496" y="19597"/>
                  </a:lnTo>
                  <a:lnTo>
                    <a:pt x="29882" y="19723"/>
                  </a:lnTo>
                  <a:lnTo>
                    <a:pt x="29269" y="19832"/>
                  </a:lnTo>
                  <a:lnTo>
                    <a:pt x="28637" y="19922"/>
                  </a:lnTo>
                  <a:lnTo>
                    <a:pt x="28006" y="20012"/>
                  </a:lnTo>
                  <a:lnTo>
                    <a:pt x="27392" y="20084"/>
                  </a:lnTo>
                  <a:lnTo>
                    <a:pt x="26760" y="20138"/>
                  </a:lnTo>
                  <a:lnTo>
                    <a:pt x="26129" y="20193"/>
                  </a:lnTo>
                  <a:lnTo>
                    <a:pt x="25497" y="20229"/>
                  </a:lnTo>
                  <a:lnTo>
                    <a:pt x="24866" y="20265"/>
                  </a:lnTo>
                  <a:lnTo>
                    <a:pt x="24252" y="20283"/>
                  </a:lnTo>
                  <a:lnTo>
                    <a:pt x="22989" y="20283"/>
                  </a:lnTo>
                  <a:lnTo>
                    <a:pt x="22358" y="20265"/>
                  </a:lnTo>
                  <a:lnTo>
                    <a:pt x="21726" y="20229"/>
                  </a:lnTo>
                  <a:lnTo>
                    <a:pt x="21095" y="20193"/>
                  </a:lnTo>
                  <a:lnTo>
                    <a:pt x="20445" y="20138"/>
                  </a:lnTo>
                  <a:lnTo>
                    <a:pt x="19813" y="20066"/>
                  </a:lnTo>
                  <a:lnTo>
                    <a:pt x="19182" y="19994"/>
                  </a:lnTo>
                  <a:lnTo>
                    <a:pt x="18550" y="19904"/>
                  </a:lnTo>
                  <a:lnTo>
                    <a:pt x="17937" y="19814"/>
                  </a:lnTo>
                  <a:lnTo>
                    <a:pt x="17305" y="19705"/>
                  </a:lnTo>
                  <a:lnTo>
                    <a:pt x="16150" y="19471"/>
                  </a:lnTo>
                  <a:lnTo>
                    <a:pt x="15014" y="19200"/>
                  </a:lnTo>
                  <a:lnTo>
                    <a:pt x="13877" y="18911"/>
                  </a:lnTo>
                  <a:lnTo>
                    <a:pt x="12758" y="18587"/>
                  </a:lnTo>
                  <a:lnTo>
                    <a:pt x="11639" y="18226"/>
                  </a:lnTo>
                  <a:lnTo>
                    <a:pt x="10539" y="17829"/>
                  </a:lnTo>
                  <a:lnTo>
                    <a:pt x="9438" y="17432"/>
                  </a:lnTo>
                  <a:lnTo>
                    <a:pt x="8355" y="16999"/>
                  </a:lnTo>
                  <a:lnTo>
                    <a:pt x="7273" y="16530"/>
                  </a:lnTo>
                  <a:lnTo>
                    <a:pt x="6208" y="16042"/>
                  </a:lnTo>
                  <a:lnTo>
                    <a:pt x="5161" y="15537"/>
                  </a:lnTo>
                  <a:lnTo>
                    <a:pt x="4097" y="15014"/>
                  </a:lnTo>
                  <a:lnTo>
                    <a:pt x="3068" y="14472"/>
                  </a:lnTo>
                  <a:lnTo>
                    <a:pt x="2040" y="13931"/>
                  </a:lnTo>
                  <a:lnTo>
                    <a:pt x="1011" y="13354"/>
                  </a:lnTo>
                  <a:lnTo>
                    <a:pt x="1" y="12758"/>
                  </a:lnTo>
                  <a:lnTo>
                    <a:pt x="1" y="31524"/>
                  </a:lnTo>
                  <a:lnTo>
                    <a:pt x="686" y="31903"/>
                  </a:lnTo>
                  <a:lnTo>
                    <a:pt x="1390" y="32264"/>
                  </a:lnTo>
                  <a:lnTo>
                    <a:pt x="1967" y="32553"/>
                  </a:lnTo>
                  <a:lnTo>
                    <a:pt x="2545" y="32824"/>
                  </a:lnTo>
                  <a:lnTo>
                    <a:pt x="3140" y="33076"/>
                  </a:lnTo>
                  <a:lnTo>
                    <a:pt x="3718" y="33329"/>
                  </a:lnTo>
                  <a:lnTo>
                    <a:pt x="4313" y="33563"/>
                  </a:lnTo>
                  <a:lnTo>
                    <a:pt x="4909" y="33780"/>
                  </a:lnTo>
                  <a:lnTo>
                    <a:pt x="5504" y="33997"/>
                  </a:lnTo>
                  <a:lnTo>
                    <a:pt x="6118" y="34195"/>
                  </a:lnTo>
                  <a:lnTo>
                    <a:pt x="6713" y="34394"/>
                  </a:lnTo>
                  <a:lnTo>
                    <a:pt x="7327" y="34574"/>
                  </a:lnTo>
                  <a:lnTo>
                    <a:pt x="7940" y="34736"/>
                  </a:lnTo>
                  <a:lnTo>
                    <a:pt x="8554" y="34899"/>
                  </a:lnTo>
                  <a:lnTo>
                    <a:pt x="9167" y="35043"/>
                  </a:lnTo>
                  <a:lnTo>
                    <a:pt x="9781" y="35169"/>
                  </a:lnTo>
                  <a:lnTo>
                    <a:pt x="11026" y="35404"/>
                  </a:lnTo>
                  <a:lnTo>
                    <a:pt x="12289" y="35602"/>
                  </a:lnTo>
                  <a:lnTo>
                    <a:pt x="13552" y="35765"/>
                  </a:lnTo>
                  <a:lnTo>
                    <a:pt x="14815" y="35891"/>
                  </a:lnTo>
                  <a:lnTo>
                    <a:pt x="16078" y="35963"/>
                  </a:lnTo>
                  <a:lnTo>
                    <a:pt x="17359" y="36018"/>
                  </a:lnTo>
                  <a:lnTo>
                    <a:pt x="18622" y="36018"/>
                  </a:lnTo>
                  <a:lnTo>
                    <a:pt x="19904" y="35999"/>
                  </a:lnTo>
                  <a:lnTo>
                    <a:pt x="21185" y="35927"/>
                  </a:lnTo>
                  <a:lnTo>
                    <a:pt x="21943" y="35873"/>
                  </a:lnTo>
                  <a:lnTo>
                    <a:pt x="22700" y="35819"/>
                  </a:lnTo>
                  <a:lnTo>
                    <a:pt x="23458" y="35729"/>
                  </a:lnTo>
                  <a:lnTo>
                    <a:pt x="24198" y="35639"/>
                  </a:lnTo>
                  <a:lnTo>
                    <a:pt x="24956" y="35530"/>
                  </a:lnTo>
                  <a:lnTo>
                    <a:pt x="25696" y="35404"/>
                  </a:lnTo>
                  <a:lnTo>
                    <a:pt x="26454" y="35278"/>
                  </a:lnTo>
                  <a:lnTo>
                    <a:pt x="27194" y="35133"/>
                  </a:lnTo>
                  <a:lnTo>
                    <a:pt x="27933" y="34971"/>
                  </a:lnTo>
                  <a:lnTo>
                    <a:pt x="28673" y="34809"/>
                  </a:lnTo>
                  <a:lnTo>
                    <a:pt x="29395" y="34628"/>
                  </a:lnTo>
                  <a:lnTo>
                    <a:pt x="30135" y="34430"/>
                  </a:lnTo>
                  <a:lnTo>
                    <a:pt x="30857" y="34231"/>
                  </a:lnTo>
                  <a:lnTo>
                    <a:pt x="31578" y="34015"/>
                  </a:lnTo>
                  <a:lnTo>
                    <a:pt x="32300" y="33798"/>
                  </a:lnTo>
                  <a:lnTo>
                    <a:pt x="33022" y="33563"/>
                  </a:lnTo>
                  <a:lnTo>
                    <a:pt x="33744" y="33311"/>
                  </a:lnTo>
                  <a:lnTo>
                    <a:pt x="34447" y="33058"/>
                  </a:lnTo>
                  <a:lnTo>
                    <a:pt x="35855" y="32499"/>
                  </a:lnTo>
                  <a:lnTo>
                    <a:pt x="37262" y="31921"/>
                  </a:lnTo>
                  <a:lnTo>
                    <a:pt x="38634" y="31308"/>
                  </a:lnTo>
                  <a:lnTo>
                    <a:pt x="40005" y="30640"/>
                  </a:lnTo>
                  <a:lnTo>
                    <a:pt x="41358" y="29955"/>
                  </a:lnTo>
                  <a:lnTo>
                    <a:pt x="42676" y="29233"/>
                  </a:lnTo>
                  <a:lnTo>
                    <a:pt x="43993" y="28475"/>
                  </a:lnTo>
                  <a:lnTo>
                    <a:pt x="45274" y="27699"/>
                  </a:lnTo>
                  <a:lnTo>
                    <a:pt x="46537" y="26887"/>
                  </a:lnTo>
                  <a:lnTo>
                    <a:pt x="47782" y="26057"/>
                  </a:lnTo>
                  <a:lnTo>
                    <a:pt x="49027" y="25209"/>
                  </a:lnTo>
                  <a:lnTo>
                    <a:pt x="50236" y="24325"/>
                  </a:lnTo>
                  <a:lnTo>
                    <a:pt x="51427" y="23423"/>
                  </a:lnTo>
                  <a:lnTo>
                    <a:pt x="52600" y="22484"/>
                  </a:lnTo>
                  <a:lnTo>
                    <a:pt x="53773" y="21546"/>
                  </a:lnTo>
                  <a:lnTo>
                    <a:pt x="54801" y="20662"/>
                  </a:lnTo>
                  <a:lnTo>
                    <a:pt x="55812" y="19741"/>
                  </a:lnTo>
                  <a:lnTo>
                    <a:pt x="56804" y="18821"/>
                  </a:lnTo>
                  <a:lnTo>
                    <a:pt x="57779" y="17865"/>
                  </a:lnTo>
                  <a:lnTo>
                    <a:pt x="58735" y="16908"/>
                  </a:lnTo>
                  <a:lnTo>
                    <a:pt x="59673" y="15916"/>
                  </a:lnTo>
                  <a:lnTo>
                    <a:pt x="60612" y="14924"/>
                  </a:lnTo>
                  <a:lnTo>
                    <a:pt x="61532" y="13913"/>
                  </a:lnTo>
                  <a:lnTo>
                    <a:pt x="63246" y="12000"/>
                  </a:lnTo>
                  <a:lnTo>
                    <a:pt x="64978" y="10070"/>
                  </a:lnTo>
                  <a:lnTo>
                    <a:pt x="65863" y="9113"/>
                  </a:lnTo>
                  <a:lnTo>
                    <a:pt x="66747" y="8157"/>
                  </a:lnTo>
                  <a:lnTo>
                    <a:pt x="67649" y="7219"/>
                  </a:lnTo>
                  <a:lnTo>
                    <a:pt x="68569" y="6298"/>
                  </a:lnTo>
                  <a:lnTo>
                    <a:pt x="69490" y="5396"/>
                  </a:lnTo>
                  <a:lnTo>
                    <a:pt x="70446" y="4530"/>
                  </a:lnTo>
                  <a:lnTo>
                    <a:pt x="71438" y="3682"/>
                  </a:lnTo>
                  <a:lnTo>
                    <a:pt x="71926" y="3267"/>
                  </a:lnTo>
                  <a:lnTo>
                    <a:pt x="72431" y="2870"/>
                  </a:lnTo>
                  <a:lnTo>
                    <a:pt x="72936" y="2473"/>
                  </a:lnTo>
                  <a:lnTo>
                    <a:pt x="73459" y="2076"/>
                  </a:lnTo>
                  <a:lnTo>
                    <a:pt x="73983" y="1715"/>
                  </a:lnTo>
                  <a:lnTo>
                    <a:pt x="74524" y="1336"/>
                  </a:lnTo>
                  <a:lnTo>
                    <a:pt x="75065" y="993"/>
                  </a:lnTo>
                  <a:lnTo>
                    <a:pt x="75607" y="650"/>
                  </a:lnTo>
                  <a:lnTo>
                    <a:pt x="76166" y="308"/>
                  </a:lnTo>
                  <a:lnTo>
                    <a:pt x="767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0" name="Google Shape;1130;p25"/>
          <p:cNvSpPr/>
          <p:nvPr/>
        </p:nvSpPr>
        <p:spPr>
          <a:xfrm rot="2700000">
            <a:off x="8307452" y="3113723"/>
            <a:ext cx="669919" cy="383621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1" name="Google Shape;1131;p25"/>
          <p:cNvSpPr/>
          <p:nvPr/>
        </p:nvSpPr>
        <p:spPr>
          <a:xfrm>
            <a:off x="8528763" y="3879163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2" name="Google Shape;1132;p25"/>
          <p:cNvSpPr/>
          <p:nvPr/>
        </p:nvSpPr>
        <p:spPr>
          <a:xfrm>
            <a:off x="8269913" y="171887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3" name="Google Shape;1133;p25"/>
          <p:cNvSpPr/>
          <p:nvPr/>
        </p:nvSpPr>
        <p:spPr>
          <a:xfrm rot="2700000">
            <a:off x="4270365" y="4569850"/>
            <a:ext cx="416221" cy="656694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4" name="Google Shape;1134;p25"/>
          <p:cNvSpPr/>
          <p:nvPr/>
        </p:nvSpPr>
        <p:spPr>
          <a:xfrm>
            <a:off x="3968025" y="35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5" name="Google Shape;1135;p25"/>
          <p:cNvSpPr/>
          <p:nvPr/>
        </p:nvSpPr>
        <p:spPr>
          <a:xfrm>
            <a:off x="297000" y="4271075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6" name="Google Shape;1136;p25"/>
          <p:cNvGrpSpPr/>
          <p:nvPr/>
        </p:nvGrpSpPr>
        <p:grpSpPr>
          <a:xfrm>
            <a:off x="8156375" y="1046350"/>
            <a:ext cx="811419" cy="387425"/>
            <a:chOff x="5852750" y="664100"/>
            <a:chExt cx="811419" cy="387425"/>
          </a:xfrm>
        </p:grpSpPr>
        <p:sp>
          <p:nvSpPr>
            <p:cNvPr id="1137" name="Google Shape;1137;p25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25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" name="Google Shape;1139;p25"/>
          <p:cNvGrpSpPr/>
          <p:nvPr/>
        </p:nvGrpSpPr>
        <p:grpSpPr>
          <a:xfrm flipH="1">
            <a:off x="176625" y="112325"/>
            <a:ext cx="2411252" cy="1045019"/>
            <a:chOff x="6469288" y="50400"/>
            <a:chExt cx="2411252" cy="1045019"/>
          </a:xfrm>
        </p:grpSpPr>
        <p:sp>
          <p:nvSpPr>
            <p:cNvPr id="1140" name="Google Shape;1140;p25"/>
            <p:cNvSpPr/>
            <p:nvPr/>
          </p:nvSpPr>
          <p:spPr>
            <a:xfrm>
              <a:off x="6469288" y="50400"/>
              <a:ext cx="522525" cy="510700"/>
            </a:xfrm>
            <a:custGeom>
              <a:rect b="b" l="l" r="r" t="t"/>
              <a:pathLst>
                <a:path extrusionOk="0" h="20428" w="20901">
                  <a:moveTo>
                    <a:pt x="13871" y="1002"/>
                  </a:moveTo>
                  <a:lnTo>
                    <a:pt x="13701" y="1304"/>
                  </a:lnTo>
                  <a:lnTo>
                    <a:pt x="13569" y="1380"/>
                  </a:lnTo>
                  <a:lnTo>
                    <a:pt x="13455" y="1493"/>
                  </a:lnTo>
                  <a:lnTo>
                    <a:pt x="13361" y="1606"/>
                  </a:lnTo>
                  <a:lnTo>
                    <a:pt x="13285" y="1739"/>
                  </a:lnTo>
                  <a:lnTo>
                    <a:pt x="13247" y="1871"/>
                  </a:lnTo>
                  <a:lnTo>
                    <a:pt x="13210" y="2003"/>
                  </a:lnTo>
                  <a:lnTo>
                    <a:pt x="13210" y="2154"/>
                  </a:lnTo>
                  <a:lnTo>
                    <a:pt x="13228" y="2287"/>
                  </a:lnTo>
                  <a:lnTo>
                    <a:pt x="12850" y="3175"/>
                  </a:lnTo>
                  <a:lnTo>
                    <a:pt x="12510" y="4063"/>
                  </a:lnTo>
                  <a:lnTo>
                    <a:pt x="12208" y="4989"/>
                  </a:lnTo>
                  <a:lnTo>
                    <a:pt x="11925" y="5896"/>
                  </a:lnTo>
                  <a:lnTo>
                    <a:pt x="11660" y="6822"/>
                  </a:lnTo>
                  <a:lnTo>
                    <a:pt x="11395" y="7748"/>
                  </a:lnTo>
                  <a:lnTo>
                    <a:pt x="10904" y="9562"/>
                  </a:lnTo>
                  <a:lnTo>
                    <a:pt x="10394" y="11357"/>
                  </a:lnTo>
                  <a:lnTo>
                    <a:pt x="9921" y="11584"/>
                  </a:lnTo>
                  <a:lnTo>
                    <a:pt x="9468" y="11830"/>
                  </a:lnTo>
                  <a:lnTo>
                    <a:pt x="9014" y="12094"/>
                  </a:lnTo>
                  <a:lnTo>
                    <a:pt x="8580" y="12378"/>
                  </a:lnTo>
                  <a:lnTo>
                    <a:pt x="7729" y="12964"/>
                  </a:lnTo>
                  <a:lnTo>
                    <a:pt x="7295" y="13266"/>
                  </a:lnTo>
                  <a:lnTo>
                    <a:pt x="6860" y="13530"/>
                  </a:lnTo>
                  <a:lnTo>
                    <a:pt x="5027" y="14664"/>
                  </a:lnTo>
                  <a:lnTo>
                    <a:pt x="4120" y="15250"/>
                  </a:lnTo>
                  <a:lnTo>
                    <a:pt x="3232" y="15836"/>
                  </a:lnTo>
                  <a:lnTo>
                    <a:pt x="2873" y="15382"/>
                  </a:lnTo>
                  <a:lnTo>
                    <a:pt x="2570" y="14910"/>
                  </a:lnTo>
                  <a:lnTo>
                    <a:pt x="2287" y="14419"/>
                  </a:lnTo>
                  <a:lnTo>
                    <a:pt x="2060" y="13908"/>
                  </a:lnTo>
                  <a:lnTo>
                    <a:pt x="1871" y="13379"/>
                  </a:lnTo>
                  <a:lnTo>
                    <a:pt x="1739" y="12831"/>
                  </a:lnTo>
                  <a:lnTo>
                    <a:pt x="1626" y="12283"/>
                  </a:lnTo>
                  <a:lnTo>
                    <a:pt x="1569" y="11716"/>
                  </a:lnTo>
                  <a:lnTo>
                    <a:pt x="1550" y="11149"/>
                  </a:lnTo>
                  <a:lnTo>
                    <a:pt x="1569" y="10564"/>
                  </a:lnTo>
                  <a:lnTo>
                    <a:pt x="1645" y="9978"/>
                  </a:lnTo>
                  <a:lnTo>
                    <a:pt x="1758" y="9392"/>
                  </a:lnTo>
                  <a:lnTo>
                    <a:pt x="1909" y="8806"/>
                  </a:lnTo>
                  <a:lnTo>
                    <a:pt x="2136" y="8201"/>
                  </a:lnTo>
                  <a:lnTo>
                    <a:pt x="2382" y="7616"/>
                  </a:lnTo>
                  <a:lnTo>
                    <a:pt x="2533" y="7332"/>
                  </a:lnTo>
                  <a:lnTo>
                    <a:pt x="2684" y="7049"/>
                  </a:lnTo>
                  <a:lnTo>
                    <a:pt x="2911" y="6652"/>
                  </a:lnTo>
                  <a:lnTo>
                    <a:pt x="3156" y="6293"/>
                  </a:lnTo>
                  <a:lnTo>
                    <a:pt x="3402" y="5934"/>
                  </a:lnTo>
                  <a:lnTo>
                    <a:pt x="3667" y="5594"/>
                  </a:lnTo>
                  <a:lnTo>
                    <a:pt x="3931" y="5272"/>
                  </a:lnTo>
                  <a:lnTo>
                    <a:pt x="4215" y="4970"/>
                  </a:lnTo>
                  <a:lnTo>
                    <a:pt x="4517" y="4668"/>
                  </a:lnTo>
                  <a:lnTo>
                    <a:pt x="4819" y="4403"/>
                  </a:lnTo>
                  <a:lnTo>
                    <a:pt x="5122" y="4139"/>
                  </a:lnTo>
                  <a:lnTo>
                    <a:pt x="5443" y="3874"/>
                  </a:lnTo>
                  <a:lnTo>
                    <a:pt x="5764" y="3647"/>
                  </a:lnTo>
                  <a:lnTo>
                    <a:pt x="6104" y="3421"/>
                  </a:lnTo>
                  <a:lnTo>
                    <a:pt x="6444" y="3213"/>
                  </a:lnTo>
                  <a:lnTo>
                    <a:pt x="6785" y="3005"/>
                  </a:lnTo>
                  <a:lnTo>
                    <a:pt x="7144" y="2816"/>
                  </a:lnTo>
                  <a:lnTo>
                    <a:pt x="7503" y="2646"/>
                  </a:lnTo>
                  <a:lnTo>
                    <a:pt x="7881" y="2476"/>
                  </a:lnTo>
                  <a:lnTo>
                    <a:pt x="8240" y="2324"/>
                  </a:lnTo>
                  <a:lnTo>
                    <a:pt x="9014" y="2041"/>
                  </a:lnTo>
                  <a:lnTo>
                    <a:pt x="9789" y="1795"/>
                  </a:lnTo>
                  <a:lnTo>
                    <a:pt x="10583" y="1569"/>
                  </a:lnTo>
                  <a:lnTo>
                    <a:pt x="11395" y="1399"/>
                  </a:lnTo>
                  <a:lnTo>
                    <a:pt x="12227" y="1247"/>
                  </a:lnTo>
                  <a:lnTo>
                    <a:pt x="13039" y="1115"/>
                  </a:lnTo>
                  <a:lnTo>
                    <a:pt x="13871" y="1002"/>
                  </a:lnTo>
                  <a:close/>
                  <a:moveTo>
                    <a:pt x="14476" y="3043"/>
                  </a:moveTo>
                  <a:lnTo>
                    <a:pt x="14910" y="3213"/>
                  </a:lnTo>
                  <a:lnTo>
                    <a:pt x="15307" y="3402"/>
                  </a:lnTo>
                  <a:lnTo>
                    <a:pt x="15704" y="3609"/>
                  </a:lnTo>
                  <a:lnTo>
                    <a:pt x="16082" y="3836"/>
                  </a:lnTo>
                  <a:lnTo>
                    <a:pt x="16422" y="4082"/>
                  </a:lnTo>
                  <a:lnTo>
                    <a:pt x="16762" y="4346"/>
                  </a:lnTo>
                  <a:lnTo>
                    <a:pt x="17065" y="4630"/>
                  </a:lnTo>
                  <a:lnTo>
                    <a:pt x="17367" y="4932"/>
                  </a:lnTo>
                  <a:lnTo>
                    <a:pt x="17631" y="5235"/>
                  </a:lnTo>
                  <a:lnTo>
                    <a:pt x="17877" y="5575"/>
                  </a:lnTo>
                  <a:lnTo>
                    <a:pt x="18104" y="5915"/>
                  </a:lnTo>
                  <a:lnTo>
                    <a:pt x="18331" y="6255"/>
                  </a:lnTo>
                  <a:lnTo>
                    <a:pt x="18501" y="6633"/>
                  </a:lnTo>
                  <a:lnTo>
                    <a:pt x="18671" y="7011"/>
                  </a:lnTo>
                  <a:lnTo>
                    <a:pt x="18822" y="7389"/>
                  </a:lnTo>
                  <a:lnTo>
                    <a:pt x="18954" y="7786"/>
                  </a:lnTo>
                  <a:lnTo>
                    <a:pt x="19049" y="8183"/>
                  </a:lnTo>
                  <a:lnTo>
                    <a:pt x="19124" y="8598"/>
                  </a:lnTo>
                  <a:lnTo>
                    <a:pt x="19200" y="9014"/>
                  </a:lnTo>
                  <a:lnTo>
                    <a:pt x="19238" y="9430"/>
                  </a:lnTo>
                  <a:lnTo>
                    <a:pt x="19238" y="9846"/>
                  </a:lnTo>
                  <a:lnTo>
                    <a:pt x="19238" y="10280"/>
                  </a:lnTo>
                  <a:lnTo>
                    <a:pt x="19219" y="10696"/>
                  </a:lnTo>
                  <a:lnTo>
                    <a:pt x="19162" y="11131"/>
                  </a:lnTo>
                  <a:lnTo>
                    <a:pt x="19087" y="11546"/>
                  </a:lnTo>
                  <a:lnTo>
                    <a:pt x="18992" y="11981"/>
                  </a:lnTo>
                  <a:lnTo>
                    <a:pt x="18879" y="12397"/>
                  </a:lnTo>
                  <a:lnTo>
                    <a:pt x="18727" y="12831"/>
                  </a:lnTo>
                  <a:lnTo>
                    <a:pt x="18557" y="13247"/>
                  </a:lnTo>
                  <a:lnTo>
                    <a:pt x="18368" y="13644"/>
                  </a:lnTo>
                  <a:lnTo>
                    <a:pt x="18161" y="14060"/>
                  </a:lnTo>
                  <a:lnTo>
                    <a:pt x="17934" y="14456"/>
                  </a:lnTo>
                  <a:lnTo>
                    <a:pt x="17688" y="14834"/>
                  </a:lnTo>
                  <a:lnTo>
                    <a:pt x="17424" y="15175"/>
                  </a:lnTo>
                  <a:lnTo>
                    <a:pt x="17159" y="15515"/>
                  </a:lnTo>
                  <a:lnTo>
                    <a:pt x="16857" y="15855"/>
                  </a:lnTo>
                  <a:lnTo>
                    <a:pt x="16573" y="16157"/>
                  </a:lnTo>
                  <a:lnTo>
                    <a:pt x="16252" y="16460"/>
                  </a:lnTo>
                  <a:lnTo>
                    <a:pt x="15931" y="16724"/>
                  </a:lnTo>
                  <a:lnTo>
                    <a:pt x="15591" y="16989"/>
                  </a:lnTo>
                  <a:lnTo>
                    <a:pt x="14778" y="15666"/>
                  </a:lnTo>
                  <a:lnTo>
                    <a:pt x="14362" y="14986"/>
                  </a:lnTo>
                  <a:lnTo>
                    <a:pt x="13947" y="14305"/>
                  </a:lnTo>
                  <a:lnTo>
                    <a:pt x="13512" y="13644"/>
                  </a:lnTo>
                  <a:lnTo>
                    <a:pt x="13058" y="13020"/>
                  </a:lnTo>
                  <a:lnTo>
                    <a:pt x="12586" y="12416"/>
                  </a:lnTo>
                  <a:lnTo>
                    <a:pt x="12340" y="12132"/>
                  </a:lnTo>
                  <a:lnTo>
                    <a:pt x="12076" y="11849"/>
                  </a:lnTo>
                  <a:lnTo>
                    <a:pt x="12359" y="10715"/>
                  </a:lnTo>
                  <a:lnTo>
                    <a:pt x="12643" y="9581"/>
                  </a:lnTo>
                  <a:lnTo>
                    <a:pt x="12869" y="8768"/>
                  </a:lnTo>
                  <a:lnTo>
                    <a:pt x="13096" y="7956"/>
                  </a:lnTo>
                  <a:lnTo>
                    <a:pt x="13587" y="6331"/>
                  </a:lnTo>
                  <a:lnTo>
                    <a:pt x="13833" y="5518"/>
                  </a:lnTo>
                  <a:lnTo>
                    <a:pt x="14060" y="4687"/>
                  </a:lnTo>
                  <a:lnTo>
                    <a:pt x="14287" y="3874"/>
                  </a:lnTo>
                  <a:lnTo>
                    <a:pt x="14476" y="3043"/>
                  </a:lnTo>
                  <a:close/>
                  <a:moveTo>
                    <a:pt x="9808" y="13398"/>
                  </a:moveTo>
                  <a:lnTo>
                    <a:pt x="9449" y="14740"/>
                  </a:lnTo>
                  <a:lnTo>
                    <a:pt x="9298" y="15401"/>
                  </a:lnTo>
                  <a:lnTo>
                    <a:pt x="9147" y="16082"/>
                  </a:lnTo>
                  <a:lnTo>
                    <a:pt x="9014" y="16743"/>
                  </a:lnTo>
                  <a:lnTo>
                    <a:pt x="8901" y="17423"/>
                  </a:lnTo>
                  <a:lnTo>
                    <a:pt x="8807" y="18085"/>
                  </a:lnTo>
                  <a:lnTo>
                    <a:pt x="8731" y="18765"/>
                  </a:lnTo>
                  <a:lnTo>
                    <a:pt x="8296" y="18689"/>
                  </a:lnTo>
                  <a:lnTo>
                    <a:pt x="7881" y="18614"/>
                  </a:lnTo>
                  <a:lnTo>
                    <a:pt x="7446" y="18500"/>
                  </a:lnTo>
                  <a:lnTo>
                    <a:pt x="7011" y="18368"/>
                  </a:lnTo>
                  <a:lnTo>
                    <a:pt x="6558" y="18198"/>
                  </a:lnTo>
                  <a:lnTo>
                    <a:pt x="6123" y="18009"/>
                  </a:lnTo>
                  <a:lnTo>
                    <a:pt x="5707" y="17820"/>
                  </a:lnTo>
                  <a:lnTo>
                    <a:pt x="5311" y="17593"/>
                  </a:lnTo>
                  <a:lnTo>
                    <a:pt x="4933" y="17367"/>
                  </a:lnTo>
                  <a:lnTo>
                    <a:pt x="4574" y="17102"/>
                  </a:lnTo>
                  <a:lnTo>
                    <a:pt x="4233" y="16837"/>
                  </a:lnTo>
                  <a:lnTo>
                    <a:pt x="3912" y="16554"/>
                  </a:lnTo>
                  <a:lnTo>
                    <a:pt x="4592" y="16157"/>
                  </a:lnTo>
                  <a:lnTo>
                    <a:pt x="5273" y="15760"/>
                  </a:lnTo>
                  <a:lnTo>
                    <a:pt x="6614" y="14948"/>
                  </a:lnTo>
                  <a:lnTo>
                    <a:pt x="7295" y="14551"/>
                  </a:lnTo>
                  <a:lnTo>
                    <a:pt x="7994" y="14173"/>
                  </a:lnTo>
                  <a:lnTo>
                    <a:pt x="8693" y="13833"/>
                  </a:lnTo>
                  <a:lnTo>
                    <a:pt x="9033" y="13682"/>
                  </a:lnTo>
                  <a:lnTo>
                    <a:pt x="9392" y="13530"/>
                  </a:lnTo>
                  <a:lnTo>
                    <a:pt x="9619" y="13455"/>
                  </a:lnTo>
                  <a:lnTo>
                    <a:pt x="9808" y="13398"/>
                  </a:lnTo>
                  <a:close/>
                  <a:moveTo>
                    <a:pt x="11603" y="13984"/>
                  </a:moveTo>
                  <a:lnTo>
                    <a:pt x="11887" y="14400"/>
                  </a:lnTo>
                  <a:lnTo>
                    <a:pt x="12208" y="14891"/>
                  </a:lnTo>
                  <a:lnTo>
                    <a:pt x="13814" y="17404"/>
                  </a:lnTo>
                  <a:lnTo>
                    <a:pt x="13776" y="17556"/>
                  </a:lnTo>
                  <a:lnTo>
                    <a:pt x="13758" y="17707"/>
                  </a:lnTo>
                  <a:lnTo>
                    <a:pt x="13795" y="17858"/>
                  </a:lnTo>
                  <a:lnTo>
                    <a:pt x="13871" y="18009"/>
                  </a:lnTo>
                  <a:lnTo>
                    <a:pt x="13436" y="18179"/>
                  </a:lnTo>
                  <a:lnTo>
                    <a:pt x="13002" y="18349"/>
                  </a:lnTo>
                  <a:lnTo>
                    <a:pt x="12567" y="18482"/>
                  </a:lnTo>
                  <a:lnTo>
                    <a:pt x="12114" y="18595"/>
                  </a:lnTo>
                  <a:lnTo>
                    <a:pt x="11660" y="18689"/>
                  </a:lnTo>
                  <a:lnTo>
                    <a:pt x="11188" y="18765"/>
                  </a:lnTo>
                  <a:lnTo>
                    <a:pt x="10734" y="18822"/>
                  </a:lnTo>
                  <a:lnTo>
                    <a:pt x="10262" y="18841"/>
                  </a:lnTo>
                  <a:lnTo>
                    <a:pt x="10469" y="18255"/>
                  </a:lnTo>
                  <a:lnTo>
                    <a:pt x="10658" y="17650"/>
                  </a:lnTo>
                  <a:lnTo>
                    <a:pt x="10829" y="17064"/>
                  </a:lnTo>
                  <a:lnTo>
                    <a:pt x="10999" y="16441"/>
                  </a:lnTo>
                  <a:lnTo>
                    <a:pt x="11320" y="15212"/>
                  </a:lnTo>
                  <a:lnTo>
                    <a:pt x="11603" y="13984"/>
                  </a:lnTo>
                  <a:close/>
                  <a:moveTo>
                    <a:pt x="12718" y="0"/>
                  </a:moveTo>
                  <a:lnTo>
                    <a:pt x="12189" y="19"/>
                  </a:lnTo>
                  <a:lnTo>
                    <a:pt x="11660" y="38"/>
                  </a:lnTo>
                  <a:lnTo>
                    <a:pt x="11131" y="95"/>
                  </a:lnTo>
                  <a:lnTo>
                    <a:pt x="10602" y="170"/>
                  </a:lnTo>
                  <a:lnTo>
                    <a:pt x="10073" y="265"/>
                  </a:lnTo>
                  <a:lnTo>
                    <a:pt x="9562" y="397"/>
                  </a:lnTo>
                  <a:lnTo>
                    <a:pt x="9033" y="529"/>
                  </a:lnTo>
                  <a:lnTo>
                    <a:pt x="8542" y="680"/>
                  </a:lnTo>
                  <a:lnTo>
                    <a:pt x="8032" y="851"/>
                  </a:lnTo>
                  <a:lnTo>
                    <a:pt x="7540" y="1039"/>
                  </a:lnTo>
                  <a:lnTo>
                    <a:pt x="7049" y="1266"/>
                  </a:lnTo>
                  <a:lnTo>
                    <a:pt x="6577" y="1493"/>
                  </a:lnTo>
                  <a:lnTo>
                    <a:pt x="6104" y="1739"/>
                  </a:lnTo>
                  <a:lnTo>
                    <a:pt x="5651" y="2003"/>
                  </a:lnTo>
                  <a:lnTo>
                    <a:pt x="5197" y="2287"/>
                  </a:lnTo>
                  <a:lnTo>
                    <a:pt x="4763" y="2589"/>
                  </a:lnTo>
                  <a:lnTo>
                    <a:pt x="4347" y="2910"/>
                  </a:lnTo>
                  <a:lnTo>
                    <a:pt x="3950" y="3250"/>
                  </a:lnTo>
                  <a:lnTo>
                    <a:pt x="3553" y="3609"/>
                  </a:lnTo>
                  <a:lnTo>
                    <a:pt x="3175" y="3969"/>
                  </a:lnTo>
                  <a:lnTo>
                    <a:pt x="2816" y="4365"/>
                  </a:lnTo>
                  <a:lnTo>
                    <a:pt x="2476" y="4762"/>
                  </a:lnTo>
                  <a:lnTo>
                    <a:pt x="2136" y="5178"/>
                  </a:lnTo>
                  <a:lnTo>
                    <a:pt x="1833" y="5613"/>
                  </a:lnTo>
                  <a:lnTo>
                    <a:pt x="1550" y="6066"/>
                  </a:lnTo>
                  <a:lnTo>
                    <a:pt x="1285" y="6520"/>
                  </a:lnTo>
                  <a:lnTo>
                    <a:pt x="1021" y="6992"/>
                  </a:lnTo>
                  <a:lnTo>
                    <a:pt x="794" y="7483"/>
                  </a:lnTo>
                  <a:lnTo>
                    <a:pt x="548" y="8126"/>
                  </a:lnTo>
                  <a:lnTo>
                    <a:pt x="341" y="8768"/>
                  </a:lnTo>
                  <a:lnTo>
                    <a:pt x="189" y="9392"/>
                  </a:lnTo>
                  <a:lnTo>
                    <a:pt x="76" y="10035"/>
                  </a:lnTo>
                  <a:lnTo>
                    <a:pt x="19" y="10658"/>
                  </a:lnTo>
                  <a:lnTo>
                    <a:pt x="0" y="11263"/>
                  </a:lnTo>
                  <a:lnTo>
                    <a:pt x="19" y="11886"/>
                  </a:lnTo>
                  <a:lnTo>
                    <a:pt x="76" y="12472"/>
                  </a:lnTo>
                  <a:lnTo>
                    <a:pt x="189" y="13058"/>
                  </a:lnTo>
                  <a:lnTo>
                    <a:pt x="322" y="13644"/>
                  </a:lnTo>
                  <a:lnTo>
                    <a:pt x="511" y="14211"/>
                  </a:lnTo>
                  <a:lnTo>
                    <a:pt x="737" y="14759"/>
                  </a:lnTo>
                  <a:lnTo>
                    <a:pt x="983" y="15288"/>
                  </a:lnTo>
                  <a:lnTo>
                    <a:pt x="1285" y="15798"/>
                  </a:lnTo>
                  <a:lnTo>
                    <a:pt x="1607" y="16289"/>
                  </a:lnTo>
                  <a:lnTo>
                    <a:pt x="1985" y="16762"/>
                  </a:lnTo>
                  <a:lnTo>
                    <a:pt x="1928" y="16875"/>
                  </a:lnTo>
                  <a:lnTo>
                    <a:pt x="1909" y="16989"/>
                  </a:lnTo>
                  <a:lnTo>
                    <a:pt x="1947" y="17102"/>
                  </a:lnTo>
                  <a:lnTo>
                    <a:pt x="2004" y="17197"/>
                  </a:lnTo>
                  <a:lnTo>
                    <a:pt x="2079" y="17272"/>
                  </a:lnTo>
                  <a:lnTo>
                    <a:pt x="2193" y="17329"/>
                  </a:lnTo>
                  <a:lnTo>
                    <a:pt x="2306" y="17329"/>
                  </a:lnTo>
                  <a:lnTo>
                    <a:pt x="2457" y="17291"/>
                  </a:lnTo>
                  <a:lnTo>
                    <a:pt x="2911" y="17726"/>
                  </a:lnTo>
                  <a:lnTo>
                    <a:pt x="3383" y="18141"/>
                  </a:lnTo>
                  <a:lnTo>
                    <a:pt x="3912" y="18538"/>
                  </a:lnTo>
                  <a:lnTo>
                    <a:pt x="4460" y="18878"/>
                  </a:lnTo>
                  <a:lnTo>
                    <a:pt x="5027" y="19218"/>
                  </a:lnTo>
                  <a:lnTo>
                    <a:pt x="5632" y="19502"/>
                  </a:lnTo>
                  <a:lnTo>
                    <a:pt x="6274" y="19767"/>
                  </a:lnTo>
                  <a:lnTo>
                    <a:pt x="6936" y="19974"/>
                  </a:lnTo>
                  <a:lnTo>
                    <a:pt x="7484" y="20126"/>
                  </a:lnTo>
                  <a:lnTo>
                    <a:pt x="8032" y="20239"/>
                  </a:lnTo>
                  <a:lnTo>
                    <a:pt x="8580" y="20333"/>
                  </a:lnTo>
                  <a:lnTo>
                    <a:pt x="9128" y="20390"/>
                  </a:lnTo>
                  <a:lnTo>
                    <a:pt x="9676" y="20428"/>
                  </a:lnTo>
                  <a:lnTo>
                    <a:pt x="10224" y="20428"/>
                  </a:lnTo>
                  <a:lnTo>
                    <a:pt x="10753" y="20390"/>
                  </a:lnTo>
                  <a:lnTo>
                    <a:pt x="11301" y="20352"/>
                  </a:lnTo>
                  <a:lnTo>
                    <a:pt x="11830" y="20277"/>
                  </a:lnTo>
                  <a:lnTo>
                    <a:pt x="12359" y="20163"/>
                  </a:lnTo>
                  <a:lnTo>
                    <a:pt x="12888" y="20031"/>
                  </a:lnTo>
                  <a:lnTo>
                    <a:pt x="13417" y="19880"/>
                  </a:lnTo>
                  <a:lnTo>
                    <a:pt x="13909" y="19691"/>
                  </a:lnTo>
                  <a:lnTo>
                    <a:pt x="14419" y="19502"/>
                  </a:lnTo>
                  <a:lnTo>
                    <a:pt x="14910" y="19275"/>
                  </a:lnTo>
                  <a:lnTo>
                    <a:pt x="15383" y="19011"/>
                  </a:lnTo>
                  <a:lnTo>
                    <a:pt x="15496" y="19011"/>
                  </a:lnTo>
                  <a:lnTo>
                    <a:pt x="15609" y="18973"/>
                  </a:lnTo>
                  <a:lnTo>
                    <a:pt x="15723" y="18935"/>
                  </a:lnTo>
                  <a:lnTo>
                    <a:pt x="15836" y="18878"/>
                  </a:lnTo>
                  <a:lnTo>
                    <a:pt x="15931" y="18803"/>
                  </a:lnTo>
                  <a:lnTo>
                    <a:pt x="16006" y="18727"/>
                  </a:lnTo>
                  <a:lnTo>
                    <a:pt x="16082" y="18652"/>
                  </a:lnTo>
                  <a:lnTo>
                    <a:pt x="16139" y="18557"/>
                  </a:lnTo>
                  <a:lnTo>
                    <a:pt x="16441" y="18349"/>
                  </a:lnTo>
                  <a:lnTo>
                    <a:pt x="16743" y="18122"/>
                  </a:lnTo>
                  <a:lnTo>
                    <a:pt x="17046" y="17896"/>
                  </a:lnTo>
                  <a:lnTo>
                    <a:pt x="17329" y="17650"/>
                  </a:lnTo>
                  <a:lnTo>
                    <a:pt x="17594" y="17404"/>
                  </a:lnTo>
                  <a:lnTo>
                    <a:pt x="17858" y="17140"/>
                  </a:lnTo>
                  <a:lnTo>
                    <a:pt x="18123" y="16875"/>
                  </a:lnTo>
                  <a:lnTo>
                    <a:pt x="18368" y="16592"/>
                  </a:lnTo>
                  <a:lnTo>
                    <a:pt x="18614" y="16289"/>
                  </a:lnTo>
                  <a:lnTo>
                    <a:pt x="18841" y="16006"/>
                  </a:lnTo>
                  <a:lnTo>
                    <a:pt x="19068" y="15704"/>
                  </a:lnTo>
                  <a:lnTo>
                    <a:pt x="19275" y="15382"/>
                  </a:lnTo>
                  <a:lnTo>
                    <a:pt x="19483" y="15061"/>
                  </a:lnTo>
                  <a:lnTo>
                    <a:pt x="19672" y="14721"/>
                  </a:lnTo>
                  <a:lnTo>
                    <a:pt x="19861" y="14381"/>
                  </a:lnTo>
                  <a:lnTo>
                    <a:pt x="20012" y="14041"/>
                  </a:lnTo>
                  <a:lnTo>
                    <a:pt x="20220" y="13568"/>
                  </a:lnTo>
                  <a:lnTo>
                    <a:pt x="20390" y="13096"/>
                  </a:lnTo>
                  <a:lnTo>
                    <a:pt x="20542" y="12623"/>
                  </a:lnTo>
                  <a:lnTo>
                    <a:pt x="20655" y="12151"/>
                  </a:lnTo>
                  <a:lnTo>
                    <a:pt x="20749" y="11660"/>
                  </a:lnTo>
                  <a:lnTo>
                    <a:pt x="20825" y="11168"/>
                  </a:lnTo>
                  <a:lnTo>
                    <a:pt x="20882" y="10677"/>
                  </a:lnTo>
                  <a:lnTo>
                    <a:pt x="20901" y="10186"/>
                  </a:lnTo>
                  <a:lnTo>
                    <a:pt x="20901" y="9694"/>
                  </a:lnTo>
                  <a:lnTo>
                    <a:pt x="20882" y="9203"/>
                  </a:lnTo>
                  <a:lnTo>
                    <a:pt x="20844" y="8712"/>
                  </a:lnTo>
                  <a:lnTo>
                    <a:pt x="20768" y="8220"/>
                  </a:lnTo>
                  <a:lnTo>
                    <a:pt x="20693" y="7748"/>
                  </a:lnTo>
                  <a:lnTo>
                    <a:pt x="20579" y="7276"/>
                  </a:lnTo>
                  <a:lnTo>
                    <a:pt x="20428" y="6803"/>
                  </a:lnTo>
                  <a:lnTo>
                    <a:pt x="20277" y="6350"/>
                  </a:lnTo>
                  <a:lnTo>
                    <a:pt x="20088" y="5915"/>
                  </a:lnTo>
                  <a:lnTo>
                    <a:pt x="19880" y="5480"/>
                  </a:lnTo>
                  <a:lnTo>
                    <a:pt x="19672" y="5065"/>
                  </a:lnTo>
                  <a:lnTo>
                    <a:pt x="19408" y="4649"/>
                  </a:lnTo>
                  <a:lnTo>
                    <a:pt x="19143" y="4252"/>
                  </a:lnTo>
                  <a:lnTo>
                    <a:pt x="18860" y="3893"/>
                  </a:lnTo>
                  <a:lnTo>
                    <a:pt x="18539" y="3534"/>
                  </a:lnTo>
                  <a:lnTo>
                    <a:pt x="18198" y="3194"/>
                  </a:lnTo>
                  <a:lnTo>
                    <a:pt x="17839" y="2872"/>
                  </a:lnTo>
                  <a:lnTo>
                    <a:pt x="17461" y="2589"/>
                  </a:lnTo>
                  <a:lnTo>
                    <a:pt x="17065" y="2306"/>
                  </a:lnTo>
                  <a:lnTo>
                    <a:pt x="16649" y="2060"/>
                  </a:lnTo>
                  <a:lnTo>
                    <a:pt x="16214" y="1852"/>
                  </a:lnTo>
                  <a:lnTo>
                    <a:pt x="15742" y="1644"/>
                  </a:lnTo>
                  <a:lnTo>
                    <a:pt x="15269" y="1474"/>
                  </a:lnTo>
                  <a:lnTo>
                    <a:pt x="14759" y="1342"/>
                  </a:lnTo>
                  <a:lnTo>
                    <a:pt x="14816" y="869"/>
                  </a:lnTo>
                  <a:lnTo>
                    <a:pt x="14929" y="813"/>
                  </a:lnTo>
                  <a:lnTo>
                    <a:pt x="15005" y="718"/>
                  </a:lnTo>
                  <a:lnTo>
                    <a:pt x="15061" y="624"/>
                  </a:lnTo>
                  <a:lnTo>
                    <a:pt x="15099" y="510"/>
                  </a:lnTo>
                  <a:lnTo>
                    <a:pt x="15099" y="397"/>
                  </a:lnTo>
                  <a:lnTo>
                    <a:pt x="15043" y="302"/>
                  </a:lnTo>
                  <a:lnTo>
                    <a:pt x="15005" y="246"/>
                  </a:lnTo>
                  <a:lnTo>
                    <a:pt x="14967" y="208"/>
                  </a:lnTo>
                  <a:lnTo>
                    <a:pt x="14910" y="189"/>
                  </a:lnTo>
                  <a:lnTo>
                    <a:pt x="14835" y="170"/>
                  </a:lnTo>
                  <a:lnTo>
                    <a:pt x="14306" y="95"/>
                  </a:lnTo>
                  <a:lnTo>
                    <a:pt x="13776" y="38"/>
                  </a:lnTo>
                  <a:lnTo>
                    <a:pt x="13247" y="19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25"/>
            <p:cNvSpPr/>
            <p:nvPr/>
          </p:nvSpPr>
          <p:spPr>
            <a:xfrm>
              <a:off x="7984429" y="214296"/>
              <a:ext cx="314913" cy="664796"/>
            </a:xfrm>
            <a:custGeom>
              <a:rect b="b" l="l" r="r" t="t"/>
              <a:pathLst>
                <a:path extrusionOk="0" h="17300" w="8195">
                  <a:moveTo>
                    <a:pt x="7822" y="1"/>
                  </a:moveTo>
                  <a:lnTo>
                    <a:pt x="7767" y="19"/>
                  </a:lnTo>
                  <a:lnTo>
                    <a:pt x="7358" y="75"/>
                  </a:lnTo>
                  <a:lnTo>
                    <a:pt x="6949" y="149"/>
                  </a:lnTo>
                  <a:lnTo>
                    <a:pt x="6559" y="261"/>
                  </a:lnTo>
                  <a:lnTo>
                    <a:pt x="6169" y="372"/>
                  </a:lnTo>
                  <a:lnTo>
                    <a:pt x="5779" y="521"/>
                  </a:lnTo>
                  <a:lnTo>
                    <a:pt x="5388" y="670"/>
                  </a:lnTo>
                  <a:lnTo>
                    <a:pt x="5017" y="855"/>
                  </a:lnTo>
                  <a:lnTo>
                    <a:pt x="4645" y="1041"/>
                  </a:lnTo>
                  <a:lnTo>
                    <a:pt x="4292" y="1246"/>
                  </a:lnTo>
                  <a:lnTo>
                    <a:pt x="3939" y="1487"/>
                  </a:lnTo>
                  <a:lnTo>
                    <a:pt x="3605" y="1729"/>
                  </a:lnTo>
                  <a:lnTo>
                    <a:pt x="3270" y="1970"/>
                  </a:lnTo>
                  <a:lnTo>
                    <a:pt x="2936" y="2249"/>
                  </a:lnTo>
                  <a:lnTo>
                    <a:pt x="2639" y="2546"/>
                  </a:lnTo>
                  <a:lnTo>
                    <a:pt x="2341" y="2844"/>
                  </a:lnTo>
                  <a:lnTo>
                    <a:pt x="2063" y="3159"/>
                  </a:lnTo>
                  <a:lnTo>
                    <a:pt x="1784" y="3494"/>
                  </a:lnTo>
                  <a:lnTo>
                    <a:pt x="1542" y="3847"/>
                  </a:lnTo>
                  <a:lnTo>
                    <a:pt x="1301" y="4200"/>
                  </a:lnTo>
                  <a:lnTo>
                    <a:pt x="1078" y="4590"/>
                  </a:lnTo>
                  <a:lnTo>
                    <a:pt x="873" y="4980"/>
                  </a:lnTo>
                  <a:lnTo>
                    <a:pt x="688" y="5370"/>
                  </a:lnTo>
                  <a:lnTo>
                    <a:pt x="520" y="5779"/>
                  </a:lnTo>
                  <a:lnTo>
                    <a:pt x="390" y="6207"/>
                  </a:lnTo>
                  <a:lnTo>
                    <a:pt x="260" y="6653"/>
                  </a:lnTo>
                  <a:lnTo>
                    <a:pt x="167" y="7098"/>
                  </a:lnTo>
                  <a:lnTo>
                    <a:pt x="93" y="7544"/>
                  </a:lnTo>
                  <a:lnTo>
                    <a:pt x="37" y="8027"/>
                  </a:lnTo>
                  <a:lnTo>
                    <a:pt x="0" y="8511"/>
                  </a:lnTo>
                  <a:lnTo>
                    <a:pt x="0" y="8994"/>
                  </a:lnTo>
                  <a:lnTo>
                    <a:pt x="19" y="9495"/>
                  </a:lnTo>
                  <a:lnTo>
                    <a:pt x="56" y="9997"/>
                  </a:lnTo>
                  <a:lnTo>
                    <a:pt x="130" y="10424"/>
                  </a:lnTo>
                  <a:lnTo>
                    <a:pt x="205" y="10833"/>
                  </a:lnTo>
                  <a:lnTo>
                    <a:pt x="297" y="11223"/>
                  </a:lnTo>
                  <a:lnTo>
                    <a:pt x="390" y="11613"/>
                  </a:lnTo>
                  <a:lnTo>
                    <a:pt x="520" y="11985"/>
                  </a:lnTo>
                  <a:lnTo>
                    <a:pt x="650" y="12338"/>
                  </a:lnTo>
                  <a:lnTo>
                    <a:pt x="799" y="12673"/>
                  </a:lnTo>
                  <a:lnTo>
                    <a:pt x="966" y="13007"/>
                  </a:lnTo>
                  <a:lnTo>
                    <a:pt x="1152" y="13341"/>
                  </a:lnTo>
                  <a:lnTo>
                    <a:pt x="1338" y="13639"/>
                  </a:lnTo>
                  <a:lnTo>
                    <a:pt x="1542" y="13936"/>
                  </a:lnTo>
                  <a:lnTo>
                    <a:pt x="1765" y="14215"/>
                  </a:lnTo>
                  <a:lnTo>
                    <a:pt x="1988" y="14493"/>
                  </a:lnTo>
                  <a:lnTo>
                    <a:pt x="2230" y="14735"/>
                  </a:lnTo>
                  <a:lnTo>
                    <a:pt x="2471" y="14995"/>
                  </a:lnTo>
                  <a:lnTo>
                    <a:pt x="2750" y="15218"/>
                  </a:lnTo>
                  <a:lnTo>
                    <a:pt x="3010" y="15441"/>
                  </a:lnTo>
                  <a:lnTo>
                    <a:pt x="3307" y="15645"/>
                  </a:lnTo>
                  <a:lnTo>
                    <a:pt x="3605" y="15850"/>
                  </a:lnTo>
                  <a:lnTo>
                    <a:pt x="3902" y="16036"/>
                  </a:lnTo>
                  <a:lnTo>
                    <a:pt x="4218" y="16203"/>
                  </a:lnTo>
                  <a:lnTo>
                    <a:pt x="4534" y="16370"/>
                  </a:lnTo>
                  <a:lnTo>
                    <a:pt x="4868" y="16500"/>
                  </a:lnTo>
                  <a:lnTo>
                    <a:pt x="5221" y="16649"/>
                  </a:lnTo>
                  <a:lnTo>
                    <a:pt x="5556" y="16760"/>
                  </a:lnTo>
                  <a:lnTo>
                    <a:pt x="5909" y="16872"/>
                  </a:lnTo>
                  <a:lnTo>
                    <a:pt x="6280" y="16983"/>
                  </a:lnTo>
                  <a:lnTo>
                    <a:pt x="6652" y="17058"/>
                  </a:lnTo>
                  <a:lnTo>
                    <a:pt x="7024" y="17150"/>
                  </a:lnTo>
                  <a:lnTo>
                    <a:pt x="7414" y="17206"/>
                  </a:lnTo>
                  <a:lnTo>
                    <a:pt x="7804" y="17262"/>
                  </a:lnTo>
                  <a:lnTo>
                    <a:pt x="8194" y="17299"/>
                  </a:lnTo>
                  <a:lnTo>
                    <a:pt x="8194" y="17281"/>
                  </a:lnTo>
                  <a:lnTo>
                    <a:pt x="7971" y="10629"/>
                  </a:lnTo>
                  <a:lnTo>
                    <a:pt x="7748" y="10592"/>
                  </a:lnTo>
                  <a:lnTo>
                    <a:pt x="7525" y="10536"/>
                  </a:lnTo>
                  <a:lnTo>
                    <a:pt x="7247" y="10462"/>
                  </a:lnTo>
                  <a:lnTo>
                    <a:pt x="6968" y="10369"/>
                  </a:lnTo>
                  <a:lnTo>
                    <a:pt x="6708" y="10257"/>
                  </a:lnTo>
                  <a:lnTo>
                    <a:pt x="6596" y="10201"/>
                  </a:lnTo>
                  <a:lnTo>
                    <a:pt x="6503" y="10127"/>
                  </a:lnTo>
                  <a:lnTo>
                    <a:pt x="6429" y="10071"/>
                  </a:lnTo>
                  <a:lnTo>
                    <a:pt x="6373" y="9997"/>
                  </a:lnTo>
                  <a:lnTo>
                    <a:pt x="6355" y="9923"/>
                  </a:lnTo>
                  <a:lnTo>
                    <a:pt x="6355" y="9830"/>
                  </a:lnTo>
                  <a:lnTo>
                    <a:pt x="6373" y="9495"/>
                  </a:lnTo>
                  <a:lnTo>
                    <a:pt x="6410" y="9012"/>
                  </a:lnTo>
                  <a:lnTo>
                    <a:pt x="6485" y="8418"/>
                  </a:lnTo>
                  <a:lnTo>
                    <a:pt x="6689" y="6931"/>
                  </a:lnTo>
                  <a:lnTo>
                    <a:pt x="6949" y="5240"/>
                  </a:lnTo>
                  <a:lnTo>
                    <a:pt x="7488" y="1952"/>
                  </a:lnTo>
                  <a:lnTo>
                    <a:pt x="7822" y="1"/>
                  </a:lnTo>
                  <a:close/>
                </a:path>
              </a:pathLst>
            </a:custGeom>
            <a:solidFill>
              <a:srgbClr val="FFE0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25"/>
            <p:cNvSpPr/>
            <p:nvPr/>
          </p:nvSpPr>
          <p:spPr>
            <a:xfrm>
              <a:off x="8228604" y="211452"/>
              <a:ext cx="432002" cy="669753"/>
            </a:xfrm>
            <a:custGeom>
              <a:rect b="b" l="l" r="r" t="t"/>
              <a:pathLst>
                <a:path extrusionOk="0" h="17429" w="11242">
                  <a:moveTo>
                    <a:pt x="2676" y="0"/>
                  </a:moveTo>
                  <a:lnTo>
                    <a:pt x="2063" y="19"/>
                  </a:lnTo>
                  <a:lnTo>
                    <a:pt x="1468" y="75"/>
                  </a:lnTo>
                  <a:lnTo>
                    <a:pt x="1134" y="2026"/>
                  </a:lnTo>
                  <a:lnTo>
                    <a:pt x="595" y="5314"/>
                  </a:lnTo>
                  <a:lnTo>
                    <a:pt x="335" y="7005"/>
                  </a:lnTo>
                  <a:lnTo>
                    <a:pt x="131" y="8492"/>
                  </a:lnTo>
                  <a:lnTo>
                    <a:pt x="56" y="9086"/>
                  </a:lnTo>
                  <a:lnTo>
                    <a:pt x="19" y="9569"/>
                  </a:lnTo>
                  <a:lnTo>
                    <a:pt x="1" y="9904"/>
                  </a:lnTo>
                  <a:lnTo>
                    <a:pt x="1" y="9997"/>
                  </a:lnTo>
                  <a:lnTo>
                    <a:pt x="19" y="10071"/>
                  </a:lnTo>
                  <a:lnTo>
                    <a:pt x="75" y="10145"/>
                  </a:lnTo>
                  <a:lnTo>
                    <a:pt x="149" y="10201"/>
                  </a:lnTo>
                  <a:lnTo>
                    <a:pt x="242" y="10275"/>
                  </a:lnTo>
                  <a:lnTo>
                    <a:pt x="354" y="10331"/>
                  </a:lnTo>
                  <a:lnTo>
                    <a:pt x="614" y="10443"/>
                  </a:lnTo>
                  <a:lnTo>
                    <a:pt x="893" y="10536"/>
                  </a:lnTo>
                  <a:lnTo>
                    <a:pt x="1171" y="10610"/>
                  </a:lnTo>
                  <a:lnTo>
                    <a:pt x="1394" y="10666"/>
                  </a:lnTo>
                  <a:lnTo>
                    <a:pt x="1617" y="10703"/>
                  </a:lnTo>
                  <a:lnTo>
                    <a:pt x="1840" y="17355"/>
                  </a:lnTo>
                  <a:lnTo>
                    <a:pt x="1840" y="17373"/>
                  </a:lnTo>
                  <a:lnTo>
                    <a:pt x="2490" y="17410"/>
                  </a:lnTo>
                  <a:lnTo>
                    <a:pt x="3141" y="17429"/>
                  </a:lnTo>
                  <a:lnTo>
                    <a:pt x="3810" y="17410"/>
                  </a:lnTo>
                  <a:lnTo>
                    <a:pt x="4479" y="17355"/>
                  </a:lnTo>
                  <a:lnTo>
                    <a:pt x="4962" y="17299"/>
                  </a:lnTo>
                  <a:lnTo>
                    <a:pt x="5426" y="17206"/>
                  </a:lnTo>
                  <a:lnTo>
                    <a:pt x="5872" y="17076"/>
                  </a:lnTo>
                  <a:lnTo>
                    <a:pt x="6318" y="16927"/>
                  </a:lnTo>
                  <a:lnTo>
                    <a:pt x="6745" y="16760"/>
                  </a:lnTo>
                  <a:lnTo>
                    <a:pt x="7154" y="16556"/>
                  </a:lnTo>
                  <a:lnTo>
                    <a:pt x="7544" y="16314"/>
                  </a:lnTo>
                  <a:lnTo>
                    <a:pt x="7916" y="16072"/>
                  </a:lnTo>
                  <a:lnTo>
                    <a:pt x="8269" y="15794"/>
                  </a:lnTo>
                  <a:lnTo>
                    <a:pt x="8622" y="15496"/>
                  </a:lnTo>
                  <a:lnTo>
                    <a:pt x="8938" y="15162"/>
                  </a:lnTo>
                  <a:lnTo>
                    <a:pt x="9254" y="14828"/>
                  </a:lnTo>
                  <a:lnTo>
                    <a:pt x="9532" y="14475"/>
                  </a:lnTo>
                  <a:lnTo>
                    <a:pt x="9793" y="14103"/>
                  </a:lnTo>
                  <a:lnTo>
                    <a:pt x="10034" y="13713"/>
                  </a:lnTo>
                  <a:lnTo>
                    <a:pt x="10276" y="13304"/>
                  </a:lnTo>
                  <a:lnTo>
                    <a:pt x="10461" y="12877"/>
                  </a:lnTo>
                  <a:lnTo>
                    <a:pt x="10647" y="12449"/>
                  </a:lnTo>
                  <a:lnTo>
                    <a:pt x="10814" y="12003"/>
                  </a:lnTo>
                  <a:lnTo>
                    <a:pt x="10944" y="11557"/>
                  </a:lnTo>
                  <a:lnTo>
                    <a:pt x="11056" y="11093"/>
                  </a:lnTo>
                  <a:lnTo>
                    <a:pt x="11149" y="10610"/>
                  </a:lnTo>
                  <a:lnTo>
                    <a:pt x="11205" y="10127"/>
                  </a:lnTo>
                  <a:lnTo>
                    <a:pt x="11242" y="9644"/>
                  </a:lnTo>
                  <a:lnTo>
                    <a:pt x="11242" y="9161"/>
                  </a:lnTo>
                  <a:lnTo>
                    <a:pt x="11223" y="8659"/>
                  </a:lnTo>
                  <a:lnTo>
                    <a:pt x="11186" y="8176"/>
                  </a:lnTo>
                  <a:lnTo>
                    <a:pt x="11112" y="7674"/>
                  </a:lnTo>
                  <a:lnTo>
                    <a:pt x="11019" y="7172"/>
                  </a:lnTo>
                  <a:lnTo>
                    <a:pt x="10889" y="6671"/>
                  </a:lnTo>
                  <a:lnTo>
                    <a:pt x="10722" y="6169"/>
                  </a:lnTo>
                  <a:lnTo>
                    <a:pt x="10536" y="5686"/>
                  </a:lnTo>
                  <a:lnTo>
                    <a:pt x="10350" y="5222"/>
                  </a:lnTo>
                  <a:lnTo>
                    <a:pt x="10127" y="4794"/>
                  </a:lnTo>
                  <a:lnTo>
                    <a:pt x="9923" y="4385"/>
                  </a:lnTo>
                  <a:lnTo>
                    <a:pt x="9681" y="3995"/>
                  </a:lnTo>
                  <a:lnTo>
                    <a:pt x="9439" y="3624"/>
                  </a:lnTo>
                  <a:lnTo>
                    <a:pt x="9198" y="3289"/>
                  </a:lnTo>
                  <a:lnTo>
                    <a:pt x="8956" y="2955"/>
                  </a:lnTo>
                  <a:lnTo>
                    <a:pt x="8696" y="2657"/>
                  </a:lnTo>
                  <a:lnTo>
                    <a:pt x="8418" y="2360"/>
                  </a:lnTo>
                  <a:lnTo>
                    <a:pt x="8157" y="2100"/>
                  </a:lnTo>
                  <a:lnTo>
                    <a:pt x="7860" y="1840"/>
                  </a:lnTo>
                  <a:lnTo>
                    <a:pt x="7581" y="1617"/>
                  </a:lnTo>
                  <a:lnTo>
                    <a:pt x="7303" y="1394"/>
                  </a:lnTo>
                  <a:lnTo>
                    <a:pt x="7005" y="1208"/>
                  </a:lnTo>
                  <a:lnTo>
                    <a:pt x="6708" y="1022"/>
                  </a:lnTo>
                  <a:lnTo>
                    <a:pt x="6392" y="874"/>
                  </a:lnTo>
                  <a:lnTo>
                    <a:pt x="6095" y="725"/>
                  </a:lnTo>
                  <a:lnTo>
                    <a:pt x="5779" y="576"/>
                  </a:lnTo>
                  <a:lnTo>
                    <a:pt x="5482" y="465"/>
                  </a:lnTo>
                  <a:lnTo>
                    <a:pt x="5166" y="372"/>
                  </a:lnTo>
                  <a:lnTo>
                    <a:pt x="4850" y="279"/>
                  </a:lnTo>
                  <a:lnTo>
                    <a:pt x="4534" y="205"/>
                  </a:lnTo>
                  <a:lnTo>
                    <a:pt x="4218" y="130"/>
                  </a:lnTo>
                  <a:lnTo>
                    <a:pt x="3903" y="93"/>
                  </a:lnTo>
                  <a:lnTo>
                    <a:pt x="3605" y="56"/>
                  </a:lnTo>
                  <a:lnTo>
                    <a:pt x="3289" y="19"/>
                  </a:lnTo>
                  <a:lnTo>
                    <a:pt x="26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25"/>
            <p:cNvSpPr/>
            <p:nvPr/>
          </p:nvSpPr>
          <p:spPr>
            <a:xfrm>
              <a:off x="8220765" y="206456"/>
              <a:ext cx="82850" cy="675479"/>
            </a:xfrm>
            <a:custGeom>
              <a:rect b="b" l="l" r="r" t="t"/>
              <a:pathLst>
                <a:path extrusionOk="0" h="17578" w="2156">
                  <a:moveTo>
                    <a:pt x="1672" y="0"/>
                  </a:moveTo>
                  <a:lnTo>
                    <a:pt x="1635" y="19"/>
                  </a:lnTo>
                  <a:lnTo>
                    <a:pt x="1598" y="56"/>
                  </a:lnTo>
                  <a:lnTo>
                    <a:pt x="1580" y="93"/>
                  </a:lnTo>
                  <a:lnTo>
                    <a:pt x="1301" y="1561"/>
                  </a:lnTo>
                  <a:lnTo>
                    <a:pt x="1022" y="3029"/>
                  </a:lnTo>
                  <a:lnTo>
                    <a:pt x="762" y="4497"/>
                  </a:lnTo>
                  <a:lnTo>
                    <a:pt x="521" y="5983"/>
                  </a:lnTo>
                  <a:lnTo>
                    <a:pt x="298" y="7451"/>
                  </a:lnTo>
                  <a:lnTo>
                    <a:pt x="93" y="8938"/>
                  </a:lnTo>
                  <a:lnTo>
                    <a:pt x="19" y="9699"/>
                  </a:lnTo>
                  <a:lnTo>
                    <a:pt x="0" y="9885"/>
                  </a:lnTo>
                  <a:lnTo>
                    <a:pt x="0" y="10090"/>
                  </a:lnTo>
                  <a:lnTo>
                    <a:pt x="0" y="10164"/>
                  </a:lnTo>
                  <a:lnTo>
                    <a:pt x="37" y="10238"/>
                  </a:lnTo>
                  <a:lnTo>
                    <a:pt x="56" y="10294"/>
                  </a:lnTo>
                  <a:lnTo>
                    <a:pt x="75" y="10331"/>
                  </a:lnTo>
                  <a:lnTo>
                    <a:pt x="112" y="10387"/>
                  </a:lnTo>
                  <a:lnTo>
                    <a:pt x="205" y="10480"/>
                  </a:lnTo>
                  <a:lnTo>
                    <a:pt x="298" y="10535"/>
                  </a:lnTo>
                  <a:lnTo>
                    <a:pt x="483" y="10647"/>
                  </a:lnTo>
                  <a:lnTo>
                    <a:pt x="669" y="10721"/>
                  </a:lnTo>
                  <a:lnTo>
                    <a:pt x="1041" y="10851"/>
                  </a:lnTo>
                  <a:lnTo>
                    <a:pt x="1412" y="10944"/>
                  </a:lnTo>
                  <a:lnTo>
                    <a:pt x="1640" y="11001"/>
                  </a:lnTo>
                  <a:lnTo>
                    <a:pt x="1640" y="11001"/>
                  </a:lnTo>
                  <a:lnTo>
                    <a:pt x="1691" y="12505"/>
                  </a:lnTo>
                  <a:lnTo>
                    <a:pt x="1765" y="14159"/>
                  </a:lnTo>
                  <a:lnTo>
                    <a:pt x="1803" y="14995"/>
                  </a:lnTo>
                  <a:lnTo>
                    <a:pt x="1858" y="15831"/>
                  </a:lnTo>
                  <a:lnTo>
                    <a:pt x="1933" y="17485"/>
                  </a:lnTo>
                  <a:lnTo>
                    <a:pt x="1951" y="17522"/>
                  </a:lnTo>
                  <a:lnTo>
                    <a:pt x="1970" y="17559"/>
                  </a:lnTo>
                  <a:lnTo>
                    <a:pt x="2007" y="17577"/>
                  </a:lnTo>
                  <a:lnTo>
                    <a:pt x="2081" y="17577"/>
                  </a:lnTo>
                  <a:lnTo>
                    <a:pt x="2118" y="17540"/>
                  </a:lnTo>
                  <a:lnTo>
                    <a:pt x="2137" y="17522"/>
                  </a:lnTo>
                  <a:lnTo>
                    <a:pt x="2156" y="17466"/>
                  </a:lnTo>
                  <a:lnTo>
                    <a:pt x="2137" y="15812"/>
                  </a:lnTo>
                  <a:lnTo>
                    <a:pt x="2118" y="14976"/>
                  </a:lnTo>
                  <a:lnTo>
                    <a:pt x="2100" y="14159"/>
                  </a:lnTo>
                  <a:lnTo>
                    <a:pt x="2063" y="12486"/>
                  </a:lnTo>
                  <a:lnTo>
                    <a:pt x="2007" y="10833"/>
                  </a:lnTo>
                  <a:lnTo>
                    <a:pt x="1988" y="10777"/>
                  </a:lnTo>
                  <a:lnTo>
                    <a:pt x="1970" y="10721"/>
                  </a:lnTo>
                  <a:lnTo>
                    <a:pt x="1914" y="10684"/>
                  </a:lnTo>
                  <a:lnTo>
                    <a:pt x="1858" y="10647"/>
                  </a:lnTo>
                  <a:lnTo>
                    <a:pt x="1505" y="10573"/>
                  </a:lnTo>
                  <a:lnTo>
                    <a:pt x="1152" y="10480"/>
                  </a:lnTo>
                  <a:lnTo>
                    <a:pt x="818" y="10368"/>
                  </a:lnTo>
                  <a:lnTo>
                    <a:pt x="651" y="10294"/>
                  </a:lnTo>
                  <a:lnTo>
                    <a:pt x="521" y="10220"/>
                  </a:lnTo>
                  <a:lnTo>
                    <a:pt x="409" y="10127"/>
                  </a:lnTo>
                  <a:lnTo>
                    <a:pt x="409" y="10108"/>
                  </a:lnTo>
                  <a:lnTo>
                    <a:pt x="390" y="10071"/>
                  </a:lnTo>
                  <a:lnTo>
                    <a:pt x="409" y="9718"/>
                  </a:lnTo>
                  <a:lnTo>
                    <a:pt x="483" y="8993"/>
                  </a:lnTo>
                  <a:lnTo>
                    <a:pt x="688" y="7507"/>
                  </a:lnTo>
                  <a:lnTo>
                    <a:pt x="892" y="6039"/>
                  </a:lnTo>
                  <a:lnTo>
                    <a:pt x="1357" y="3085"/>
                  </a:lnTo>
                  <a:lnTo>
                    <a:pt x="1580" y="1598"/>
                  </a:lnTo>
                  <a:lnTo>
                    <a:pt x="1784" y="130"/>
                  </a:lnTo>
                  <a:lnTo>
                    <a:pt x="1784" y="93"/>
                  </a:lnTo>
                  <a:lnTo>
                    <a:pt x="1784" y="56"/>
                  </a:lnTo>
                  <a:lnTo>
                    <a:pt x="1747" y="19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25"/>
            <p:cNvSpPr/>
            <p:nvPr/>
          </p:nvSpPr>
          <p:spPr>
            <a:xfrm>
              <a:off x="8357840" y="504893"/>
              <a:ext cx="110710" cy="37198"/>
            </a:xfrm>
            <a:custGeom>
              <a:rect b="b" l="l" r="r" t="t"/>
              <a:pathLst>
                <a:path extrusionOk="0" h="968" w="2881">
                  <a:moveTo>
                    <a:pt x="56" y="1"/>
                  </a:moveTo>
                  <a:lnTo>
                    <a:pt x="19" y="38"/>
                  </a:lnTo>
                  <a:lnTo>
                    <a:pt x="1" y="75"/>
                  </a:lnTo>
                  <a:lnTo>
                    <a:pt x="1" y="94"/>
                  </a:lnTo>
                  <a:lnTo>
                    <a:pt x="19" y="131"/>
                  </a:lnTo>
                  <a:lnTo>
                    <a:pt x="131" y="317"/>
                  </a:lnTo>
                  <a:lnTo>
                    <a:pt x="279" y="465"/>
                  </a:lnTo>
                  <a:lnTo>
                    <a:pt x="428" y="596"/>
                  </a:lnTo>
                  <a:lnTo>
                    <a:pt x="595" y="707"/>
                  </a:lnTo>
                  <a:lnTo>
                    <a:pt x="781" y="800"/>
                  </a:lnTo>
                  <a:lnTo>
                    <a:pt x="985" y="893"/>
                  </a:lnTo>
                  <a:lnTo>
                    <a:pt x="1190" y="949"/>
                  </a:lnTo>
                  <a:lnTo>
                    <a:pt x="1413" y="967"/>
                  </a:lnTo>
                  <a:lnTo>
                    <a:pt x="1617" y="967"/>
                  </a:lnTo>
                  <a:lnTo>
                    <a:pt x="1840" y="949"/>
                  </a:lnTo>
                  <a:lnTo>
                    <a:pt x="2045" y="893"/>
                  </a:lnTo>
                  <a:lnTo>
                    <a:pt x="2249" y="818"/>
                  </a:lnTo>
                  <a:lnTo>
                    <a:pt x="2435" y="726"/>
                  </a:lnTo>
                  <a:lnTo>
                    <a:pt x="2602" y="596"/>
                  </a:lnTo>
                  <a:lnTo>
                    <a:pt x="2751" y="465"/>
                  </a:lnTo>
                  <a:lnTo>
                    <a:pt x="2881" y="298"/>
                  </a:lnTo>
                  <a:lnTo>
                    <a:pt x="2881" y="280"/>
                  </a:lnTo>
                  <a:lnTo>
                    <a:pt x="2881" y="243"/>
                  </a:lnTo>
                  <a:lnTo>
                    <a:pt x="2862" y="205"/>
                  </a:lnTo>
                  <a:lnTo>
                    <a:pt x="2843" y="205"/>
                  </a:lnTo>
                  <a:lnTo>
                    <a:pt x="2825" y="187"/>
                  </a:lnTo>
                  <a:lnTo>
                    <a:pt x="2788" y="187"/>
                  </a:lnTo>
                  <a:lnTo>
                    <a:pt x="2435" y="317"/>
                  </a:lnTo>
                  <a:lnTo>
                    <a:pt x="2100" y="410"/>
                  </a:lnTo>
                  <a:lnTo>
                    <a:pt x="1933" y="428"/>
                  </a:lnTo>
                  <a:lnTo>
                    <a:pt x="1784" y="447"/>
                  </a:lnTo>
                  <a:lnTo>
                    <a:pt x="1617" y="447"/>
                  </a:lnTo>
                  <a:lnTo>
                    <a:pt x="1450" y="428"/>
                  </a:lnTo>
                  <a:lnTo>
                    <a:pt x="1134" y="373"/>
                  </a:lnTo>
                  <a:lnTo>
                    <a:pt x="800" y="280"/>
                  </a:lnTo>
                  <a:lnTo>
                    <a:pt x="484" y="15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25"/>
            <p:cNvSpPr/>
            <p:nvPr/>
          </p:nvSpPr>
          <p:spPr>
            <a:xfrm>
              <a:off x="8081538" y="504893"/>
              <a:ext cx="110710" cy="37198"/>
            </a:xfrm>
            <a:custGeom>
              <a:rect b="b" l="l" r="r" t="t"/>
              <a:pathLst>
                <a:path extrusionOk="0" h="968" w="2881">
                  <a:moveTo>
                    <a:pt x="56" y="1"/>
                  </a:move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19" y="131"/>
                  </a:lnTo>
                  <a:lnTo>
                    <a:pt x="130" y="317"/>
                  </a:lnTo>
                  <a:lnTo>
                    <a:pt x="279" y="465"/>
                  </a:lnTo>
                  <a:lnTo>
                    <a:pt x="427" y="596"/>
                  </a:lnTo>
                  <a:lnTo>
                    <a:pt x="595" y="707"/>
                  </a:lnTo>
                  <a:lnTo>
                    <a:pt x="780" y="800"/>
                  </a:lnTo>
                  <a:lnTo>
                    <a:pt x="985" y="893"/>
                  </a:lnTo>
                  <a:lnTo>
                    <a:pt x="1189" y="949"/>
                  </a:lnTo>
                  <a:lnTo>
                    <a:pt x="1412" y="967"/>
                  </a:lnTo>
                  <a:lnTo>
                    <a:pt x="1617" y="967"/>
                  </a:lnTo>
                  <a:lnTo>
                    <a:pt x="1840" y="949"/>
                  </a:lnTo>
                  <a:lnTo>
                    <a:pt x="2044" y="893"/>
                  </a:lnTo>
                  <a:lnTo>
                    <a:pt x="2248" y="818"/>
                  </a:lnTo>
                  <a:lnTo>
                    <a:pt x="2434" y="726"/>
                  </a:lnTo>
                  <a:lnTo>
                    <a:pt x="2601" y="596"/>
                  </a:lnTo>
                  <a:lnTo>
                    <a:pt x="2750" y="465"/>
                  </a:lnTo>
                  <a:lnTo>
                    <a:pt x="2880" y="298"/>
                  </a:lnTo>
                  <a:lnTo>
                    <a:pt x="2880" y="280"/>
                  </a:lnTo>
                  <a:lnTo>
                    <a:pt x="2880" y="243"/>
                  </a:lnTo>
                  <a:lnTo>
                    <a:pt x="2861" y="205"/>
                  </a:lnTo>
                  <a:lnTo>
                    <a:pt x="2843" y="205"/>
                  </a:lnTo>
                  <a:lnTo>
                    <a:pt x="2824" y="187"/>
                  </a:lnTo>
                  <a:lnTo>
                    <a:pt x="2787" y="187"/>
                  </a:lnTo>
                  <a:lnTo>
                    <a:pt x="2434" y="317"/>
                  </a:lnTo>
                  <a:lnTo>
                    <a:pt x="2100" y="410"/>
                  </a:lnTo>
                  <a:lnTo>
                    <a:pt x="1932" y="428"/>
                  </a:lnTo>
                  <a:lnTo>
                    <a:pt x="1784" y="447"/>
                  </a:lnTo>
                  <a:lnTo>
                    <a:pt x="1617" y="447"/>
                  </a:lnTo>
                  <a:lnTo>
                    <a:pt x="1449" y="428"/>
                  </a:lnTo>
                  <a:lnTo>
                    <a:pt x="1133" y="373"/>
                  </a:lnTo>
                  <a:lnTo>
                    <a:pt x="799" y="280"/>
                  </a:lnTo>
                  <a:lnTo>
                    <a:pt x="483" y="15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25"/>
            <p:cNvSpPr/>
            <p:nvPr/>
          </p:nvSpPr>
          <p:spPr>
            <a:xfrm>
              <a:off x="8104365" y="573449"/>
              <a:ext cx="347039" cy="115705"/>
            </a:xfrm>
            <a:custGeom>
              <a:rect b="b" l="l" r="r" t="t"/>
              <a:pathLst>
                <a:path extrusionOk="0" h="3011" w="9031">
                  <a:moveTo>
                    <a:pt x="56" y="1"/>
                  </a:moveTo>
                  <a:lnTo>
                    <a:pt x="19" y="19"/>
                  </a:lnTo>
                  <a:lnTo>
                    <a:pt x="1" y="38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56" y="279"/>
                  </a:lnTo>
                  <a:lnTo>
                    <a:pt x="112" y="428"/>
                  </a:lnTo>
                  <a:lnTo>
                    <a:pt x="279" y="744"/>
                  </a:lnTo>
                  <a:lnTo>
                    <a:pt x="465" y="1023"/>
                  </a:lnTo>
                  <a:lnTo>
                    <a:pt x="670" y="1301"/>
                  </a:lnTo>
                  <a:lnTo>
                    <a:pt x="911" y="1561"/>
                  </a:lnTo>
                  <a:lnTo>
                    <a:pt x="1171" y="1784"/>
                  </a:lnTo>
                  <a:lnTo>
                    <a:pt x="1431" y="2007"/>
                  </a:lnTo>
                  <a:lnTo>
                    <a:pt x="1729" y="2193"/>
                  </a:lnTo>
                  <a:lnTo>
                    <a:pt x="2026" y="2360"/>
                  </a:lnTo>
                  <a:lnTo>
                    <a:pt x="2342" y="2509"/>
                  </a:lnTo>
                  <a:lnTo>
                    <a:pt x="2658" y="2639"/>
                  </a:lnTo>
                  <a:lnTo>
                    <a:pt x="2992" y="2732"/>
                  </a:lnTo>
                  <a:lnTo>
                    <a:pt x="3327" y="2825"/>
                  </a:lnTo>
                  <a:lnTo>
                    <a:pt x="3661" y="2899"/>
                  </a:lnTo>
                  <a:lnTo>
                    <a:pt x="3995" y="2936"/>
                  </a:lnTo>
                  <a:lnTo>
                    <a:pt x="4348" y="2974"/>
                  </a:lnTo>
                  <a:lnTo>
                    <a:pt x="4683" y="2992"/>
                  </a:lnTo>
                  <a:lnTo>
                    <a:pt x="5036" y="3011"/>
                  </a:lnTo>
                  <a:lnTo>
                    <a:pt x="5370" y="2992"/>
                  </a:lnTo>
                  <a:lnTo>
                    <a:pt x="5723" y="2955"/>
                  </a:lnTo>
                  <a:lnTo>
                    <a:pt x="6058" y="2899"/>
                  </a:lnTo>
                  <a:lnTo>
                    <a:pt x="6392" y="2825"/>
                  </a:lnTo>
                  <a:lnTo>
                    <a:pt x="6727" y="2732"/>
                  </a:lnTo>
                  <a:lnTo>
                    <a:pt x="7043" y="2602"/>
                  </a:lnTo>
                  <a:lnTo>
                    <a:pt x="7358" y="2453"/>
                  </a:lnTo>
                  <a:lnTo>
                    <a:pt x="7656" y="2267"/>
                  </a:lnTo>
                  <a:lnTo>
                    <a:pt x="7953" y="2082"/>
                  </a:lnTo>
                  <a:lnTo>
                    <a:pt x="8213" y="1859"/>
                  </a:lnTo>
                  <a:lnTo>
                    <a:pt x="8455" y="1617"/>
                  </a:lnTo>
                  <a:lnTo>
                    <a:pt x="8678" y="1357"/>
                  </a:lnTo>
                  <a:lnTo>
                    <a:pt x="8864" y="1060"/>
                  </a:lnTo>
                  <a:lnTo>
                    <a:pt x="8956" y="911"/>
                  </a:lnTo>
                  <a:lnTo>
                    <a:pt x="9031" y="762"/>
                  </a:lnTo>
                  <a:lnTo>
                    <a:pt x="9031" y="707"/>
                  </a:lnTo>
                  <a:lnTo>
                    <a:pt x="8994" y="670"/>
                  </a:lnTo>
                  <a:lnTo>
                    <a:pt x="8956" y="670"/>
                  </a:lnTo>
                  <a:lnTo>
                    <a:pt x="8901" y="688"/>
                  </a:lnTo>
                  <a:lnTo>
                    <a:pt x="8901" y="707"/>
                  </a:lnTo>
                  <a:lnTo>
                    <a:pt x="8715" y="948"/>
                  </a:lnTo>
                  <a:lnTo>
                    <a:pt x="8492" y="1190"/>
                  </a:lnTo>
                  <a:lnTo>
                    <a:pt x="8250" y="1413"/>
                  </a:lnTo>
                  <a:lnTo>
                    <a:pt x="8009" y="1599"/>
                  </a:lnTo>
                  <a:lnTo>
                    <a:pt x="7749" y="1784"/>
                  </a:lnTo>
                  <a:lnTo>
                    <a:pt x="7470" y="1933"/>
                  </a:lnTo>
                  <a:lnTo>
                    <a:pt x="7191" y="2082"/>
                  </a:lnTo>
                  <a:lnTo>
                    <a:pt x="6894" y="2193"/>
                  </a:lnTo>
                  <a:lnTo>
                    <a:pt x="6597" y="2286"/>
                  </a:lnTo>
                  <a:lnTo>
                    <a:pt x="6281" y="2360"/>
                  </a:lnTo>
                  <a:lnTo>
                    <a:pt x="5965" y="2416"/>
                  </a:lnTo>
                  <a:lnTo>
                    <a:pt x="5668" y="2453"/>
                  </a:lnTo>
                  <a:lnTo>
                    <a:pt x="5352" y="2472"/>
                  </a:lnTo>
                  <a:lnTo>
                    <a:pt x="4701" y="2472"/>
                  </a:lnTo>
                  <a:lnTo>
                    <a:pt x="4386" y="2453"/>
                  </a:lnTo>
                  <a:lnTo>
                    <a:pt x="4070" y="2416"/>
                  </a:lnTo>
                  <a:lnTo>
                    <a:pt x="3754" y="2360"/>
                  </a:lnTo>
                  <a:lnTo>
                    <a:pt x="3438" y="2305"/>
                  </a:lnTo>
                  <a:lnTo>
                    <a:pt x="3141" y="2230"/>
                  </a:lnTo>
                  <a:lnTo>
                    <a:pt x="2825" y="2137"/>
                  </a:lnTo>
                  <a:lnTo>
                    <a:pt x="2528" y="2045"/>
                  </a:lnTo>
                  <a:lnTo>
                    <a:pt x="2249" y="1914"/>
                  </a:lnTo>
                  <a:lnTo>
                    <a:pt x="1952" y="1784"/>
                  </a:lnTo>
                  <a:lnTo>
                    <a:pt x="1691" y="1617"/>
                  </a:lnTo>
                  <a:lnTo>
                    <a:pt x="1431" y="1450"/>
                  </a:lnTo>
                  <a:lnTo>
                    <a:pt x="1171" y="1264"/>
                  </a:lnTo>
                  <a:lnTo>
                    <a:pt x="930" y="1060"/>
                  </a:lnTo>
                  <a:lnTo>
                    <a:pt x="707" y="818"/>
                  </a:lnTo>
                  <a:lnTo>
                    <a:pt x="502" y="577"/>
                  </a:lnTo>
                  <a:lnTo>
                    <a:pt x="317" y="317"/>
                  </a:lnTo>
                  <a:lnTo>
                    <a:pt x="168" y="56"/>
                  </a:lnTo>
                  <a:lnTo>
                    <a:pt x="168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25"/>
            <p:cNvSpPr/>
            <p:nvPr/>
          </p:nvSpPr>
          <p:spPr>
            <a:xfrm>
              <a:off x="8290743" y="249304"/>
              <a:ext cx="37851" cy="37851"/>
            </a:xfrm>
            <a:custGeom>
              <a:rect b="b" l="l" r="r" t="t"/>
              <a:pathLst>
                <a:path extrusionOk="0" h="985" w="985">
                  <a:moveTo>
                    <a:pt x="483" y="0"/>
                  </a:moveTo>
                  <a:lnTo>
                    <a:pt x="390" y="19"/>
                  </a:lnTo>
                  <a:lnTo>
                    <a:pt x="297" y="56"/>
                  </a:lnTo>
                  <a:lnTo>
                    <a:pt x="223" y="93"/>
                  </a:lnTo>
                  <a:lnTo>
                    <a:pt x="149" y="149"/>
                  </a:lnTo>
                  <a:lnTo>
                    <a:pt x="93" y="223"/>
                  </a:lnTo>
                  <a:lnTo>
                    <a:pt x="37" y="316"/>
                  </a:lnTo>
                  <a:lnTo>
                    <a:pt x="19" y="409"/>
                  </a:lnTo>
                  <a:lnTo>
                    <a:pt x="0" y="502"/>
                  </a:lnTo>
                  <a:lnTo>
                    <a:pt x="19" y="595"/>
                  </a:lnTo>
                  <a:lnTo>
                    <a:pt x="37" y="688"/>
                  </a:lnTo>
                  <a:lnTo>
                    <a:pt x="93" y="781"/>
                  </a:lnTo>
                  <a:lnTo>
                    <a:pt x="149" y="836"/>
                  </a:lnTo>
                  <a:lnTo>
                    <a:pt x="223" y="911"/>
                  </a:lnTo>
                  <a:lnTo>
                    <a:pt x="297" y="948"/>
                  </a:lnTo>
                  <a:lnTo>
                    <a:pt x="390" y="985"/>
                  </a:lnTo>
                  <a:lnTo>
                    <a:pt x="595" y="985"/>
                  </a:lnTo>
                  <a:lnTo>
                    <a:pt x="688" y="948"/>
                  </a:lnTo>
                  <a:lnTo>
                    <a:pt x="762" y="911"/>
                  </a:lnTo>
                  <a:lnTo>
                    <a:pt x="836" y="836"/>
                  </a:lnTo>
                  <a:lnTo>
                    <a:pt x="892" y="781"/>
                  </a:lnTo>
                  <a:lnTo>
                    <a:pt x="948" y="688"/>
                  </a:lnTo>
                  <a:lnTo>
                    <a:pt x="966" y="595"/>
                  </a:lnTo>
                  <a:lnTo>
                    <a:pt x="985" y="502"/>
                  </a:lnTo>
                  <a:lnTo>
                    <a:pt x="966" y="409"/>
                  </a:lnTo>
                  <a:lnTo>
                    <a:pt x="948" y="316"/>
                  </a:lnTo>
                  <a:lnTo>
                    <a:pt x="892" y="223"/>
                  </a:lnTo>
                  <a:lnTo>
                    <a:pt x="836" y="149"/>
                  </a:lnTo>
                  <a:lnTo>
                    <a:pt x="762" y="93"/>
                  </a:lnTo>
                  <a:lnTo>
                    <a:pt x="688" y="56"/>
                  </a:lnTo>
                  <a:lnTo>
                    <a:pt x="595" y="1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25"/>
            <p:cNvSpPr/>
            <p:nvPr/>
          </p:nvSpPr>
          <p:spPr>
            <a:xfrm>
              <a:off x="8281444" y="309983"/>
              <a:ext cx="35046" cy="35738"/>
            </a:xfrm>
            <a:custGeom>
              <a:rect b="b" l="l" r="r" t="t"/>
              <a:pathLst>
                <a:path extrusionOk="0" h="930" w="912">
                  <a:moveTo>
                    <a:pt x="465" y="1"/>
                  </a:moveTo>
                  <a:lnTo>
                    <a:pt x="372" y="19"/>
                  </a:lnTo>
                  <a:lnTo>
                    <a:pt x="279" y="38"/>
                  </a:lnTo>
                  <a:lnTo>
                    <a:pt x="205" y="93"/>
                  </a:lnTo>
                  <a:lnTo>
                    <a:pt x="131" y="149"/>
                  </a:lnTo>
                  <a:lnTo>
                    <a:pt x="75" y="205"/>
                  </a:lnTo>
                  <a:lnTo>
                    <a:pt x="38" y="298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1" y="558"/>
                  </a:lnTo>
                  <a:lnTo>
                    <a:pt x="38" y="651"/>
                  </a:lnTo>
                  <a:lnTo>
                    <a:pt x="75" y="725"/>
                  </a:lnTo>
                  <a:lnTo>
                    <a:pt x="131" y="799"/>
                  </a:lnTo>
                  <a:lnTo>
                    <a:pt x="205" y="855"/>
                  </a:lnTo>
                  <a:lnTo>
                    <a:pt x="279" y="892"/>
                  </a:lnTo>
                  <a:lnTo>
                    <a:pt x="372" y="930"/>
                  </a:lnTo>
                  <a:lnTo>
                    <a:pt x="539" y="930"/>
                  </a:lnTo>
                  <a:lnTo>
                    <a:pt x="632" y="892"/>
                  </a:lnTo>
                  <a:lnTo>
                    <a:pt x="707" y="855"/>
                  </a:lnTo>
                  <a:lnTo>
                    <a:pt x="781" y="799"/>
                  </a:lnTo>
                  <a:lnTo>
                    <a:pt x="837" y="725"/>
                  </a:lnTo>
                  <a:lnTo>
                    <a:pt x="874" y="651"/>
                  </a:lnTo>
                  <a:lnTo>
                    <a:pt x="911" y="558"/>
                  </a:lnTo>
                  <a:lnTo>
                    <a:pt x="911" y="465"/>
                  </a:lnTo>
                  <a:lnTo>
                    <a:pt x="911" y="372"/>
                  </a:lnTo>
                  <a:lnTo>
                    <a:pt x="874" y="298"/>
                  </a:lnTo>
                  <a:lnTo>
                    <a:pt x="837" y="205"/>
                  </a:lnTo>
                  <a:lnTo>
                    <a:pt x="781" y="149"/>
                  </a:lnTo>
                  <a:lnTo>
                    <a:pt x="707" y="93"/>
                  </a:lnTo>
                  <a:lnTo>
                    <a:pt x="632" y="38"/>
                  </a:lnTo>
                  <a:lnTo>
                    <a:pt x="539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25"/>
            <p:cNvSpPr/>
            <p:nvPr/>
          </p:nvSpPr>
          <p:spPr>
            <a:xfrm>
              <a:off x="8271452" y="372083"/>
              <a:ext cx="35007" cy="35776"/>
            </a:xfrm>
            <a:custGeom>
              <a:rect b="b" l="l" r="r" t="t"/>
              <a:pathLst>
                <a:path extrusionOk="0" h="931" w="911">
                  <a:moveTo>
                    <a:pt x="465" y="1"/>
                  </a:moveTo>
                  <a:lnTo>
                    <a:pt x="372" y="20"/>
                  </a:lnTo>
                  <a:lnTo>
                    <a:pt x="279" y="38"/>
                  </a:lnTo>
                  <a:lnTo>
                    <a:pt x="205" y="94"/>
                  </a:lnTo>
                  <a:lnTo>
                    <a:pt x="131" y="150"/>
                  </a:lnTo>
                  <a:lnTo>
                    <a:pt x="75" y="205"/>
                  </a:lnTo>
                  <a:lnTo>
                    <a:pt x="38" y="298"/>
                  </a:lnTo>
                  <a:lnTo>
                    <a:pt x="0" y="373"/>
                  </a:lnTo>
                  <a:lnTo>
                    <a:pt x="0" y="466"/>
                  </a:lnTo>
                  <a:lnTo>
                    <a:pt x="0" y="558"/>
                  </a:lnTo>
                  <a:lnTo>
                    <a:pt x="38" y="651"/>
                  </a:lnTo>
                  <a:lnTo>
                    <a:pt x="75" y="726"/>
                  </a:lnTo>
                  <a:lnTo>
                    <a:pt x="131" y="800"/>
                  </a:lnTo>
                  <a:lnTo>
                    <a:pt x="205" y="856"/>
                  </a:lnTo>
                  <a:lnTo>
                    <a:pt x="279" y="893"/>
                  </a:lnTo>
                  <a:lnTo>
                    <a:pt x="372" y="930"/>
                  </a:lnTo>
                  <a:lnTo>
                    <a:pt x="539" y="930"/>
                  </a:lnTo>
                  <a:lnTo>
                    <a:pt x="632" y="893"/>
                  </a:lnTo>
                  <a:lnTo>
                    <a:pt x="707" y="856"/>
                  </a:lnTo>
                  <a:lnTo>
                    <a:pt x="781" y="800"/>
                  </a:lnTo>
                  <a:lnTo>
                    <a:pt x="837" y="726"/>
                  </a:lnTo>
                  <a:lnTo>
                    <a:pt x="874" y="651"/>
                  </a:lnTo>
                  <a:lnTo>
                    <a:pt x="911" y="558"/>
                  </a:lnTo>
                  <a:lnTo>
                    <a:pt x="911" y="466"/>
                  </a:lnTo>
                  <a:lnTo>
                    <a:pt x="911" y="373"/>
                  </a:lnTo>
                  <a:lnTo>
                    <a:pt x="874" y="298"/>
                  </a:lnTo>
                  <a:lnTo>
                    <a:pt x="837" y="205"/>
                  </a:lnTo>
                  <a:lnTo>
                    <a:pt x="781" y="150"/>
                  </a:lnTo>
                  <a:lnTo>
                    <a:pt x="707" y="94"/>
                  </a:lnTo>
                  <a:lnTo>
                    <a:pt x="632" y="38"/>
                  </a:lnTo>
                  <a:lnTo>
                    <a:pt x="539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25"/>
            <p:cNvSpPr/>
            <p:nvPr/>
          </p:nvSpPr>
          <p:spPr>
            <a:xfrm>
              <a:off x="8264305" y="446366"/>
              <a:ext cx="25746" cy="26438"/>
            </a:xfrm>
            <a:custGeom>
              <a:rect b="b" l="l" r="r" t="t"/>
              <a:pathLst>
                <a:path extrusionOk="0" h="688" w="670">
                  <a:moveTo>
                    <a:pt x="242" y="0"/>
                  </a:moveTo>
                  <a:lnTo>
                    <a:pt x="149" y="56"/>
                  </a:lnTo>
                  <a:lnTo>
                    <a:pt x="75" y="130"/>
                  </a:lnTo>
                  <a:lnTo>
                    <a:pt x="19" y="223"/>
                  </a:lnTo>
                  <a:lnTo>
                    <a:pt x="19" y="260"/>
                  </a:lnTo>
                  <a:lnTo>
                    <a:pt x="1" y="335"/>
                  </a:lnTo>
                  <a:lnTo>
                    <a:pt x="19" y="428"/>
                  </a:lnTo>
                  <a:lnTo>
                    <a:pt x="38" y="502"/>
                  </a:lnTo>
                  <a:lnTo>
                    <a:pt x="75" y="558"/>
                  </a:lnTo>
                  <a:lnTo>
                    <a:pt x="131" y="614"/>
                  </a:lnTo>
                  <a:lnTo>
                    <a:pt x="186" y="651"/>
                  </a:lnTo>
                  <a:lnTo>
                    <a:pt x="261" y="688"/>
                  </a:lnTo>
                  <a:lnTo>
                    <a:pt x="428" y="688"/>
                  </a:lnTo>
                  <a:lnTo>
                    <a:pt x="484" y="651"/>
                  </a:lnTo>
                  <a:lnTo>
                    <a:pt x="558" y="614"/>
                  </a:lnTo>
                  <a:lnTo>
                    <a:pt x="614" y="558"/>
                  </a:lnTo>
                  <a:lnTo>
                    <a:pt x="651" y="502"/>
                  </a:lnTo>
                  <a:lnTo>
                    <a:pt x="670" y="428"/>
                  </a:lnTo>
                  <a:lnTo>
                    <a:pt x="670" y="335"/>
                  </a:lnTo>
                  <a:lnTo>
                    <a:pt x="670" y="260"/>
                  </a:lnTo>
                  <a:lnTo>
                    <a:pt x="651" y="223"/>
                  </a:lnTo>
                  <a:lnTo>
                    <a:pt x="614" y="130"/>
                  </a:lnTo>
                  <a:lnTo>
                    <a:pt x="539" y="56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25"/>
            <p:cNvSpPr/>
            <p:nvPr/>
          </p:nvSpPr>
          <p:spPr>
            <a:xfrm>
              <a:off x="7986543" y="543475"/>
              <a:ext cx="88575" cy="44307"/>
            </a:xfrm>
            <a:custGeom>
              <a:rect b="b" l="l" r="r" t="t"/>
              <a:pathLst>
                <a:path extrusionOk="0" h="1153" w="2305">
                  <a:moveTo>
                    <a:pt x="2008" y="0"/>
                  </a:moveTo>
                  <a:lnTo>
                    <a:pt x="1506" y="186"/>
                  </a:lnTo>
                  <a:lnTo>
                    <a:pt x="1023" y="390"/>
                  </a:lnTo>
                  <a:lnTo>
                    <a:pt x="540" y="613"/>
                  </a:lnTo>
                  <a:lnTo>
                    <a:pt x="75" y="855"/>
                  </a:lnTo>
                  <a:lnTo>
                    <a:pt x="38" y="892"/>
                  </a:lnTo>
                  <a:lnTo>
                    <a:pt x="1" y="948"/>
                  </a:lnTo>
                  <a:lnTo>
                    <a:pt x="1" y="1004"/>
                  </a:lnTo>
                  <a:lnTo>
                    <a:pt x="19" y="1041"/>
                  </a:lnTo>
                  <a:lnTo>
                    <a:pt x="38" y="1097"/>
                  </a:lnTo>
                  <a:lnTo>
                    <a:pt x="94" y="1134"/>
                  </a:lnTo>
                  <a:lnTo>
                    <a:pt x="150" y="1152"/>
                  </a:lnTo>
                  <a:lnTo>
                    <a:pt x="205" y="1134"/>
                  </a:lnTo>
                  <a:lnTo>
                    <a:pt x="1171" y="818"/>
                  </a:lnTo>
                  <a:lnTo>
                    <a:pt x="2138" y="483"/>
                  </a:lnTo>
                  <a:lnTo>
                    <a:pt x="2175" y="465"/>
                  </a:lnTo>
                  <a:lnTo>
                    <a:pt x="2231" y="428"/>
                  </a:lnTo>
                  <a:lnTo>
                    <a:pt x="2286" y="353"/>
                  </a:lnTo>
                  <a:lnTo>
                    <a:pt x="2305" y="260"/>
                  </a:lnTo>
                  <a:lnTo>
                    <a:pt x="2286" y="168"/>
                  </a:lnTo>
                  <a:lnTo>
                    <a:pt x="2249" y="93"/>
                  </a:lnTo>
                  <a:lnTo>
                    <a:pt x="2193" y="19"/>
                  </a:lnTo>
                  <a:lnTo>
                    <a:pt x="2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25"/>
            <p:cNvSpPr/>
            <p:nvPr/>
          </p:nvSpPr>
          <p:spPr>
            <a:xfrm>
              <a:off x="7991538" y="606997"/>
              <a:ext cx="103601" cy="46459"/>
            </a:xfrm>
            <a:custGeom>
              <a:rect b="b" l="l" r="r" t="t"/>
              <a:pathLst>
                <a:path extrusionOk="0" h="1209" w="2696">
                  <a:moveTo>
                    <a:pt x="2379" y="1"/>
                  </a:moveTo>
                  <a:lnTo>
                    <a:pt x="2231" y="38"/>
                  </a:lnTo>
                  <a:lnTo>
                    <a:pt x="2082" y="94"/>
                  </a:lnTo>
                  <a:lnTo>
                    <a:pt x="1933" y="150"/>
                  </a:lnTo>
                  <a:lnTo>
                    <a:pt x="1617" y="317"/>
                  </a:lnTo>
                  <a:lnTo>
                    <a:pt x="1357" y="447"/>
                  </a:lnTo>
                  <a:lnTo>
                    <a:pt x="1041" y="558"/>
                  </a:lnTo>
                  <a:lnTo>
                    <a:pt x="707" y="651"/>
                  </a:lnTo>
                  <a:lnTo>
                    <a:pt x="391" y="744"/>
                  </a:lnTo>
                  <a:lnTo>
                    <a:pt x="75" y="856"/>
                  </a:lnTo>
                  <a:lnTo>
                    <a:pt x="57" y="893"/>
                  </a:lnTo>
                  <a:lnTo>
                    <a:pt x="20" y="911"/>
                  </a:lnTo>
                  <a:lnTo>
                    <a:pt x="1" y="986"/>
                  </a:lnTo>
                  <a:lnTo>
                    <a:pt x="20" y="1079"/>
                  </a:lnTo>
                  <a:lnTo>
                    <a:pt x="57" y="1097"/>
                  </a:lnTo>
                  <a:lnTo>
                    <a:pt x="75" y="1134"/>
                  </a:lnTo>
                  <a:lnTo>
                    <a:pt x="224" y="1190"/>
                  </a:lnTo>
                  <a:lnTo>
                    <a:pt x="391" y="1209"/>
                  </a:lnTo>
                  <a:lnTo>
                    <a:pt x="558" y="1209"/>
                  </a:lnTo>
                  <a:lnTo>
                    <a:pt x="726" y="1190"/>
                  </a:lnTo>
                  <a:lnTo>
                    <a:pt x="1079" y="1134"/>
                  </a:lnTo>
                  <a:lnTo>
                    <a:pt x="1376" y="1041"/>
                  </a:lnTo>
                  <a:lnTo>
                    <a:pt x="1729" y="949"/>
                  </a:lnTo>
                  <a:lnTo>
                    <a:pt x="1933" y="893"/>
                  </a:lnTo>
                  <a:lnTo>
                    <a:pt x="2138" y="800"/>
                  </a:lnTo>
                  <a:lnTo>
                    <a:pt x="2324" y="707"/>
                  </a:lnTo>
                  <a:lnTo>
                    <a:pt x="2491" y="596"/>
                  </a:lnTo>
                  <a:lnTo>
                    <a:pt x="2565" y="540"/>
                  </a:lnTo>
                  <a:lnTo>
                    <a:pt x="2621" y="465"/>
                  </a:lnTo>
                  <a:lnTo>
                    <a:pt x="2658" y="391"/>
                  </a:lnTo>
                  <a:lnTo>
                    <a:pt x="2695" y="317"/>
                  </a:lnTo>
                  <a:lnTo>
                    <a:pt x="2695" y="224"/>
                  </a:lnTo>
                  <a:lnTo>
                    <a:pt x="2677" y="131"/>
                  </a:lnTo>
                  <a:lnTo>
                    <a:pt x="2602" y="57"/>
                  </a:lnTo>
                  <a:lnTo>
                    <a:pt x="2565" y="20"/>
                  </a:lnTo>
                  <a:lnTo>
                    <a:pt x="2528" y="20"/>
                  </a:lnTo>
                  <a:lnTo>
                    <a:pt x="23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25"/>
            <p:cNvSpPr/>
            <p:nvPr/>
          </p:nvSpPr>
          <p:spPr>
            <a:xfrm>
              <a:off x="8536341" y="604154"/>
              <a:ext cx="84310" cy="94301"/>
            </a:xfrm>
            <a:custGeom>
              <a:rect b="b" l="l" r="r" t="t"/>
              <a:pathLst>
                <a:path extrusionOk="0" h="2454" w="2194">
                  <a:moveTo>
                    <a:pt x="149" y="1"/>
                  </a:moveTo>
                  <a:lnTo>
                    <a:pt x="112" y="19"/>
                  </a:lnTo>
                  <a:lnTo>
                    <a:pt x="57" y="38"/>
                  </a:lnTo>
                  <a:lnTo>
                    <a:pt x="19" y="75"/>
                  </a:lnTo>
                  <a:lnTo>
                    <a:pt x="1" y="131"/>
                  </a:lnTo>
                  <a:lnTo>
                    <a:pt x="1" y="186"/>
                  </a:lnTo>
                  <a:lnTo>
                    <a:pt x="38" y="354"/>
                  </a:lnTo>
                  <a:lnTo>
                    <a:pt x="94" y="521"/>
                  </a:lnTo>
                  <a:lnTo>
                    <a:pt x="187" y="670"/>
                  </a:lnTo>
                  <a:lnTo>
                    <a:pt x="298" y="818"/>
                  </a:lnTo>
                  <a:lnTo>
                    <a:pt x="540" y="1115"/>
                  </a:lnTo>
                  <a:lnTo>
                    <a:pt x="781" y="1376"/>
                  </a:lnTo>
                  <a:lnTo>
                    <a:pt x="1041" y="1673"/>
                  </a:lnTo>
                  <a:lnTo>
                    <a:pt x="1339" y="1952"/>
                  </a:lnTo>
                  <a:lnTo>
                    <a:pt x="1654" y="2230"/>
                  </a:lnTo>
                  <a:lnTo>
                    <a:pt x="1840" y="2342"/>
                  </a:lnTo>
                  <a:lnTo>
                    <a:pt x="2007" y="2435"/>
                  </a:lnTo>
                  <a:lnTo>
                    <a:pt x="2045" y="2453"/>
                  </a:lnTo>
                  <a:lnTo>
                    <a:pt x="2119" y="2453"/>
                  </a:lnTo>
                  <a:lnTo>
                    <a:pt x="2156" y="2416"/>
                  </a:lnTo>
                  <a:lnTo>
                    <a:pt x="2175" y="2398"/>
                  </a:lnTo>
                  <a:lnTo>
                    <a:pt x="2193" y="2342"/>
                  </a:lnTo>
                  <a:lnTo>
                    <a:pt x="2193" y="2305"/>
                  </a:lnTo>
                  <a:lnTo>
                    <a:pt x="2175" y="2267"/>
                  </a:lnTo>
                  <a:lnTo>
                    <a:pt x="1989" y="1933"/>
                  </a:lnTo>
                  <a:lnTo>
                    <a:pt x="1766" y="1636"/>
                  </a:lnTo>
                  <a:lnTo>
                    <a:pt x="1283" y="1060"/>
                  </a:lnTo>
                  <a:lnTo>
                    <a:pt x="1078" y="781"/>
                  </a:lnTo>
                  <a:lnTo>
                    <a:pt x="837" y="484"/>
                  </a:lnTo>
                  <a:lnTo>
                    <a:pt x="707" y="335"/>
                  </a:lnTo>
                  <a:lnTo>
                    <a:pt x="577" y="205"/>
                  </a:lnTo>
                  <a:lnTo>
                    <a:pt x="447" y="94"/>
                  </a:lnTo>
                  <a:lnTo>
                    <a:pt x="317" y="19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25"/>
            <p:cNvSpPr/>
            <p:nvPr/>
          </p:nvSpPr>
          <p:spPr>
            <a:xfrm>
              <a:off x="8487075" y="639162"/>
              <a:ext cx="84310" cy="109980"/>
            </a:xfrm>
            <a:custGeom>
              <a:rect b="b" l="l" r="r" t="t"/>
              <a:pathLst>
                <a:path extrusionOk="0" h="2862" w="2194">
                  <a:moveTo>
                    <a:pt x="317" y="0"/>
                  </a:moveTo>
                  <a:lnTo>
                    <a:pt x="242" y="19"/>
                  </a:lnTo>
                  <a:lnTo>
                    <a:pt x="187" y="37"/>
                  </a:lnTo>
                  <a:lnTo>
                    <a:pt x="131" y="74"/>
                  </a:lnTo>
                  <a:lnTo>
                    <a:pt x="75" y="149"/>
                  </a:lnTo>
                  <a:lnTo>
                    <a:pt x="38" y="242"/>
                  </a:lnTo>
                  <a:lnTo>
                    <a:pt x="19" y="353"/>
                  </a:lnTo>
                  <a:lnTo>
                    <a:pt x="1" y="465"/>
                  </a:lnTo>
                  <a:lnTo>
                    <a:pt x="19" y="557"/>
                  </a:lnTo>
                  <a:lnTo>
                    <a:pt x="56" y="780"/>
                  </a:lnTo>
                  <a:lnTo>
                    <a:pt x="149" y="985"/>
                  </a:lnTo>
                  <a:lnTo>
                    <a:pt x="242" y="1171"/>
                  </a:lnTo>
                  <a:lnTo>
                    <a:pt x="372" y="1375"/>
                  </a:lnTo>
                  <a:lnTo>
                    <a:pt x="632" y="1709"/>
                  </a:lnTo>
                  <a:lnTo>
                    <a:pt x="893" y="2063"/>
                  </a:lnTo>
                  <a:lnTo>
                    <a:pt x="1041" y="2248"/>
                  </a:lnTo>
                  <a:lnTo>
                    <a:pt x="1190" y="2416"/>
                  </a:lnTo>
                  <a:lnTo>
                    <a:pt x="1357" y="2583"/>
                  </a:lnTo>
                  <a:lnTo>
                    <a:pt x="1524" y="2713"/>
                  </a:lnTo>
                  <a:lnTo>
                    <a:pt x="1729" y="2806"/>
                  </a:lnTo>
                  <a:lnTo>
                    <a:pt x="1822" y="2843"/>
                  </a:lnTo>
                  <a:lnTo>
                    <a:pt x="1915" y="2861"/>
                  </a:lnTo>
                  <a:lnTo>
                    <a:pt x="1989" y="2861"/>
                  </a:lnTo>
                  <a:lnTo>
                    <a:pt x="2045" y="2843"/>
                  </a:lnTo>
                  <a:lnTo>
                    <a:pt x="2082" y="2806"/>
                  </a:lnTo>
                  <a:lnTo>
                    <a:pt x="2137" y="2769"/>
                  </a:lnTo>
                  <a:lnTo>
                    <a:pt x="2156" y="2713"/>
                  </a:lnTo>
                  <a:lnTo>
                    <a:pt x="2175" y="2638"/>
                  </a:lnTo>
                  <a:lnTo>
                    <a:pt x="2193" y="2583"/>
                  </a:lnTo>
                  <a:lnTo>
                    <a:pt x="2175" y="2527"/>
                  </a:lnTo>
                  <a:lnTo>
                    <a:pt x="2119" y="2378"/>
                  </a:lnTo>
                  <a:lnTo>
                    <a:pt x="2026" y="2230"/>
                  </a:lnTo>
                  <a:lnTo>
                    <a:pt x="1933" y="2081"/>
                  </a:lnTo>
                  <a:lnTo>
                    <a:pt x="1822" y="1951"/>
                  </a:lnTo>
                  <a:lnTo>
                    <a:pt x="1580" y="1691"/>
                  </a:lnTo>
                  <a:lnTo>
                    <a:pt x="1357" y="1431"/>
                  </a:lnTo>
                  <a:lnTo>
                    <a:pt x="1134" y="1115"/>
                  </a:lnTo>
                  <a:lnTo>
                    <a:pt x="948" y="799"/>
                  </a:lnTo>
                  <a:lnTo>
                    <a:pt x="558" y="149"/>
                  </a:lnTo>
                  <a:lnTo>
                    <a:pt x="521" y="93"/>
                  </a:lnTo>
                  <a:lnTo>
                    <a:pt x="447" y="56"/>
                  </a:lnTo>
                  <a:lnTo>
                    <a:pt x="391" y="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25"/>
            <p:cNvSpPr/>
            <p:nvPr/>
          </p:nvSpPr>
          <p:spPr>
            <a:xfrm>
              <a:off x="8263613" y="72225"/>
              <a:ext cx="28590" cy="108558"/>
            </a:xfrm>
            <a:custGeom>
              <a:rect b="b" l="l" r="r" t="t"/>
              <a:pathLst>
                <a:path extrusionOk="0" h="2825" w="744">
                  <a:moveTo>
                    <a:pt x="279" y="0"/>
                  </a:moveTo>
                  <a:lnTo>
                    <a:pt x="186" y="19"/>
                  </a:lnTo>
                  <a:lnTo>
                    <a:pt x="112" y="56"/>
                  </a:lnTo>
                  <a:lnTo>
                    <a:pt x="74" y="130"/>
                  </a:lnTo>
                  <a:lnTo>
                    <a:pt x="37" y="205"/>
                  </a:lnTo>
                  <a:lnTo>
                    <a:pt x="19" y="353"/>
                  </a:lnTo>
                  <a:lnTo>
                    <a:pt x="0" y="520"/>
                  </a:lnTo>
                  <a:lnTo>
                    <a:pt x="19" y="818"/>
                  </a:lnTo>
                  <a:lnTo>
                    <a:pt x="93" y="1449"/>
                  </a:lnTo>
                  <a:lnTo>
                    <a:pt x="130" y="2063"/>
                  </a:lnTo>
                  <a:lnTo>
                    <a:pt x="167" y="2360"/>
                  </a:lnTo>
                  <a:lnTo>
                    <a:pt x="223" y="2676"/>
                  </a:lnTo>
                  <a:lnTo>
                    <a:pt x="242" y="2732"/>
                  </a:lnTo>
                  <a:lnTo>
                    <a:pt x="297" y="2787"/>
                  </a:lnTo>
                  <a:lnTo>
                    <a:pt x="353" y="2824"/>
                  </a:lnTo>
                  <a:lnTo>
                    <a:pt x="502" y="2824"/>
                  </a:lnTo>
                  <a:lnTo>
                    <a:pt x="557" y="2787"/>
                  </a:lnTo>
                  <a:lnTo>
                    <a:pt x="613" y="2732"/>
                  </a:lnTo>
                  <a:lnTo>
                    <a:pt x="650" y="2676"/>
                  </a:lnTo>
                  <a:lnTo>
                    <a:pt x="688" y="2360"/>
                  </a:lnTo>
                  <a:lnTo>
                    <a:pt x="725" y="2063"/>
                  </a:lnTo>
                  <a:lnTo>
                    <a:pt x="743" y="1449"/>
                  </a:lnTo>
                  <a:lnTo>
                    <a:pt x="743" y="1115"/>
                  </a:lnTo>
                  <a:lnTo>
                    <a:pt x="725" y="781"/>
                  </a:lnTo>
                  <a:lnTo>
                    <a:pt x="706" y="613"/>
                  </a:lnTo>
                  <a:lnTo>
                    <a:pt x="669" y="446"/>
                  </a:lnTo>
                  <a:lnTo>
                    <a:pt x="632" y="279"/>
                  </a:lnTo>
                  <a:lnTo>
                    <a:pt x="557" y="130"/>
                  </a:lnTo>
                  <a:lnTo>
                    <a:pt x="520" y="56"/>
                  </a:lnTo>
                  <a:lnTo>
                    <a:pt x="446" y="19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25"/>
            <p:cNvSpPr/>
            <p:nvPr/>
          </p:nvSpPr>
          <p:spPr>
            <a:xfrm>
              <a:off x="8407105" y="122912"/>
              <a:ext cx="27898" cy="69285"/>
            </a:xfrm>
            <a:custGeom>
              <a:rect b="b" l="l" r="r" t="t"/>
              <a:pathLst>
                <a:path extrusionOk="0" h="1803" w="726">
                  <a:moveTo>
                    <a:pt x="428" y="0"/>
                  </a:moveTo>
                  <a:lnTo>
                    <a:pt x="372" y="19"/>
                  </a:lnTo>
                  <a:lnTo>
                    <a:pt x="317" y="38"/>
                  </a:lnTo>
                  <a:lnTo>
                    <a:pt x="279" y="75"/>
                  </a:lnTo>
                  <a:lnTo>
                    <a:pt x="224" y="149"/>
                  </a:lnTo>
                  <a:lnTo>
                    <a:pt x="168" y="242"/>
                  </a:lnTo>
                  <a:lnTo>
                    <a:pt x="112" y="409"/>
                  </a:lnTo>
                  <a:lnTo>
                    <a:pt x="75" y="614"/>
                  </a:lnTo>
                  <a:lnTo>
                    <a:pt x="75" y="818"/>
                  </a:lnTo>
                  <a:lnTo>
                    <a:pt x="56" y="1208"/>
                  </a:lnTo>
                  <a:lnTo>
                    <a:pt x="56" y="1413"/>
                  </a:lnTo>
                  <a:lnTo>
                    <a:pt x="1" y="1598"/>
                  </a:lnTo>
                  <a:lnTo>
                    <a:pt x="1" y="1654"/>
                  </a:lnTo>
                  <a:lnTo>
                    <a:pt x="19" y="1710"/>
                  </a:lnTo>
                  <a:lnTo>
                    <a:pt x="38" y="1747"/>
                  </a:lnTo>
                  <a:lnTo>
                    <a:pt x="94" y="1784"/>
                  </a:lnTo>
                  <a:lnTo>
                    <a:pt x="131" y="1803"/>
                  </a:lnTo>
                  <a:lnTo>
                    <a:pt x="187" y="1803"/>
                  </a:lnTo>
                  <a:lnTo>
                    <a:pt x="224" y="1784"/>
                  </a:lnTo>
                  <a:lnTo>
                    <a:pt x="279" y="1747"/>
                  </a:lnTo>
                  <a:lnTo>
                    <a:pt x="391" y="1598"/>
                  </a:lnTo>
                  <a:lnTo>
                    <a:pt x="484" y="1431"/>
                  </a:lnTo>
                  <a:lnTo>
                    <a:pt x="558" y="1264"/>
                  </a:lnTo>
                  <a:lnTo>
                    <a:pt x="632" y="1078"/>
                  </a:lnTo>
                  <a:lnTo>
                    <a:pt x="688" y="855"/>
                  </a:lnTo>
                  <a:lnTo>
                    <a:pt x="725" y="595"/>
                  </a:lnTo>
                  <a:lnTo>
                    <a:pt x="725" y="484"/>
                  </a:lnTo>
                  <a:lnTo>
                    <a:pt x="725" y="353"/>
                  </a:lnTo>
                  <a:lnTo>
                    <a:pt x="707" y="242"/>
                  </a:lnTo>
                  <a:lnTo>
                    <a:pt x="651" y="130"/>
                  </a:lnTo>
                  <a:lnTo>
                    <a:pt x="632" y="75"/>
                  </a:lnTo>
                  <a:lnTo>
                    <a:pt x="577" y="38"/>
                  </a:lnTo>
                  <a:lnTo>
                    <a:pt x="540" y="19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25"/>
            <p:cNvSpPr/>
            <p:nvPr/>
          </p:nvSpPr>
          <p:spPr>
            <a:xfrm>
              <a:off x="8504214" y="79373"/>
              <a:ext cx="106444" cy="158513"/>
            </a:xfrm>
            <a:custGeom>
              <a:rect b="b" l="l" r="r" t="t"/>
              <a:pathLst>
                <a:path extrusionOk="0" h="4125" w="2770">
                  <a:moveTo>
                    <a:pt x="2453" y="0"/>
                  </a:moveTo>
                  <a:lnTo>
                    <a:pt x="2360" y="19"/>
                  </a:lnTo>
                  <a:lnTo>
                    <a:pt x="2286" y="74"/>
                  </a:lnTo>
                  <a:lnTo>
                    <a:pt x="2100" y="242"/>
                  </a:lnTo>
                  <a:lnTo>
                    <a:pt x="1952" y="446"/>
                  </a:lnTo>
                  <a:lnTo>
                    <a:pt x="1803" y="669"/>
                  </a:lnTo>
                  <a:lnTo>
                    <a:pt x="1654" y="892"/>
                  </a:lnTo>
                  <a:lnTo>
                    <a:pt x="1413" y="1356"/>
                  </a:lnTo>
                  <a:lnTo>
                    <a:pt x="1171" y="1821"/>
                  </a:lnTo>
                  <a:lnTo>
                    <a:pt x="614" y="2787"/>
                  </a:lnTo>
                  <a:lnTo>
                    <a:pt x="19" y="3753"/>
                  </a:lnTo>
                  <a:lnTo>
                    <a:pt x="1" y="3846"/>
                  </a:lnTo>
                  <a:lnTo>
                    <a:pt x="1" y="3939"/>
                  </a:lnTo>
                  <a:lnTo>
                    <a:pt x="38" y="4013"/>
                  </a:lnTo>
                  <a:lnTo>
                    <a:pt x="94" y="4069"/>
                  </a:lnTo>
                  <a:lnTo>
                    <a:pt x="168" y="4106"/>
                  </a:lnTo>
                  <a:lnTo>
                    <a:pt x="242" y="4125"/>
                  </a:lnTo>
                  <a:lnTo>
                    <a:pt x="335" y="4106"/>
                  </a:lnTo>
                  <a:lnTo>
                    <a:pt x="409" y="4051"/>
                  </a:lnTo>
                  <a:lnTo>
                    <a:pt x="744" y="3660"/>
                  </a:lnTo>
                  <a:lnTo>
                    <a:pt x="1060" y="3233"/>
                  </a:lnTo>
                  <a:lnTo>
                    <a:pt x="1338" y="2806"/>
                  </a:lnTo>
                  <a:lnTo>
                    <a:pt x="1636" y="2378"/>
                  </a:lnTo>
                  <a:lnTo>
                    <a:pt x="1933" y="1895"/>
                  </a:lnTo>
                  <a:lnTo>
                    <a:pt x="2267" y="1394"/>
                  </a:lnTo>
                  <a:lnTo>
                    <a:pt x="2416" y="1133"/>
                  </a:lnTo>
                  <a:lnTo>
                    <a:pt x="2546" y="873"/>
                  </a:lnTo>
                  <a:lnTo>
                    <a:pt x="2676" y="613"/>
                  </a:lnTo>
                  <a:lnTo>
                    <a:pt x="2751" y="353"/>
                  </a:lnTo>
                  <a:lnTo>
                    <a:pt x="2769" y="242"/>
                  </a:lnTo>
                  <a:lnTo>
                    <a:pt x="2751" y="149"/>
                  </a:lnTo>
                  <a:lnTo>
                    <a:pt x="2695" y="93"/>
                  </a:lnTo>
                  <a:lnTo>
                    <a:pt x="2639" y="37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25"/>
            <p:cNvSpPr/>
            <p:nvPr/>
          </p:nvSpPr>
          <p:spPr>
            <a:xfrm>
              <a:off x="8597750" y="242156"/>
              <a:ext cx="48611" cy="42155"/>
            </a:xfrm>
            <a:custGeom>
              <a:rect b="b" l="l" r="r" t="t"/>
              <a:pathLst>
                <a:path extrusionOk="0" h="1097" w="1265">
                  <a:moveTo>
                    <a:pt x="911" y="0"/>
                  </a:moveTo>
                  <a:lnTo>
                    <a:pt x="874" y="19"/>
                  </a:lnTo>
                  <a:lnTo>
                    <a:pt x="818" y="56"/>
                  </a:lnTo>
                  <a:lnTo>
                    <a:pt x="763" y="93"/>
                  </a:lnTo>
                  <a:lnTo>
                    <a:pt x="725" y="130"/>
                  </a:lnTo>
                  <a:lnTo>
                    <a:pt x="595" y="298"/>
                  </a:lnTo>
                  <a:lnTo>
                    <a:pt x="447" y="446"/>
                  </a:lnTo>
                  <a:lnTo>
                    <a:pt x="279" y="558"/>
                  </a:lnTo>
                  <a:lnTo>
                    <a:pt x="112" y="669"/>
                  </a:lnTo>
                  <a:lnTo>
                    <a:pt x="38" y="725"/>
                  </a:lnTo>
                  <a:lnTo>
                    <a:pt x="1" y="799"/>
                  </a:lnTo>
                  <a:lnTo>
                    <a:pt x="1" y="874"/>
                  </a:lnTo>
                  <a:lnTo>
                    <a:pt x="19" y="948"/>
                  </a:lnTo>
                  <a:lnTo>
                    <a:pt x="56" y="1022"/>
                  </a:lnTo>
                  <a:lnTo>
                    <a:pt x="131" y="1059"/>
                  </a:lnTo>
                  <a:lnTo>
                    <a:pt x="205" y="1097"/>
                  </a:lnTo>
                  <a:lnTo>
                    <a:pt x="279" y="1097"/>
                  </a:lnTo>
                  <a:lnTo>
                    <a:pt x="428" y="1041"/>
                  </a:lnTo>
                  <a:lnTo>
                    <a:pt x="577" y="1004"/>
                  </a:lnTo>
                  <a:lnTo>
                    <a:pt x="707" y="929"/>
                  </a:lnTo>
                  <a:lnTo>
                    <a:pt x="818" y="855"/>
                  </a:lnTo>
                  <a:lnTo>
                    <a:pt x="948" y="762"/>
                  </a:lnTo>
                  <a:lnTo>
                    <a:pt x="1041" y="669"/>
                  </a:lnTo>
                  <a:lnTo>
                    <a:pt x="1134" y="558"/>
                  </a:lnTo>
                  <a:lnTo>
                    <a:pt x="1227" y="428"/>
                  </a:lnTo>
                  <a:lnTo>
                    <a:pt x="1264" y="372"/>
                  </a:lnTo>
                  <a:lnTo>
                    <a:pt x="1264" y="316"/>
                  </a:lnTo>
                  <a:lnTo>
                    <a:pt x="1264" y="260"/>
                  </a:lnTo>
                  <a:lnTo>
                    <a:pt x="1264" y="205"/>
                  </a:lnTo>
                  <a:lnTo>
                    <a:pt x="1208" y="112"/>
                  </a:lnTo>
                  <a:lnTo>
                    <a:pt x="1134" y="38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25"/>
            <p:cNvSpPr/>
            <p:nvPr/>
          </p:nvSpPr>
          <p:spPr>
            <a:xfrm>
              <a:off x="8647745" y="257143"/>
              <a:ext cx="163547" cy="96415"/>
            </a:xfrm>
            <a:custGeom>
              <a:rect b="b" l="l" r="r" t="t"/>
              <a:pathLst>
                <a:path extrusionOk="0" h="2509" w="4256">
                  <a:moveTo>
                    <a:pt x="3679" y="1"/>
                  </a:moveTo>
                  <a:lnTo>
                    <a:pt x="3568" y="19"/>
                  </a:lnTo>
                  <a:lnTo>
                    <a:pt x="3419" y="56"/>
                  </a:lnTo>
                  <a:lnTo>
                    <a:pt x="3140" y="168"/>
                  </a:lnTo>
                  <a:lnTo>
                    <a:pt x="2825" y="335"/>
                  </a:lnTo>
                  <a:lnTo>
                    <a:pt x="2509" y="521"/>
                  </a:lnTo>
                  <a:lnTo>
                    <a:pt x="2174" y="725"/>
                  </a:lnTo>
                  <a:lnTo>
                    <a:pt x="1524" y="1190"/>
                  </a:lnTo>
                  <a:lnTo>
                    <a:pt x="929" y="1636"/>
                  </a:lnTo>
                  <a:lnTo>
                    <a:pt x="428" y="1989"/>
                  </a:lnTo>
                  <a:lnTo>
                    <a:pt x="242" y="2119"/>
                  </a:lnTo>
                  <a:lnTo>
                    <a:pt x="93" y="2193"/>
                  </a:lnTo>
                  <a:lnTo>
                    <a:pt x="37" y="2230"/>
                  </a:lnTo>
                  <a:lnTo>
                    <a:pt x="0" y="2286"/>
                  </a:lnTo>
                  <a:lnTo>
                    <a:pt x="0" y="2342"/>
                  </a:lnTo>
                  <a:lnTo>
                    <a:pt x="0" y="2397"/>
                  </a:lnTo>
                  <a:lnTo>
                    <a:pt x="19" y="2453"/>
                  </a:lnTo>
                  <a:lnTo>
                    <a:pt x="56" y="2490"/>
                  </a:lnTo>
                  <a:lnTo>
                    <a:pt x="112" y="2509"/>
                  </a:lnTo>
                  <a:lnTo>
                    <a:pt x="186" y="2490"/>
                  </a:lnTo>
                  <a:lnTo>
                    <a:pt x="428" y="2397"/>
                  </a:lnTo>
                  <a:lnTo>
                    <a:pt x="688" y="2267"/>
                  </a:lnTo>
                  <a:lnTo>
                    <a:pt x="1171" y="2026"/>
                  </a:lnTo>
                  <a:lnTo>
                    <a:pt x="1635" y="1729"/>
                  </a:lnTo>
                  <a:lnTo>
                    <a:pt x="2118" y="1450"/>
                  </a:lnTo>
                  <a:lnTo>
                    <a:pt x="2732" y="1097"/>
                  </a:lnTo>
                  <a:lnTo>
                    <a:pt x="3048" y="930"/>
                  </a:lnTo>
                  <a:lnTo>
                    <a:pt x="3382" y="781"/>
                  </a:lnTo>
                  <a:lnTo>
                    <a:pt x="3568" y="725"/>
                  </a:lnTo>
                  <a:lnTo>
                    <a:pt x="3772" y="688"/>
                  </a:lnTo>
                  <a:lnTo>
                    <a:pt x="3958" y="651"/>
                  </a:lnTo>
                  <a:lnTo>
                    <a:pt x="4051" y="614"/>
                  </a:lnTo>
                  <a:lnTo>
                    <a:pt x="4144" y="577"/>
                  </a:lnTo>
                  <a:lnTo>
                    <a:pt x="4181" y="558"/>
                  </a:lnTo>
                  <a:lnTo>
                    <a:pt x="4218" y="521"/>
                  </a:lnTo>
                  <a:lnTo>
                    <a:pt x="4255" y="428"/>
                  </a:lnTo>
                  <a:lnTo>
                    <a:pt x="4255" y="335"/>
                  </a:lnTo>
                  <a:lnTo>
                    <a:pt x="4218" y="224"/>
                  </a:lnTo>
                  <a:lnTo>
                    <a:pt x="4162" y="149"/>
                  </a:lnTo>
                  <a:lnTo>
                    <a:pt x="4088" y="75"/>
                  </a:lnTo>
                  <a:lnTo>
                    <a:pt x="4014" y="38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25"/>
            <p:cNvSpPr/>
            <p:nvPr/>
          </p:nvSpPr>
          <p:spPr>
            <a:xfrm>
              <a:off x="8687019" y="394218"/>
              <a:ext cx="48572" cy="28628"/>
            </a:xfrm>
            <a:custGeom>
              <a:rect b="b" l="l" r="r" t="t"/>
              <a:pathLst>
                <a:path extrusionOk="0" h="745" w="1264">
                  <a:moveTo>
                    <a:pt x="985" y="1"/>
                  </a:moveTo>
                  <a:lnTo>
                    <a:pt x="911" y="20"/>
                  </a:lnTo>
                  <a:lnTo>
                    <a:pt x="539" y="187"/>
                  </a:lnTo>
                  <a:lnTo>
                    <a:pt x="353" y="261"/>
                  </a:lnTo>
                  <a:lnTo>
                    <a:pt x="149" y="317"/>
                  </a:lnTo>
                  <a:lnTo>
                    <a:pt x="93" y="335"/>
                  </a:lnTo>
                  <a:lnTo>
                    <a:pt x="37" y="391"/>
                  </a:lnTo>
                  <a:lnTo>
                    <a:pt x="19" y="447"/>
                  </a:lnTo>
                  <a:lnTo>
                    <a:pt x="0" y="521"/>
                  </a:lnTo>
                  <a:lnTo>
                    <a:pt x="19" y="596"/>
                  </a:lnTo>
                  <a:lnTo>
                    <a:pt x="37" y="651"/>
                  </a:lnTo>
                  <a:lnTo>
                    <a:pt x="93" y="707"/>
                  </a:lnTo>
                  <a:lnTo>
                    <a:pt x="149" y="726"/>
                  </a:lnTo>
                  <a:lnTo>
                    <a:pt x="298" y="744"/>
                  </a:lnTo>
                  <a:lnTo>
                    <a:pt x="446" y="744"/>
                  </a:lnTo>
                  <a:lnTo>
                    <a:pt x="576" y="726"/>
                  </a:lnTo>
                  <a:lnTo>
                    <a:pt x="725" y="688"/>
                  </a:lnTo>
                  <a:lnTo>
                    <a:pt x="855" y="651"/>
                  </a:lnTo>
                  <a:lnTo>
                    <a:pt x="966" y="577"/>
                  </a:lnTo>
                  <a:lnTo>
                    <a:pt x="1078" y="503"/>
                  </a:lnTo>
                  <a:lnTo>
                    <a:pt x="1189" y="391"/>
                  </a:lnTo>
                  <a:lnTo>
                    <a:pt x="1245" y="317"/>
                  </a:lnTo>
                  <a:lnTo>
                    <a:pt x="1264" y="243"/>
                  </a:lnTo>
                  <a:lnTo>
                    <a:pt x="1245" y="150"/>
                  </a:lnTo>
                  <a:lnTo>
                    <a:pt x="1208" y="94"/>
                  </a:lnTo>
                  <a:lnTo>
                    <a:pt x="1152" y="38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25"/>
            <p:cNvSpPr/>
            <p:nvPr/>
          </p:nvSpPr>
          <p:spPr>
            <a:xfrm>
              <a:off x="8677028" y="500627"/>
              <a:ext cx="203512" cy="52146"/>
            </a:xfrm>
            <a:custGeom>
              <a:rect b="b" l="l" r="r" t="t"/>
              <a:pathLst>
                <a:path extrusionOk="0" h="1357" w="5296">
                  <a:moveTo>
                    <a:pt x="4887" y="0"/>
                  </a:moveTo>
                  <a:lnTo>
                    <a:pt x="4311" y="149"/>
                  </a:lnTo>
                  <a:lnTo>
                    <a:pt x="3735" y="298"/>
                  </a:lnTo>
                  <a:lnTo>
                    <a:pt x="3140" y="446"/>
                  </a:lnTo>
                  <a:lnTo>
                    <a:pt x="2564" y="595"/>
                  </a:lnTo>
                  <a:lnTo>
                    <a:pt x="1970" y="725"/>
                  </a:lnTo>
                  <a:lnTo>
                    <a:pt x="1394" y="818"/>
                  </a:lnTo>
                  <a:lnTo>
                    <a:pt x="1096" y="855"/>
                  </a:lnTo>
                  <a:lnTo>
                    <a:pt x="799" y="874"/>
                  </a:lnTo>
                  <a:lnTo>
                    <a:pt x="186" y="874"/>
                  </a:lnTo>
                  <a:lnTo>
                    <a:pt x="112" y="892"/>
                  </a:lnTo>
                  <a:lnTo>
                    <a:pt x="56" y="929"/>
                  </a:lnTo>
                  <a:lnTo>
                    <a:pt x="19" y="985"/>
                  </a:lnTo>
                  <a:lnTo>
                    <a:pt x="0" y="1041"/>
                  </a:lnTo>
                  <a:lnTo>
                    <a:pt x="0" y="1115"/>
                  </a:lnTo>
                  <a:lnTo>
                    <a:pt x="19" y="1171"/>
                  </a:lnTo>
                  <a:lnTo>
                    <a:pt x="74" y="1227"/>
                  </a:lnTo>
                  <a:lnTo>
                    <a:pt x="130" y="1264"/>
                  </a:lnTo>
                  <a:lnTo>
                    <a:pt x="446" y="1301"/>
                  </a:lnTo>
                  <a:lnTo>
                    <a:pt x="762" y="1338"/>
                  </a:lnTo>
                  <a:lnTo>
                    <a:pt x="1059" y="1357"/>
                  </a:lnTo>
                  <a:lnTo>
                    <a:pt x="1375" y="1338"/>
                  </a:lnTo>
                  <a:lnTo>
                    <a:pt x="1691" y="1320"/>
                  </a:lnTo>
                  <a:lnTo>
                    <a:pt x="1988" y="1283"/>
                  </a:lnTo>
                  <a:lnTo>
                    <a:pt x="2620" y="1190"/>
                  </a:lnTo>
                  <a:lnTo>
                    <a:pt x="3233" y="1041"/>
                  </a:lnTo>
                  <a:lnTo>
                    <a:pt x="3846" y="892"/>
                  </a:lnTo>
                  <a:lnTo>
                    <a:pt x="4459" y="744"/>
                  </a:lnTo>
                  <a:lnTo>
                    <a:pt x="5054" y="614"/>
                  </a:lnTo>
                  <a:lnTo>
                    <a:pt x="5128" y="595"/>
                  </a:lnTo>
                  <a:lnTo>
                    <a:pt x="5184" y="576"/>
                  </a:lnTo>
                  <a:lnTo>
                    <a:pt x="5221" y="521"/>
                  </a:lnTo>
                  <a:lnTo>
                    <a:pt x="5258" y="484"/>
                  </a:lnTo>
                  <a:lnTo>
                    <a:pt x="5277" y="428"/>
                  </a:lnTo>
                  <a:lnTo>
                    <a:pt x="5296" y="372"/>
                  </a:lnTo>
                  <a:lnTo>
                    <a:pt x="5277" y="242"/>
                  </a:lnTo>
                  <a:lnTo>
                    <a:pt x="5221" y="131"/>
                  </a:lnTo>
                  <a:lnTo>
                    <a:pt x="5184" y="93"/>
                  </a:lnTo>
                  <a:lnTo>
                    <a:pt x="5147" y="56"/>
                  </a:lnTo>
                  <a:lnTo>
                    <a:pt x="5091" y="19"/>
                  </a:lnTo>
                  <a:lnTo>
                    <a:pt x="50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25"/>
            <p:cNvSpPr/>
            <p:nvPr/>
          </p:nvSpPr>
          <p:spPr>
            <a:xfrm>
              <a:off x="8022243" y="84368"/>
              <a:ext cx="131422" cy="152826"/>
            </a:xfrm>
            <a:custGeom>
              <a:rect b="b" l="l" r="r" t="t"/>
              <a:pathLst>
                <a:path extrusionOk="0" h="3977" w="3420">
                  <a:moveTo>
                    <a:pt x="224" y="0"/>
                  </a:moveTo>
                  <a:lnTo>
                    <a:pt x="150" y="19"/>
                  </a:lnTo>
                  <a:lnTo>
                    <a:pt x="94" y="56"/>
                  </a:lnTo>
                  <a:lnTo>
                    <a:pt x="57" y="112"/>
                  </a:lnTo>
                  <a:lnTo>
                    <a:pt x="19" y="167"/>
                  </a:lnTo>
                  <a:lnTo>
                    <a:pt x="1" y="242"/>
                  </a:lnTo>
                  <a:lnTo>
                    <a:pt x="1" y="316"/>
                  </a:lnTo>
                  <a:lnTo>
                    <a:pt x="19" y="465"/>
                  </a:lnTo>
                  <a:lnTo>
                    <a:pt x="75" y="613"/>
                  </a:lnTo>
                  <a:lnTo>
                    <a:pt x="131" y="762"/>
                  </a:lnTo>
                  <a:lnTo>
                    <a:pt x="205" y="911"/>
                  </a:lnTo>
                  <a:lnTo>
                    <a:pt x="373" y="1208"/>
                  </a:lnTo>
                  <a:lnTo>
                    <a:pt x="558" y="1487"/>
                  </a:lnTo>
                  <a:lnTo>
                    <a:pt x="781" y="1747"/>
                  </a:lnTo>
                  <a:lnTo>
                    <a:pt x="1004" y="2007"/>
                  </a:lnTo>
                  <a:lnTo>
                    <a:pt x="1413" y="2490"/>
                  </a:lnTo>
                  <a:lnTo>
                    <a:pt x="1785" y="2936"/>
                  </a:lnTo>
                  <a:lnTo>
                    <a:pt x="1989" y="3159"/>
                  </a:lnTo>
                  <a:lnTo>
                    <a:pt x="2212" y="3382"/>
                  </a:lnTo>
                  <a:lnTo>
                    <a:pt x="2435" y="3586"/>
                  </a:lnTo>
                  <a:lnTo>
                    <a:pt x="2676" y="3753"/>
                  </a:lnTo>
                  <a:lnTo>
                    <a:pt x="2807" y="3828"/>
                  </a:lnTo>
                  <a:lnTo>
                    <a:pt x="2937" y="3902"/>
                  </a:lnTo>
                  <a:lnTo>
                    <a:pt x="3067" y="3939"/>
                  </a:lnTo>
                  <a:lnTo>
                    <a:pt x="3197" y="3976"/>
                  </a:lnTo>
                  <a:lnTo>
                    <a:pt x="3308" y="3976"/>
                  </a:lnTo>
                  <a:lnTo>
                    <a:pt x="3345" y="3939"/>
                  </a:lnTo>
                  <a:lnTo>
                    <a:pt x="3383" y="3921"/>
                  </a:lnTo>
                  <a:lnTo>
                    <a:pt x="3401" y="3865"/>
                  </a:lnTo>
                  <a:lnTo>
                    <a:pt x="3420" y="3828"/>
                  </a:lnTo>
                  <a:lnTo>
                    <a:pt x="3420" y="3772"/>
                  </a:lnTo>
                  <a:lnTo>
                    <a:pt x="3401" y="3716"/>
                  </a:lnTo>
                  <a:lnTo>
                    <a:pt x="3252" y="3475"/>
                  </a:lnTo>
                  <a:lnTo>
                    <a:pt x="3085" y="3252"/>
                  </a:lnTo>
                  <a:lnTo>
                    <a:pt x="2899" y="3029"/>
                  </a:lnTo>
                  <a:lnTo>
                    <a:pt x="2695" y="2824"/>
                  </a:lnTo>
                  <a:lnTo>
                    <a:pt x="2305" y="2397"/>
                  </a:lnTo>
                  <a:lnTo>
                    <a:pt x="2119" y="2193"/>
                  </a:lnTo>
                  <a:lnTo>
                    <a:pt x="1933" y="1970"/>
                  </a:lnTo>
                  <a:lnTo>
                    <a:pt x="1766" y="1728"/>
                  </a:lnTo>
                  <a:lnTo>
                    <a:pt x="1580" y="1468"/>
                  </a:lnTo>
                  <a:lnTo>
                    <a:pt x="1227" y="929"/>
                  </a:lnTo>
                  <a:lnTo>
                    <a:pt x="1041" y="669"/>
                  </a:lnTo>
                  <a:lnTo>
                    <a:pt x="837" y="427"/>
                  </a:lnTo>
                  <a:lnTo>
                    <a:pt x="614" y="204"/>
                  </a:lnTo>
                  <a:lnTo>
                    <a:pt x="484" y="112"/>
                  </a:lnTo>
                  <a:lnTo>
                    <a:pt x="373" y="37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25"/>
            <p:cNvSpPr/>
            <p:nvPr/>
          </p:nvSpPr>
          <p:spPr>
            <a:xfrm>
              <a:off x="7994420" y="267135"/>
              <a:ext cx="57872" cy="42885"/>
            </a:xfrm>
            <a:custGeom>
              <a:rect b="b" l="l" r="r" t="t"/>
              <a:pathLst>
                <a:path extrusionOk="0" h="1116" w="1506">
                  <a:moveTo>
                    <a:pt x="242" y="1"/>
                  </a:moveTo>
                  <a:lnTo>
                    <a:pt x="167" y="38"/>
                  </a:lnTo>
                  <a:lnTo>
                    <a:pt x="112" y="75"/>
                  </a:lnTo>
                  <a:lnTo>
                    <a:pt x="75" y="112"/>
                  </a:lnTo>
                  <a:lnTo>
                    <a:pt x="37" y="168"/>
                  </a:lnTo>
                  <a:lnTo>
                    <a:pt x="0" y="242"/>
                  </a:lnTo>
                  <a:lnTo>
                    <a:pt x="0" y="317"/>
                  </a:lnTo>
                  <a:lnTo>
                    <a:pt x="19" y="372"/>
                  </a:lnTo>
                  <a:lnTo>
                    <a:pt x="56" y="484"/>
                  </a:lnTo>
                  <a:lnTo>
                    <a:pt x="130" y="577"/>
                  </a:lnTo>
                  <a:lnTo>
                    <a:pt x="223" y="651"/>
                  </a:lnTo>
                  <a:lnTo>
                    <a:pt x="335" y="725"/>
                  </a:lnTo>
                  <a:lnTo>
                    <a:pt x="539" y="837"/>
                  </a:lnTo>
                  <a:lnTo>
                    <a:pt x="762" y="948"/>
                  </a:lnTo>
                  <a:lnTo>
                    <a:pt x="929" y="1023"/>
                  </a:lnTo>
                  <a:lnTo>
                    <a:pt x="1041" y="1060"/>
                  </a:lnTo>
                  <a:lnTo>
                    <a:pt x="1152" y="1097"/>
                  </a:lnTo>
                  <a:lnTo>
                    <a:pt x="1264" y="1116"/>
                  </a:lnTo>
                  <a:lnTo>
                    <a:pt x="1375" y="1097"/>
                  </a:lnTo>
                  <a:lnTo>
                    <a:pt x="1412" y="1078"/>
                  </a:lnTo>
                  <a:lnTo>
                    <a:pt x="1450" y="1041"/>
                  </a:lnTo>
                  <a:lnTo>
                    <a:pt x="1468" y="1004"/>
                  </a:lnTo>
                  <a:lnTo>
                    <a:pt x="1505" y="948"/>
                  </a:lnTo>
                  <a:lnTo>
                    <a:pt x="1505" y="855"/>
                  </a:lnTo>
                  <a:lnTo>
                    <a:pt x="1487" y="781"/>
                  </a:lnTo>
                  <a:lnTo>
                    <a:pt x="1431" y="707"/>
                  </a:lnTo>
                  <a:lnTo>
                    <a:pt x="1357" y="632"/>
                  </a:lnTo>
                  <a:lnTo>
                    <a:pt x="1208" y="521"/>
                  </a:lnTo>
                  <a:lnTo>
                    <a:pt x="1059" y="428"/>
                  </a:lnTo>
                  <a:lnTo>
                    <a:pt x="706" y="168"/>
                  </a:lnTo>
                  <a:lnTo>
                    <a:pt x="595" y="94"/>
                  </a:lnTo>
                  <a:lnTo>
                    <a:pt x="502" y="38"/>
                  </a:lnTo>
                  <a:lnTo>
                    <a:pt x="409" y="19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25"/>
            <p:cNvSpPr/>
            <p:nvPr/>
          </p:nvSpPr>
          <p:spPr>
            <a:xfrm>
              <a:off x="7825181" y="387109"/>
              <a:ext cx="154978" cy="62867"/>
            </a:xfrm>
            <a:custGeom>
              <a:rect b="b" l="l" r="r" t="t"/>
              <a:pathLst>
                <a:path extrusionOk="0" h="1636" w="4033">
                  <a:moveTo>
                    <a:pt x="298" y="0"/>
                  </a:moveTo>
                  <a:lnTo>
                    <a:pt x="242" y="19"/>
                  </a:lnTo>
                  <a:lnTo>
                    <a:pt x="187" y="56"/>
                  </a:lnTo>
                  <a:lnTo>
                    <a:pt x="94" y="130"/>
                  </a:lnTo>
                  <a:lnTo>
                    <a:pt x="19" y="242"/>
                  </a:lnTo>
                  <a:lnTo>
                    <a:pt x="1" y="353"/>
                  </a:lnTo>
                  <a:lnTo>
                    <a:pt x="1" y="409"/>
                  </a:lnTo>
                  <a:lnTo>
                    <a:pt x="1" y="465"/>
                  </a:lnTo>
                  <a:lnTo>
                    <a:pt x="19" y="520"/>
                  </a:lnTo>
                  <a:lnTo>
                    <a:pt x="56" y="576"/>
                  </a:lnTo>
                  <a:lnTo>
                    <a:pt x="112" y="613"/>
                  </a:lnTo>
                  <a:lnTo>
                    <a:pt x="168" y="651"/>
                  </a:lnTo>
                  <a:lnTo>
                    <a:pt x="577" y="855"/>
                  </a:lnTo>
                  <a:lnTo>
                    <a:pt x="1004" y="1059"/>
                  </a:lnTo>
                  <a:lnTo>
                    <a:pt x="1469" y="1226"/>
                  </a:lnTo>
                  <a:lnTo>
                    <a:pt x="1933" y="1375"/>
                  </a:lnTo>
                  <a:lnTo>
                    <a:pt x="2416" y="1505"/>
                  </a:lnTo>
                  <a:lnTo>
                    <a:pt x="2881" y="1580"/>
                  </a:lnTo>
                  <a:lnTo>
                    <a:pt x="3345" y="1635"/>
                  </a:lnTo>
                  <a:lnTo>
                    <a:pt x="3810" y="1635"/>
                  </a:lnTo>
                  <a:lnTo>
                    <a:pt x="3903" y="1617"/>
                  </a:lnTo>
                  <a:lnTo>
                    <a:pt x="3958" y="1561"/>
                  </a:lnTo>
                  <a:lnTo>
                    <a:pt x="3996" y="1505"/>
                  </a:lnTo>
                  <a:lnTo>
                    <a:pt x="4033" y="1431"/>
                  </a:lnTo>
                  <a:lnTo>
                    <a:pt x="4033" y="1357"/>
                  </a:lnTo>
                  <a:lnTo>
                    <a:pt x="3996" y="1282"/>
                  </a:lnTo>
                  <a:lnTo>
                    <a:pt x="3940" y="1226"/>
                  </a:lnTo>
                  <a:lnTo>
                    <a:pt x="3865" y="1189"/>
                  </a:lnTo>
                  <a:lnTo>
                    <a:pt x="3438" y="1041"/>
                  </a:lnTo>
                  <a:lnTo>
                    <a:pt x="3011" y="892"/>
                  </a:lnTo>
                  <a:lnTo>
                    <a:pt x="2156" y="576"/>
                  </a:lnTo>
                  <a:lnTo>
                    <a:pt x="1301" y="260"/>
                  </a:lnTo>
                  <a:lnTo>
                    <a:pt x="874" y="130"/>
                  </a:lnTo>
                  <a:lnTo>
                    <a:pt x="428" y="19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25"/>
            <p:cNvSpPr/>
            <p:nvPr/>
          </p:nvSpPr>
          <p:spPr>
            <a:xfrm>
              <a:off x="7875868" y="544167"/>
              <a:ext cx="70745" cy="25746"/>
            </a:xfrm>
            <a:custGeom>
              <a:rect b="b" l="l" r="r" t="t"/>
              <a:pathLst>
                <a:path extrusionOk="0" h="670" w="1841">
                  <a:moveTo>
                    <a:pt x="391" y="1"/>
                  </a:moveTo>
                  <a:lnTo>
                    <a:pt x="298" y="19"/>
                  </a:lnTo>
                  <a:lnTo>
                    <a:pt x="205" y="38"/>
                  </a:lnTo>
                  <a:lnTo>
                    <a:pt x="112" y="94"/>
                  </a:lnTo>
                  <a:lnTo>
                    <a:pt x="75" y="112"/>
                  </a:lnTo>
                  <a:lnTo>
                    <a:pt x="38" y="168"/>
                  </a:lnTo>
                  <a:lnTo>
                    <a:pt x="20" y="205"/>
                  </a:lnTo>
                  <a:lnTo>
                    <a:pt x="20" y="261"/>
                  </a:lnTo>
                  <a:lnTo>
                    <a:pt x="1" y="317"/>
                  </a:lnTo>
                  <a:lnTo>
                    <a:pt x="20" y="354"/>
                  </a:lnTo>
                  <a:lnTo>
                    <a:pt x="38" y="410"/>
                  </a:lnTo>
                  <a:lnTo>
                    <a:pt x="75" y="447"/>
                  </a:lnTo>
                  <a:lnTo>
                    <a:pt x="150" y="503"/>
                  </a:lnTo>
                  <a:lnTo>
                    <a:pt x="224" y="558"/>
                  </a:lnTo>
                  <a:lnTo>
                    <a:pt x="317" y="595"/>
                  </a:lnTo>
                  <a:lnTo>
                    <a:pt x="410" y="633"/>
                  </a:lnTo>
                  <a:lnTo>
                    <a:pt x="614" y="670"/>
                  </a:lnTo>
                  <a:lnTo>
                    <a:pt x="818" y="670"/>
                  </a:lnTo>
                  <a:lnTo>
                    <a:pt x="1023" y="651"/>
                  </a:lnTo>
                  <a:lnTo>
                    <a:pt x="1246" y="633"/>
                  </a:lnTo>
                  <a:lnTo>
                    <a:pt x="1617" y="577"/>
                  </a:lnTo>
                  <a:lnTo>
                    <a:pt x="1729" y="540"/>
                  </a:lnTo>
                  <a:lnTo>
                    <a:pt x="1785" y="484"/>
                  </a:lnTo>
                  <a:lnTo>
                    <a:pt x="1822" y="428"/>
                  </a:lnTo>
                  <a:lnTo>
                    <a:pt x="1840" y="335"/>
                  </a:lnTo>
                  <a:lnTo>
                    <a:pt x="1822" y="261"/>
                  </a:lnTo>
                  <a:lnTo>
                    <a:pt x="1785" y="187"/>
                  </a:lnTo>
                  <a:lnTo>
                    <a:pt x="1729" y="150"/>
                  </a:lnTo>
                  <a:lnTo>
                    <a:pt x="1617" y="112"/>
                  </a:lnTo>
                  <a:lnTo>
                    <a:pt x="1246" y="75"/>
                  </a:lnTo>
                  <a:lnTo>
                    <a:pt x="874" y="19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25"/>
            <p:cNvSpPr/>
            <p:nvPr/>
          </p:nvSpPr>
          <p:spPr>
            <a:xfrm>
              <a:off x="7807350" y="671289"/>
              <a:ext cx="152826" cy="103562"/>
            </a:xfrm>
            <a:custGeom>
              <a:rect b="b" l="l" r="r" t="t"/>
              <a:pathLst>
                <a:path extrusionOk="0" h="2695" w="3977">
                  <a:moveTo>
                    <a:pt x="3716" y="0"/>
                  </a:moveTo>
                  <a:lnTo>
                    <a:pt x="3623" y="19"/>
                  </a:lnTo>
                  <a:lnTo>
                    <a:pt x="3549" y="75"/>
                  </a:lnTo>
                  <a:lnTo>
                    <a:pt x="3326" y="260"/>
                  </a:lnTo>
                  <a:lnTo>
                    <a:pt x="3103" y="428"/>
                  </a:lnTo>
                  <a:lnTo>
                    <a:pt x="2862" y="595"/>
                  </a:lnTo>
                  <a:lnTo>
                    <a:pt x="2639" y="743"/>
                  </a:lnTo>
                  <a:lnTo>
                    <a:pt x="2137" y="1022"/>
                  </a:lnTo>
                  <a:lnTo>
                    <a:pt x="1617" y="1264"/>
                  </a:lnTo>
                  <a:lnTo>
                    <a:pt x="1189" y="1468"/>
                  </a:lnTo>
                  <a:lnTo>
                    <a:pt x="948" y="1580"/>
                  </a:lnTo>
                  <a:lnTo>
                    <a:pt x="706" y="1710"/>
                  </a:lnTo>
                  <a:lnTo>
                    <a:pt x="483" y="1840"/>
                  </a:lnTo>
                  <a:lnTo>
                    <a:pt x="279" y="2007"/>
                  </a:lnTo>
                  <a:lnTo>
                    <a:pt x="205" y="2081"/>
                  </a:lnTo>
                  <a:lnTo>
                    <a:pt x="130" y="2174"/>
                  </a:lnTo>
                  <a:lnTo>
                    <a:pt x="56" y="2286"/>
                  </a:lnTo>
                  <a:lnTo>
                    <a:pt x="0" y="2397"/>
                  </a:lnTo>
                  <a:lnTo>
                    <a:pt x="0" y="2434"/>
                  </a:lnTo>
                  <a:lnTo>
                    <a:pt x="0" y="2490"/>
                  </a:lnTo>
                  <a:lnTo>
                    <a:pt x="19" y="2546"/>
                  </a:lnTo>
                  <a:lnTo>
                    <a:pt x="37" y="2583"/>
                  </a:lnTo>
                  <a:lnTo>
                    <a:pt x="75" y="2639"/>
                  </a:lnTo>
                  <a:lnTo>
                    <a:pt x="130" y="2657"/>
                  </a:lnTo>
                  <a:lnTo>
                    <a:pt x="186" y="2676"/>
                  </a:lnTo>
                  <a:lnTo>
                    <a:pt x="223" y="2694"/>
                  </a:lnTo>
                  <a:lnTo>
                    <a:pt x="465" y="2639"/>
                  </a:lnTo>
                  <a:lnTo>
                    <a:pt x="725" y="2564"/>
                  </a:lnTo>
                  <a:lnTo>
                    <a:pt x="966" y="2453"/>
                  </a:lnTo>
                  <a:lnTo>
                    <a:pt x="1208" y="2323"/>
                  </a:lnTo>
                  <a:lnTo>
                    <a:pt x="1710" y="2044"/>
                  </a:lnTo>
                  <a:lnTo>
                    <a:pt x="2156" y="1784"/>
                  </a:lnTo>
                  <a:lnTo>
                    <a:pt x="2657" y="1505"/>
                  </a:lnTo>
                  <a:lnTo>
                    <a:pt x="2899" y="1357"/>
                  </a:lnTo>
                  <a:lnTo>
                    <a:pt x="3159" y="1208"/>
                  </a:lnTo>
                  <a:lnTo>
                    <a:pt x="3382" y="1022"/>
                  </a:lnTo>
                  <a:lnTo>
                    <a:pt x="3586" y="836"/>
                  </a:lnTo>
                  <a:lnTo>
                    <a:pt x="3791" y="613"/>
                  </a:lnTo>
                  <a:lnTo>
                    <a:pt x="3939" y="372"/>
                  </a:lnTo>
                  <a:lnTo>
                    <a:pt x="3976" y="279"/>
                  </a:lnTo>
                  <a:lnTo>
                    <a:pt x="3976" y="186"/>
                  </a:lnTo>
                  <a:lnTo>
                    <a:pt x="3939" y="112"/>
                  </a:lnTo>
                  <a:lnTo>
                    <a:pt x="3884" y="56"/>
                  </a:lnTo>
                  <a:lnTo>
                    <a:pt x="3809" y="19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25"/>
            <p:cNvSpPr/>
            <p:nvPr/>
          </p:nvSpPr>
          <p:spPr>
            <a:xfrm>
              <a:off x="7947999" y="761250"/>
              <a:ext cx="49302" cy="52146"/>
            </a:xfrm>
            <a:custGeom>
              <a:rect b="b" l="l" r="r" t="t"/>
              <a:pathLst>
                <a:path extrusionOk="0" h="1357" w="1283">
                  <a:moveTo>
                    <a:pt x="1097" y="0"/>
                  </a:moveTo>
                  <a:lnTo>
                    <a:pt x="1060" y="37"/>
                  </a:lnTo>
                  <a:lnTo>
                    <a:pt x="800" y="242"/>
                  </a:lnTo>
                  <a:lnTo>
                    <a:pt x="558" y="465"/>
                  </a:lnTo>
                  <a:lnTo>
                    <a:pt x="316" y="688"/>
                  </a:lnTo>
                  <a:lnTo>
                    <a:pt x="75" y="911"/>
                  </a:lnTo>
                  <a:lnTo>
                    <a:pt x="38" y="967"/>
                  </a:lnTo>
                  <a:lnTo>
                    <a:pt x="19" y="1004"/>
                  </a:lnTo>
                  <a:lnTo>
                    <a:pt x="1" y="1059"/>
                  </a:lnTo>
                  <a:lnTo>
                    <a:pt x="1" y="1097"/>
                  </a:lnTo>
                  <a:lnTo>
                    <a:pt x="38" y="1189"/>
                  </a:lnTo>
                  <a:lnTo>
                    <a:pt x="93" y="1282"/>
                  </a:lnTo>
                  <a:lnTo>
                    <a:pt x="168" y="1338"/>
                  </a:lnTo>
                  <a:lnTo>
                    <a:pt x="261" y="1357"/>
                  </a:lnTo>
                  <a:lnTo>
                    <a:pt x="354" y="1357"/>
                  </a:lnTo>
                  <a:lnTo>
                    <a:pt x="409" y="1320"/>
                  </a:lnTo>
                  <a:lnTo>
                    <a:pt x="446" y="1282"/>
                  </a:lnTo>
                  <a:lnTo>
                    <a:pt x="874" y="781"/>
                  </a:lnTo>
                  <a:lnTo>
                    <a:pt x="1078" y="521"/>
                  </a:lnTo>
                  <a:lnTo>
                    <a:pt x="1264" y="242"/>
                  </a:lnTo>
                  <a:lnTo>
                    <a:pt x="1283" y="205"/>
                  </a:lnTo>
                  <a:lnTo>
                    <a:pt x="1283" y="149"/>
                  </a:lnTo>
                  <a:lnTo>
                    <a:pt x="1264" y="93"/>
                  </a:lnTo>
                  <a:lnTo>
                    <a:pt x="1245" y="56"/>
                  </a:lnTo>
                  <a:lnTo>
                    <a:pt x="1208" y="19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25"/>
            <p:cNvSpPr/>
            <p:nvPr/>
          </p:nvSpPr>
          <p:spPr>
            <a:xfrm>
              <a:off x="7974438" y="839068"/>
              <a:ext cx="123544" cy="151404"/>
            </a:xfrm>
            <a:custGeom>
              <a:rect b="b" l="l" r="r" t="t"/>
              <a:pathLst>
                <a:path extrusionOk="0" h="3940" w="3215">
                  <a:moveTo>
                    <a:pt x="3029" y="1"/>
                  </a:moveTo>
                  <a:lnTo>
                    <a:pt x="2973" y="19"/>
                  </a:lnTo>
                  <a:lnTo>
                    <a:pt x="2917" y="56"/>
                  </a:lnTo>
                  <a:lnTo>
                    <a:pt x="2155" y="855"/>
                  </a:lnTo>
                  <a:lnTo>
                    <a:pt x="1784" y="1264"/>
                  </a:lnTo>
                  <a:lnTo>
                    <a:pt x="1412" y="1691"/>
                  </a:lnTo>
                  <a:lnTo>
                    <a:pt x="1041" y="2119"/>
                  </a:lnTo>
                  <a:lnTo>
                    <a:pt x="706" y="2546"/>
                  </a:lnTo>
                  <a:lnTo>
                    <a:pt x="372" y="2992"/>
                  </a:lnTo>
                  <a:lnTo>
                    <a:pt x="56" y="3457"/>
                  </a:lnTo>
                  <a:lnTo>
                    <a:pt x="19" y="3512"/>
                  </a:lnTo>
                  <a:lnTo>
                    <a:pt x="0" y="3587"/>
                  </a:lnTo>
                  <a:lnTo>
                    <a:pt x="0" y="3642"/>
                  </a:lnTo>
                  <a:lnTo>
                    <a:pt x="19" y="3698"/>
                  </a:lnTo>
                  <a:lnTo>
                    <a:pt x="37" y="3754"/>
                  </a:lnTo>
                  <a:lnTo>
                    <a:pt x="74" y="3810"/>
                  </a:lnTo>
                  <a:lnTo>
                    <a:pt x="167" y="3884"/>
                  </a:lnTo>
                  <a:lnTo>
                    <a:pt x="279" y="3921"/>
                  </a:lnTo>
                  <a:lnTo>
                    <a:pt x="334" y="3940"/>
                  </a:lnTo>
                  <a:lnTo>
                    <a:pt x="409" y="3940"/>
                  </a:lnTo>
                  <a:lnTo>
                    <a:pt x="465" y="3921"/>
                  </a:lnTo>
                  <a:lnTo>
                    <a:pt x="520" y="3884"/>
                  </a:lnTo>
                  <a:lnTo>
                    <a:pt x="557" y="3847"/>
                  </a:lnTo>
                  <a:lnTo>
                    <a:pt x="613" y="3772"/>
                  </a:lnTo>
                  <a:lnTo>
                    <a:pt x="743" y="3549"/>
                  </a:lnTo>
                  <a:lnTo>
                    <a:pt x="892" y="3308"/>
                  </a:lnTo>
                  <a:lnTo>
                    <a:pt x="1208" y="2862"/>
                  </a:lnTo>
                  <a:lnTo>
                    <a:pt x="1542" y="2435"/>
                  </a:lnTo>
                  <a:lnTo>
                    <a:pt x="1895" y="2007"/>
                  </a:lnTo>
                  <a:lnTo>
                    <a:pt x="2248" y="1599"/>
                  </a:lnTo>
                  <a:lnTo>
                    <a:pt x="2583" y="1171"/>
                  </a:lnTo>
                  <a:lnTo>
                    <a:pt x="2899" y="725"/>
                  </a:lnTo>
                  <a:lnTo>
                    <a:pt x="3196" y="261"/>
                  </a:lnTo>
                  <a:lnTo>
                    <a:pt x="3214" y="205"/>
                  </a:lnTo>
                  <a:lnTo>
                    <a:pt x="3214" y="149"/>
                  </a:lnTo>
                  <a:lnTo>
                    <a:pt x="3196" y="93"/>
                  </a:lnTo>
                  <a:lnTo>
                    <a:pt x="3140" y="38"/>
                  </a:lnTo>
                  <a:lnTo>
                    <a:pt x="3103" y="19"/>
                  </a:lnTo>
                  <a:lnTo>
                    <a:pt x="3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25"/>
            <p:cNvSpPr/>
            <p:nvPr/>
          </p:nvSpPr>
          <p:spPr>
            <a:xfrm>
              <a:off x="8132225" y="893329"/>
              <a:ext cx="34316" cy="46459"/>
            </a:xfrm>
            <a:custGeom>
              <a:rect b="b" l="l" r="r" t="t"/>
              <a:pathLst>
                <a:path extrusionOk="0" h="1209" w="893">
                  <a:moveTo>
                    <a:pt x="706" y="1"/>
                  </a:moveTo>
                  <a:lnTo>
                    <a:pt x="651" y="19"/>
                  </a:lnTo>
                  <a:lnTo>
                    <a:pt x="539" y="75"/>
                  </a:lnTo>
                  <a:lnTo>
                    <a:pt x="446" y="149"/>
                  </a:lnTo>
                  <a:lnTo>
                    <a:pt x="335" y="242"/>
                  </a:lnTo>
                  <a:lnTo>
                    <a:pt x="242" y="335"/>
                  </a:lnTo>
                  <a:lnTo>
                    <a:pt x="168" y="447"/>
                  </a:lnTo>
                  <a:lnTo>
                    <a:pt x="93" y="540"/>
                  </a:lnTo>
                  <a:lnTo>
                    <a:pt x="37" y="670"/>
                  </a:lnTo>
                  <a:lnTo>
                    <a:pt x="19" y="781"/>
                  </a:lnTo>
                  <a:lnTo>
                    <a:pt x="0" y="855"/>
                  </a:lnTo>
                  <a:lnTo>
                    <a:pt x="0" y="930"/>
                  </a:lnTo>
                  <a:lnTo>
                    <a:pt x="19" y="985"/>
                  </a:lnTo>
                  <a:lnTo>
                    <a:pt x="56" y="1041"/>
                  </a:lnTo>
                  <a:lnTo>
                    <a:pt x="93" y="1097"/>
                  </a:lnTo>
                  <a:lnTo>
                    <a:pt x="149" y="1134"/>
                  </a:lnTo>
                  <a:lnTo>
                    <a:pt x="260" y="1190"/>
                  </a:lnTo>
                  <a:lnTo>
                    <a:pt x="372" y="1208"/>
                  </a:lnTo>
                  <a:lnTo>
                    <a:pt x="428" y="1190"/>
                  </a:lnTo>
                  <a:lnTo>
                    <a:pt x="483" y="1171"/>
                  </a:lnTo>
                  <a:lnTo>
                    <a:pt x="539" y="1134"/>
                  </a:lnTo>
                  <a:lnTo>
                    <a:pt x="595" y="1097"/>
                  </a:lnTo>
                  <a:lnTo>
                    <a:pt x="632" y="1041"/>
                  </a:lnTo>
                  <a:lnTo>
                    <a:pt x="669" y="967"/>
                  </a:lnTo>
                  <a:lnTo>
                    <a:pt x="706" y="781"/>
                  </a:lnTo>
                  <a:lnTo>
                    <a:pt x="744" y="595"/>
                  </a:lnTo>
                  <a:lnTo>
                    <a:pt x="799" y="428"/>
                  </a:lnTo>
                  <a:lnTo>
                    <a:pt x="874" y="242"/>
                  </a:lnTo>
                  <a:lnTo>
                    <a:pt x="892" y="187"/>
                  </a:lnTo>
                  <a:lnTo>
                    <a:pt x="892" y="131"/>
                  </a:lnTo>
                  <a:lnTo>
                    <a:pt x="874" y="94"/>
                  </a:lnTo>
                  <a:lnTo>
                    <a:pt x="836" y="56"/>
                  </a:lnTo>
                  <a:lnTo>
                    <a:pt x="799" y="19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25"/>
            <p:cNvSpPr/>
            <p:nvPr/>
          </p:nvSpPr>
          <p:spPr>
            <a:xfrm>
              <a:off x="8184335" y="899747"/>
              <a:ext cx="57872" cy="195673"/>
            </a:xfrm>
            <a:custGeom>
              <a:rect b="b" l="l" r="r" t="t"/>
              <a:pathLst>
                <a:path extrusionOk="0" h="5092" w="1506">
                  <a:moveTo>
                    <a:pt x="1338" y="1"/>
                  </a:moveTo>
                  <a:lnTo>
                    <a:pt x="1283" y="20"/>
                  </a:lnTo>
                  <a:lnTo>
                    <a:pt x="1246" y="38"/>
                  </a:lnTo>
                  <a:lnTo>
                    <a:pt x="1190" y="94"/>
                  </a:lnTo>
                  <a:lnTo>
                    <a:pt x="1041" y="317"/>
                  </a:lnTo>
                  <a:lnTo>
                    <a:pt x="911" y="577"/>
                  </a:lnTo>
                  <a:lnTo>
                    <a:pt x="781" y="856"/>
                  </a:lnTo>
                  <a:lnTo>
                    <a:pt x="651" y="1134"/>
                  </a:lnTo>
                  <a:lnTo>
                    <a:pt x="539" y="1413"/>
                  </a:lnTo>
                  <a:lnTo>
                    <a:pt x="428" y="1729"/>
                  </a:lnTo>
                  <a:lnTo>
                    <a:pt x="335" y="2026"/>
                  </a:lnTo>
                  <a:lnTo>
                    <a:pt x="242" y="2342"/>
                  </a:lnTo>
                  <a:lnTo>
                    <a:pt x="168" y="2658"/>
                  </a:lnTo>
                  <a:lnTo>
                    <a:pt x="112" y="2974"/>
                  </a:lnTo>
                  <a:lnTo>
                    <a:pt x="56" y="3290"/>
                  </a:lnTo>
                  <a:lnTo>
                    <a:pt x="19" y="3606"/>
                  </a:lnTo>
                  <a:lnTo>
                    <a:pt x="1" y="3903"/>
                  </a:lnTo>
                  <a:lnTo>
                    <a:pt x="1" y="4200"/>
                  </a:lnTo>
                  <a:lnTo>
                    <a:pt x="1" y="4497"/>
                  </a:lnTo>
                  <a:lnTo>
                    <a:pt x="38" y="4776"/>
                  </a:lnTo>
                  <a:lnTo>
                    <a:pt x="75" y="4888"/>
                  </a:lnTo>
                  <a:lnTo>
                    <a:pt x="131" y="4980"/>
                  </a:lnTo>
                  <a:lnTo>
                    <a:pt x="224" y="5055"/>
                  </a:lnTo>
                  <a:lnTo>
                    <a:pt x="335" y="5092"/>
                  </a:lnTo>
                  <a:lnTo>
                    <a:pt x="447" y="5092"/>
                  </a:lnTo>
                  <a:lnTo>
                    <a:pt x="539" y="5055"/>
                  </a:lnTo>
                  <a:lnTo>
                    <a:pt x="577" y="5018"/>
                  </a:lnTo>
                  <a:lnTo>
                    <a:pt x="614" y="4980"/>
                  </a:lnTo>
                  <a:lnTo>
                    <a:pt x="651" y="4925"/>
                  </a:lnTo>
                  <a:lnTo>
                    <a:pt x="670" y="4850"/>
                  </a:lnTo>
                  <a:lnTo>
                    <a:pt x="725" y="4572"/>
                  </a:lnTo>
                  <a:lnTo>
                    <a:pt x="762" y="4274"/>
                  </a:lnTo>
                  <a:lnTo>
                    <a:pt x="837" y="3698"/>
                  </a:lnTo>
                  <a:lnTo>
                    <a:pt x="893" y="3104"/>
                  </a:lnTo>
                  <a:lnTo>
                    <a:pt x="985" y="2528"/>
                  </a:lnTo>
                  <a:lnTo>
                    <a:pt x="1097" y="1952"/>
                  </a:lnTo>
                  <a:lnTo>
                    <a:pt x="1246" y="1376"/>
                  </a:lnTo>
                  <a:lnTo>
                    <a:pt x="1376" y="800"/>
                  </a:lnTo>
                  <a:lnTo>
                    <a:pt x="1506" y="224"/>
                  </a:lnTo>
                  <a:lnTo>
                    <a:pt x="1506" y="150"/>
                  </a:lnTo>
                  <a:lnTo>
                    <a:pt x="1487" y="94"/>
                  </a:lnTo>
                  <a:lnTo>
                    <a:pt x="1450" y="57"/>
                  </a:lnTo>
                  <a:lnTo>
                    <a:pt x="1394" y="20"/>
                  </a:lnTo>
                  <a:lnTo>
                    <a:pt x="133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25"/>
            <p:cNvSpPr/>
            <p:nvPr/>
          </p:nvSpPr>
          <p:spPr>
            <a:xfrm>
              <a:off x="8279292" y="914042"/>
              <a:ext cx="22903" cy="51454"/>
            </a:xfrm>
            <a:custGeom>
              <a:rect b="b" l="l" r="r" t="t"/>
              <a:pathLst>
                <a:path extrusionOk="0" h="1339" w="596">
                  <a:moveTo>
                    <a:pt x="131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38" y="112"/>
                  </a:lnTo>
                  <a:lnTo>
                    <a:pt x="19" y="409"/>
                  </a:lnTo>
                  <a:lnTo>
                    <a:pt x="1" y="707"/>
                  </a:lnTo>
                  <a:lnTo>
                    <a:pt x="1" y="892"/>
                  </a:lnTo>
                  <a:lnTo>
                    <a:pt x="1" y="1041"/>
                  </a:lnTo>
                  <a:lnTo>
                    <a:pt x="19" y="1115"/>
                  </a:lnTo>
                  <a:lnTo>
                    <a:pt x="57" y="1190"/>
                  </a:lnTo>
                  <a:lnTo>
                    <a:pt x="112" y="1245"/>
                  </a:lnTo>
                  <a:lnTo>
                    <a:pt x="187" y="1301"/>
                  </a:lnTo>
                  <a:lnTo>
                    <a:pt x="224" y="1320"/>
                  </a:lnTo>
                  <a:lnTo>
                    <a:pt x="280" y="1338"/>
                  </a:lnTo>
                  <a:lnTo>
                    <a:pt x="372" y="1338"/>
                  </a:lnTo>
                  <a:lnTo>
                    <a:pt x="465" y="1283"/>
                  </a:lnTo>
                  <a:lnTo>
                    <a:pt x="521" y="1208"/>
                  </a:lnTo>
                  <a:lnTo>
                    <a:pt x="558" y="1153"/>
                  </a:lnTo>
                  <a:lnTo>
                    <a:pt x="577" y="1078"/>
                  </a:lnTo>
                  <a:lnTo>
                    <a:pt x="595" y="1004"/>
                  </a:lnTo>
                  <a:lnTo>
                    <a:pt x="577" y="930"/>
                  </a:lnTo>
                  <a:lnTo>
                    <a:pt x="558" y="781"/>
                  </a:lnTo>
                  <a:lnTo>
                    <a:pt x="521" y="651"/>
                  </a:lnTo>
                  <a:lnTo>
                    <a:pt x="447" y="354"/>
                  </a:lnTo>
                  <a:lnTo>
                    <a:pt x="391" y="205"/>
                  </a:lnTo>
                  <a:lnTo>
                    <a:pt x="335" y="75"/>
                  </a:lnTo>
                  <a:lnTo>
                    <a:pt x="298" y="38"/>
                  </a:lnTo>
                  <a:lnTo>
                    <a:pt x="261" y="1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25"/>
            <p:cNvSpPr/>
            <p:nvPr/>
          </p:nvSpPr>
          <p:spPr>
            <a:xfrm>
              <a:off x="8337857" y="918346"/>
              <a:ext cx="55720" cy="149252"/>
            </a:xfrm>
            <a:custGeom>
              <a:rect b="b" l="l" r="r" t="t"/>
              <a:pathLst>
                <a:path extrusionOk="0" h="3884" w="1450">
                  <a:moveTo>
                    <a:pt x="223" y="0"/>
                  </a:moveTo>
                  <a:lnTo>
                    <a:pt x="149" y="19"/>
                  </a:lnTo>
                  <a:lnTo>
                    <a:pt x="75" y="56"/>
                  </a:lnTo>
                  <a:lnTo>
                    <a:pt x="38" y="112"/>
                  </a:lnTo>
                  <a:lnTo>
                    <a:pt x="0" y="186"/>
                  </a:lnTo>
                  <a:lnTo>
                    <a:pt x="19" y="279"/>
                  </a:lnTo>
                  <a:lnTo>
                    <a:pt x="186" y="687"/>
                  </a:lnTo>
                  <a:lnTo>
                    <a:pt x="316" y="1096"/>
                  </a:lnTo>
                  <a:lnTo>
                    <a:pt x="428" y="1524"/>
                  </a:lnTo>
                  <a:lnTo>
                    <a:pt x="539" y="1951"/>
                  </a:lnTo>
                  <a:lnTo>
                    <a:pt x="706" y="2806"/>
                  </a:lnTo>
                  <a:lnTo>
                    <a:pt x="874" y="3679"/>
                  </a:lnTo>
                  <a:lnTo>
                    <a:pt x="874" y="3735"/>
                  </a:lnTo>
                  <a:lnTo>
                    <a:pt x="911" y="3790"/>
                  </a:lnTo>
                  <a:lnTo>
                    <a:pt x="948" y="3828"/>
                  </a:lnTo>
                  <a:lnTo>
                    <a:pt x="1004" y="3865"/>
                  </a:lnTo>
                  <a:lnTo>
                    <a:pt x="1041" y="3883"/>
                  </a:lnTo>
                  <a:lnTo>
                    <a:pt x="1208" y="3883"/>
                  </a:lnTo>
                  <a:lnTo>
                    <a:pt x="1320" y="3828"/>
                  </a:lnTo>
                  <a:lnTo>
                    <a:pt x="1394" y="3753"/>
                  </a:lnTo>
                  <a:lnTo>
                    <a:pt x="1431" y="3698"/>
                  </a:lnTo>
                  <a:lnTo>
                    <a:pt x="1450" y="3642"/>
                  </a:lnTo>
                  <a:lnTo>
                    <a:pt x="1450" y="3586"/>
                  </a:lnTo>
                  <a:lnTo>
                    <a:pt x="1450" y="3512"/>
                  </a:lnTo>
                  <a:lnTo>
                    <a:pt x="1245" y="2638"/>
                  </a:lnTo>
                  <a:lnTo>
                    <a:pt x="1004" y="1784"/>
                  </a:lnTo>
                  <a:lnTo>
                    <a:pt x="874" y="1356"/>
                  </a:lnTo>
                  <a:lnTo>
                    <a:pt x="744" y="929"/>
                  </a:lnTo>
                  <a:lnTo>
                    <a:pt x="595" y="520"/>
                  </a:lnTo>
                  <a:lnTo>
                    <a:pt x="409" y="112"/>
                  </a:lnTo>
                  <a:lnTo>
                    <a:pt x="372" y="37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25"/>
            <p:cNvSpPr/>
            <p:nvPr/>
          </p:nvSpPr>
          <p:spPr>
            <a:xfrm>
              <a:off x="8449223" y="891177"/>
              <a:ext cx="34316" cy="52185"/>
            </a:xfrm>
            <a:custGeom>
              <a:rect b="b" l="l" r="r" t="t"/>
              <a:pathLst>
                <a:path extrusionOk="0" h="1358" w="893">
                  <a:moveTo>
                    <a:pt x="224" y="1"/>
                  </a:moveTo>
                  <a:lnTo>
                    <a:pt x="168" y="20"/>
                  </a:lnTo>
                  <a:lnTo>
                    <a:pt x="131" y="57"/>
                  </a:lnTo>
                  <a:lnTo>
                    <a:pt x="94" y="112"/>
                  </a:lnTo>
                  <a:lnTo>
                    <a:pt x="38" y="261"/>
                  </a:lnTo>
                  <a:lnTo>
                    <a:pt x="1" y="410"/>
                  </a:lnTo>
                  <a:lnTo>
                    <a:pt x="1" y="558"/>
                  </a:lnTo>
                  <a:lnTo>
                    <a:pt x="20" y="707"/>
                  </a:lnTo>
                  <a:lnTo>
                    <a:pt x="57" y="856"/>
                  </a:lnTo>
                  <a:lnTo>
                    <a:pt x="112" y="1004"/>
                  </a:lnTo>
                  <a:lnTo>
                    <a:pt x="187" y="1134"/>
                  </a:lnTo>
                  <a:lnTo>
                    <a:pt x="280" y="1264"/>
                  </a:lnTo>
                  <a:lnTo>
                    <a:pt x="317" y="1302"/>
                  </a:lnTo>
                  <a:lnTo>
                    <a:pt x="373" y="1339"/>
                  </a:lnTo>
                  <a:lnTo>
                    <a:pt x="484" y="1357"/>
                  </a:lnTo>
                  <a:lnTo>
                    <a:pt x="614" y="1357"/>
                  </a:lnTo>
                  <a:lnTo>
                    <a:pt x="726" y="1320"/>
                  </a:lnTo>
                  <a:lnTo>
                    <a:pt x="781" y="1264"/>
                  </a:lnTo>
                  <a:lnTo>
                    <a:pt x="837" y="1209"/>
                  </a:lnTo>
                  <a:lnTo>
                    <a:pt x="874" y="1153"/>
                  </a:lnTo>
                  <a:lnTo>
                    <a:pt x="893" y="1079"/>
                  </a:lnTo>
                  <a:lnTo>
                    <a:pt x="893" y="1023"/>
                  </a:lnTo>
                  <a:lnTo>
                    <a:pt x="893" y="949"/>
                  </a:lnTo>
                  <a:lnTo>
                    <a:pt x="893" y="874"/>
                  </a:lnTo>
                  <a:lnTo>
                    <a:pt x="856" y="800"/>
                  </a:lnTo>
                  <a:lnTo>
                    <a:pt x="744" y="651"/>
                  </a:lnTo>
                  <a:lnTo>
                    <a:pt x="651" y="484"/>
                  </a:lnTo>
                  <a:lnTo>
                    <a:pt x="558" y="298"/>
                  </a:lnTo>
                  <a:lnTo>
                    <a:pt x="465" y="112"/>
                  </a:lnTo>
                  <a:lnTo>
                    <a:pt x="428" y="57"/>
                  </a:lnTo>
                  <a:lnTo>
                    <a:pt x="391" y="3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25"/>
            <p:cNvSpPr/>
            <p:nvPr/>
          </p:nvSpPr>
          <p:spPr>
            <a:xfrm>
              <a:off x="8531345" y="855477"/>
              <a:ext cx="132844" cy="144295"/>
            </a:xfrm>
            <a:custGeom>
              <a:rect b="b" l="l" r="r" t="t"/>
              <a:pathLst>
                <a:path extrusionOk="0" h="3755" w="3457">
                  <a:moveTo>
                    <a:pt x="205" y="1"/>
                  </a:moveTo>
                  <a:lnTo>
                    <a:pt x="131" y="20"/>
                  </a:lnTo>
                  <a:lnTo>
                    <a:pt x="75" y="57"/>
                  </a:lnTo>
                  <a:lnTo>
                    <a:pt x="19" y="112"/>
                  </a:lnTo>
                  <a:lnTo>
                    <a:pt x="1" y="187"/>
                  </a:lnTo>
                  <a:lnTo>
                    <a:pt x="1" y="280"/>
                  </a:lnTo>
                  <a:lnTo>
                    <a:pt x="94" y="540"/>
                  </a:lnTo>
                  <a:lnTo>
                    <a:pt x="205" y="781"/>
                  </a:lnTo>
                  <a:lnTo>
                    <a:pt x="317" y="1023"/>
                  </a:lnTo>
                  <a:lnTo>
                    <a:pt x="465" y="1246"/>
                  </a:lnTo>
                  <a:lnTo>
                    <a:pt x="614" y="1450"/>
                  </a:lnTo>
                  <a:lnTo>
                    <a:pt x="781" y="1655"/>
                  </a:lnTo>
                  <a:lnTo>
                    <a:pt x="1134" y="2063"/>
                  </a:lnTo>
                  <a:lnTo>
                    <a:pt x="1561" y="2509"/>
                  </a:lnTo>
                  <a:lnTo>
                    <a:pt x="2026" y="2974"/>
                  </a:lnTo>
                  <a:lnTo>
                    <a:pt x="2268" y="3197"/>
                  </a:lnTo>
                  <a:lnTo>
                    <a:pt x="2528" y="3401"/>
                  </a:lnTo>
                  <a:lnTo>
                    <a:pt x="2769" y="3568"/>
                  </a:lnTo>
                  <a:lnTo>
                    <a:pt x="3029" y="3717"/>
                  </a:lnTo>
                  <a:lnTo>
                    <a:pt x="3104" y="3754"/>
                  </a:lnTo>
                  <a:lnTo>
                    <a:pt x="3178" y="3754"/>
                  </a:lnTo>
                  <a:lnTo>
                    <a:pt x="3271" y="3736"/>
                  </a:lnTo>
                  <a:lnTo>
                    <a:pt x="3345" y="3698"/>
                  </a:lnTo>
                  <a:lnTo>
                    <a:pt x="3401" y="3643"/>
                  </a:lnTo>
                  <a:lnTo>
                    <a:pt x="3438" y="3568"/>
                  </a:lnTo>
                  <a:lnTo>
                    <a:pt x="3457" y="3494"/>
                  </a:lnTo>
                  <a:lnTo>
                    <a:pt x="3438" y="3401"/>
                  </a:lnTo>
                  <a:lnTo>
                    <a:pt x="3327" y="3178"/>
                  </a:lnTo>
                  <a:lnTo>
                    <a:pt x="3197" y="2974"/>
                  </a:lnTo>
                  <a:lnTo>
                    <a:pt x="3029" y="2788"/>
                  </a:lnTo>
                  <a:lnTo>
                    <a:pt x="2844" y="2602"/>
                  </a:lnTo>
                  <a:lnTo>
                    <a:pt x="2472" y="2268"/>
                  </a:lnTo>
                  <a:lnTo>
                    <a:pt x="2100" y="1933"/>
                  </a:lnTo>
                  <a:lnTo>
                    <a:pt x="1636" y="1525"/>
                  </a:lnTo>
                  <a:lnTo>
                    <a:pt x="1171" y="1097"/>
                  </a:lnTo>
                  <a:lnTo>
                    <a:pt x="967" y="856"/>
                  </a:lnTo>
                  <a:lnTo>
                    <a:pt x="763" y="614"/>
                  </a:lnTo>
                  <a:lnTo>
                    <a:pt x="577" y="373"/>
                  </a:lnTo>
                  <a:lnTo>
                    <a:pt x="409" y="112"/>
                  </a:lnTo>
                  <a:lnTo>
                    <a:pt x="354" y="38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25"/>
            <p:cNvSpPr/>
            <p:nvPr/>
          </p:nvSpPr>
          <p:spPr>
            <a:xfrm>
              <a:off x="8609163" y="790532"/>
              <a:ext cx="47881" cy="48572"/>
            </a:xfrm>
            <a:custGeom>
              <a:rect b="b" l="l" r="r" t="t"/>
              <a:pathLst>
                <a:path extrusionOk="0" h="1264" w="1246">
                  <a:moveTo>
                    <a:pt x="205" y="0"/>
                  </a:moveTo>
                  <a:lnTo>
                    <a:pt x="131" y="19"/>
                  </a:lnTo>
                  <a:lnTo>
                    <a:pt x="57" y="56"/>
                  </a:lnTo>
                  <a:lnTo>
                    <a:pt x="20" y="130"/>
                  </a:lnTo>
                  <a:lnTo>
                    <a:pt x="1" y="205"/>
                  </a:lnTo>
                  <a:lnTo>
                    <a:pt x="1" y="297"/>
                  </a:lnTo>
                  <a:lnTo>
                    <a:pt x="57" y="390"/>
                  </a:lnTo>
                  <a:lnTo>
                    <a:pt x="410" y="743"/>
                  </a:lnTo>
                  <a:lnTo>
                    <a:pt x="577" y="929"/>
                  </a:lnTo>
                  <a:lnTo>
                    <a:pt x="726" y="1115"/>
                  </a:lnTo>
                  <a:lnTo>
                    <a:pt x="763" y="1171"/>
                  </a:lnTo>
                  <a:lnTo>
                    <a:pt x="819" y="1208"/>
                  </a:lnTo>
                  <a:lnTo>
                    <a:pt x="874" y="1245"/>
                  </a:lnTo>
                  <a:lnTo>
                    <a:pt x="930" y="1264"/>
                  </a:lnTo>
                  <a:lnTo>
                    <a:pt x="1004" y="1264"/>
                  </a:lnTo>
                  <a:lnTo>
                    <a:pt x="1060" y="1245"/>
                  </a:lnTo>
                  <a:lnTo>
                    <a:pt x="1116" y="1226"/>
                  </a:lnTo>
                  <a:lnTo>
                    <a:pt x="1172" y="1189"/>
                  </a:lnTo>
                  <a:lnTo>
                    <a:pt x="1209" y="1134"/>
                  </a:lnTo>
                  <a:lnTo>
                    <a:pt x="1246" y="1059"/>
                  </a:lnTo>
                  <a:lnTo>
                    <a:pt x="1246" y="1003"/>
                  </a:lnTo>
                  <a:lnTo>
                    <a:pt x="1246" y="948"/>
                  </a:lnTo>
                  <a:lnTo>
                    <a:pt x="1227" y="873"/>
                  </a:lnTo>
                  <a:lnTo>
                    <a:pt x="1209" y="818"/>
                  </a:lnTo>
                  <a:lnTo>
                    <a:pt x="1172" y="781"/>
                  </a:lnTo>
                  <a:lnTo>
                    <a:pt x="1116" y="725"/>
                  </a:lnTo>
                  <a:lnTo>
                    <a:pt x="911" y="576"/>
                  </a:lnTo>
                  <a:lnTo>
                    <a:pt x="726" y="409"/>
                  </a:lnTo>
                  <a:lnTo>
                    <a:pt x="373" y="56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25"/>
            <p:cNvSpPr/>
            <p:nvPr/>
          </p:nvSpPr>
          <p:spPr>
            <a:xfrm>
              <a:off x="8658467" y="719132"/>
              <a:ext cx="158513" cy="85002"/>
            </a:xfrm>
            <a:custGeom>
              <a:rect b="b" l="l" r="r" t="t"/>
              <a:pathLst>
                <a:path extrusionOk="0" h="2212" w="4125">
                  <a:moveTo>
                    <a:pt x="186" y="0"/>
                  </a:moveTo>
                  <a:lnTo>
                    <a:pt x="112" y="19"/>
                  </a:lnTo>
                  <a:lnTo>
                    <a:pt x="56" y="74"/>
                  </a:lnTo>
                  <a:lnTo>
                    <a:pt x="19" y="130"/>
                  </a:lnTo>
                  <a:lnTo>
                    <a:pt x="0" y="204"/>
                  </a:lnTo>
                  <a:lnTo>
                    <a:pt x="19" y="279"/>
                  </a:lnTo>
                  <a:lnTo>
                    <a:pt x="37" y="335"/>
                  </a:lnTo>
                  <a:lnTo>
                    <a:pt x="93" y="409"/>
                  </a:lnTo>
                  <a:lnTo>
                    <a:pt x="502" y="688"/>
                  </a:lnTo>
                  <a:lnTo>
                    <a:pt x="948" y="985"/>
                  </a:lnTo>
                  <a:lnTo>
                    <a:pt x="1394" y="1264"/>
                  </a:lnTo>
                  <a:lnTo>
                    <a:pt x="1877" y="1524"/>
                  </a:lnTo>
                  <a:lnTo>
                    <a:pt x="2360" y="1765"/>
                  </a:lnTo>
                  <a:lnTo>
                    <a:pt x="2861" y="1970"/>
                  </a:lnTo>
                  <a:lnTo>
                    <a:pt x="3103" y="2044"/>
                  </a:lnTo>
                  <a:lnTo>
                    <a:pt x="3345" y="2118"/>
                  </a:lnTo>
                  <a:lnTo>
                    <a:pt x="3605" y="2174"/>
                  </a:lnTo>
                  <a:lnTo>
                    <a:pt x="3846" y="2211"/>
                  </a:lnTo>
                  <a:lnTo>
                    <a:pt x="3902" y="2211"/>
                  </a:lnTo>
                  <a:lnTo>
                    <a:pt x="3958" y="2193"/>
                  </a:lnTo>
                  <a:lnTo>
                    <a:pt x="4032" y="2155"/>
                  </a:lnTo>
                  <a:lnTo>
                    <a:pt x="4088" y="2081"/>
                  </a:lnTo>
                  <a:lnTo>
                    <a:pt x="4125" y="1988"/>
                  </a:lnTo>
                  <a:lnTo>
                    <a:pt x="4125" y="1895"/>
                  </a:lnTo>
                  <a:lnTo>
                    <a:pt x="4106" y="1802"/>
                  </a:lnTo>
                  <a:lnTo>
                    <a:pt x="4069" y="1709"/>
                  </a:lnTo>
                  <a:lnTo>
                    <a:pt x="3995" y="1654"/>
                  </a:lnTo>
                  <a:lnTo>
                    <a:pt x="3753" y="1524"/>
                  </a:lnTo>
                  <a:lnTo>
                    <a:pt x="3530" y="1394"/>
                  </a:lnTo>
                  <a:lnTo>
                    <a:pt x="3047" y="1171"/>
                  </a:lnTo>
                  <a:lnTo>
                    <a:pt x="2546" y="966"/>
                  </a:lnTo>
                  <a:lnTo>
                    <a:pt x="2062" y="762"/>
                  </a:lnTo>
                  <a:lnTo>
                    <a:pt x="1617" y="539"/>
                  </a:lnTo>
                  <a:lnTo>
                    <a:pt x="1171" y="335"/>
                  </a:lnTo>
                  <a:lnTo>
                    <a:pt x="725" y="167"/>
                  </a:lnTo>
                  <a:lnTo>
                    <a:pt x="260" y="1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25"/>
            <p:cNvSpPr/>
            <p:nvPr/>
          </p:nvSpPr>
          <p:spPr>
            <a:xfrm>
              <a:off x="8672032" y="606997"/>
              <a:ext cx="63559" cy="32894"/>
            </a:xfrm>
            <a:custGeom>
              <a:rect b="b" l="l" r="r" t="t"/>
              <a:pathLst>
                <a:path extrusionOk="0" h="856" w="1654">
                  <a:moveTo>
                    <a:pt x="223" y="1"/>
                  </a:moveTo>
                  <a:lnTo>
                    <a:pt x="130" y="38"/>
                  </a:lnTo>
                  <a:lnTo>
                    <a:pt x="56" y="94"/>
                  </a:lnTo>
                  <a:lnTo>
                    <a:pt x="19" y="168"/>
                  </a:lnTo>
                  <a:lnTo>
                    <a:pt x="0" y="261"/>
                  </a:lnTo>
                  <a:lnTo>
                    <a:pt x="0" y="354"/>
                  </a:lnTo>
                  <a:lnTo>
                    <a:pt x="37" y="447"/>
                  </a:lnTo>
                  <a:lnTo>
                    <a:pt x="112" y="521"/>
                  </a:lnTo>
                  <a:lnTo>
                    <a:pt x="260" y="614"/>
                  </a:lnTo>
                  <a:lnTo>
                    <a:pt x="409" y="688"/>
                  </a:lnTo>
                  <a:lnTo>
                    <a:pt x="576" y="744"/>
                  </a:lnTo>
                  <a:lnTo>
                    <a:pt x="743" y="800"/>
                  </a:lnTo>
                  <a:lnTo>
                    <a:pt x="911" y="837"/>
                  </a:lnTo>
                  <a:lnTo>
                    <a:pt x="1096" y="856"/>
                  </a:lnTo>
                  <a:lnTo>
                    <a:pt x="1264" y="856"/>
                  </a:lnTo>
                  <a:lnTo>
                    <a:pt x="1412" y="837"/>
                  </a:lnTo>
                  <a:lnTo>
                    <a:pt x="1505" y="800"/>
                  </a:lnTo>
                  <a:lnTo>
                    <a:pt x="1579" y="726"/>
                  </a:lnTo>
                  <a:lnTo>
                    <a:pt x="1635" y="633"/>
                  </a:lnTo>
                  <a:lnTo>
                    <a:pt x="1654" y="540"/>
                  </a:lnTo>
                  <a:lnTo>
                    <a:pt x="1654" y="447"/>
                  </a:lnTo>
                  <a:lnTo>
                    <a:pt x="1635" y="354"/>
                  </a:lnTo>
                  <a:lnTo>
                    <a:pt x="1579" y="261"/>
                  </a:lnTo>
                  <a:lnTo>
                    <a:pt x="1505" y="205"/>
                  </a:lnTo>
                  <a:lnTo>
                    <a:pt x="1356" y="150"/>
                  </a:lnTo>
                  <a:lnTo>
                    <a:pt x="1226" y="131"/>
                  </a:lnTo>
                  <a:lnTo>
                    <a:pt x="929" y="94"/>
                  </a:lnTo>
                  <a:lnTo>
                    <a:pt x="632" y="57"/>
                  </a:lnTo>
                  <a:lnTo>
                    <a:pt x="483" y="38"/>
                  </a:lnTo>
                  <a:lnTo>
                    <a:pt x="335" y="20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25"/>
            <p:cNvSpPr/>
            <p:nvPr/>
          </p:nvSpPr>
          <p:spPr>
            <a:xfrm>
              <a:off x="8230756" y="240734"/>
              <a:ext cx="17869" cy="29282"/>
            </a:xfrm>
            <a:custGeom>
              <a:rect b="b" l="l" r="r" t="t"/>
              <a:pathLst>
                <a:path extrusionOk="0" h="762" w="465">
                  <a:moveTo>
                    <a:pt x="298" y="0"/>
                  </a:moveTo>
                  <a:lnTo>
                    <a:pt x="261" y="19"/>
                  </a:lnTo>
                  <a:lnTo>
                    <a:pt x="186" y="56"/>
                  </a:lnTo>
                  <a:lnTo>
                    <a:pt x="149" y="130"/>
                  </a:lnTo>
                  <a:lnTo>
                    <a:pt x="75" y="279"/>
                  </a:lnTo>
                  <a:lnTo>
                    <a:pt x="38" y="372"/>
                  </a:lnTo>
                  <a:lnTo>
                    <a:pt x="19" y="465"/>
                  </a:lnTo>
                  <a:lnTo>
                    <a:pt x="0" y="576"/>
                  </a:lnTo>
                  <a:lnTo>
                    <a:pt x="19" y="613"/>
                  </a:lnTo>
                  <a:lnTo>
                    <a:pt x="56" y="669"/>
                  </a:lnTo>
                  <a:lnTo>
                    <a:pt x="93" y="706"/>
                  </a:lnTo>
                  <a:lnTo>
                    <a:pt x="130" y="743"/>
                  </a:lnTo>
                  <a:lnTo>
                    <a:pt x="186" y="762"/>
                  </a:lnTo>
                  <a:lnTo>
                    <a:pt x="261" y="743"/>
                  </a:lnTo>
                  <a:lnTo>
                    <a:pt x="316" y="725"/>
                  </a:lnTo>
                  <a:lnTo>
                    <a:pt x="372" y="688"/>
                  </a:lnTo>
                  <a:lnTo>
                    <a:pt x="409" y="651"/>
                  </a:lnTo>
                  <a:lnTo>
                    <a:pt x="428" y="595"/>
                  </a:lnTo>
                  <a:lnTo>
                    <a:pt x="465" y="465"/>
                  </a:lnTo>
                  <a:lnTo>
                    <a:pt x="465" y="316"/>
                  </a:lnTo>
                  <a:lnTo>
                    <a:pt x="428" y="186"/>
                  </a:lnTo>
                  <a:lnTo>
                    <a:pt x="391" y="75"/>
                  </a:lnTo>
                  <a:lnTo>
                    <a:pt x="335" y="19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25"/>
            <p:cNvSpPr/>
            <p:nvPr/>
          </p:nvSpPr>
          <p:spPr>
            <a:xfrm>
              <a:off x="8197900" y="246422"/>
              <a:ext cx="20751" cy="28628"/>
            </a:xfrm>
            <a:custGeom>
              <a:rect b="b" l="l" r="r" t="t"/>
              <a:pathLst>
                <a:path extrusionOk="0" h="745" w="540">
                  <a:moveTo>
                    <a:pt x="298" y="1"/>
                  </a:moveTo>
                  <a:lnTo>
                    <a:pt x="224" y="38"/>
                  </a:lnTo>
                  <a:lnTo>
                    <a:pt x="186" y="94"/>
                  </a:lnTo>
                  <a:lnTo>
                    <a:pt x="38" y="354"/>
                  </a:lnTo>
                  <a:lnTo>
                    <a:pt x="19" y="428"/>
                  </a:lnTo>
                  <a:lnTo>
                    <a:pt x="1" y="503"/>
                  </a:lnTo>
                  <a:lnTo>
                    <a:pt x="1" y="558"/>
                  </a:lnTo>
                  <a:lnTo>
                    <a:pt x="19" y="633"/>
                  </a:lnTo>
                  <a:lnTo>
                    <a:pt x="38" y="688"/>
                  </a:lnTo>
                  <a:lnTo>
                    <a:pt x="75" y="725"/>
                  </a:lnTo>
                  <a:lnTo>
                    <a:pt x="112" y="744"/>
                  </a:lnTo>
                  <a:lnTo>
                    <a:pt x="168" y="744"/>
                  </a:lnTo>
                  <a:lnTo>
                    <a:pt x="242" y="725"/>
                  </a:lnTo>
                  <a:lnTo>
                    <a:pt x="335" y="688"/>
                  </a:lnTo>
                  <a:lnTo>
                    <a:pt x="391" y="633"/>
                  </a:lnTo>
                  <a:lnTo>
                    <a:pt x="447" y="558"/>
                  </a:lnTo>
                  <a:lnTo>
                    <a:pt x="465" y="484"/>
                  </a:lnTo>
                  <a:lnTo>
                    <a:pt x="484" y="391"/>
                  </a:lnTo>
                  <a:lnTo>
                    <a:pt x="521" y="224"/>
                  </a:lnTo>
                  <a:lnTo>
                    <a:pt x="540" y="168"/>
                  </a:lnTo>
                  <a:lnTo>
                    <a:pt x="521" y="112"/>
                  </a:lnTo>
                  <a:lnTo>
                    <a:pt x="484" y="57"/>
                  </a:lnTo>
                  <a:lnTo>
                    <a:pt x="447" y="19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25"/>
            <p:cNvSpPr/>
            <p:nvPr/>
          </p:nvSpPr>
          <p:spPr>
            <a:xfrm>
              <a:off x="8162200" y="267865"/>
              <a:ext cx="15025" cy="24286"/>
            </a:xfrm>
            <a:custGeom>
              <a:rect b="b" l="l" r="r" t="t"/>
              <a:pathLst>
                <a:path extrusionOk="0" h="632" w="391">
                  <a:moveTo>
                    <a:pt x="335" y="0"/>
                  </a:moveTo>
                  <a:lnTo>
                    <a:pt x="261" y="19"/>
                  </a:lnTo>
                  <a:lnTo>
                    <a:pt x="205" y="75"/>
                  </a:lnTo>
                  <a:lnTo>
                    <a:pt x="112" y="186"/>
                  </a:lnTo>
                  <a:lnTo>
                    <a:pt x="75" y="260"/>
                  </a:lnTo>
                  <a:lnTo>
                    <a:pt x="38" y="335"/>
                  </a:lnTo>
                  <a:lnTo>
                    <a:pt x="1" y="428"/>
                  </a:lnTo>
                  <a:lnTo>
                    <a:pt x="1" y="502"/>
                  </a:lnTo>
                  <a:lnTo>
                    <a:pt x="1" y="576"/>
                  </a:lnTo>
                  <a:lnTo>
                    <a:pt x="56" y="613"/>
                  </a:lnTo>
                  <a:lnTo>
                    <a:pt x="112" y="632"/>
                  </a:lnTo>
                  <a:lnTo>
                    <a:pt x="168" y="613"/>
                  </a:lnTo>
                  <a:lnTo>
                    <a:pt x="242" y="558"/>
                  </a:lnTo>
                  <a:lnTo>
                    <a:pt x="298" y="483"/>
                  </a:lnTo>
                  <a:lnTo>
                    <a:pt x="335" y="409"/>
                  </a:lnTo>
                  <a:lnTo>
                    <a:pt x="354" y="335"/>
                  </a:lnTo>
                  <a:lnTo>
                    <a:pt x="391" y="186"/>
                  </a:lnTo>
                  <a:lnTo>
                    <a:pt x="391" y="112"/>
                  </a:lnTo>
                  <a:lnTo>
                    <a:pt x="391" y="37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25"/>
            <p:cNvSpPr/>
            <p:nvPr/>
          </p:nvSpPr>
          <p:spPr>
            <a:xfrm>
              <a:off x="8122234" y="283582"/>
              <a:ext cx="25016" cy="35007"/>
            </a:xfrm>
            <a:custGeom>
              <a:rect b="b" l="l" r="r" t="t"/>
              <a:pathLst>
                <a:path extrusionOk="0" h="911" w="651">
                  <a:moveTo>
                    <a:pt x="428" y="0"/>
                  </a:moveTo>
                  <a:lnTo>
                    <a:pt x="372" y="37"/>
                  </a:lnTo>
                  <a:lnTo>
                    <a:pt x="335" y="56"/>
                  </a:lnTo>
                  <a:lnTo>
                    <a:pt x="242" y="149"/>
                  </a:lnTo>
                  <a:lnTo>
                    <a:pt x="167" y="260"/>
                  </a:lnTo>
                  <a:lnTo>
                    <a:pt x="93" y="372"/>
                  </a:lnTo>
                  <a:lnTo>
                    <a:pt x="37" y="502"/>
                  </a:lnTo>
                  <a:lnTo>
                    <a:pt x="0" y="576"/>
                  </a:lnTo>
                  <a:lnTo>
                    <a:pt x="0" y="650"/>
                  </a:lnTo>
                  <a:lnTo>
                    <a:pt x="0" y="725"/>
                  </a:lnTo>
                  <a:lnTo>
                    <a:pt x="19" y="799"/>
                  </a:lnTo>
                  <a:lnTo>
                    <a:pt x="56" y="855"/>
                  </a:lnTo>
                  <a:lnTo>
                    <a:pt x="112" y="910"/>
                  </a:lnTo>
                  <a:lnTo>
                    <a:pt x="186" y="910"/>
                  </a:lnTo>
                  <a:lnTo>
                    <a:pt x="260" y="892"/>
                  </a:lnTo>
                  <a:lnTo>
                    <a:pt x="316" y="855"/>
                  </a:lnTo>
                  <a:lnTo>
                    <a:pt x="372" y="799"/>
                  </a:lnTo>
                  <a:lnTo>
                    <a:pt x="465" y="688"/>
                  </a:lnTo>
                  <a:lnTo>
                    <a:pt x="520" y="576"/>
                  </a:lnTo>
                  <a:lnTo>
                    <a:pt x="576" y="446"/>
                  </a:lnTo>
                  <a:lnTo>
                    <a:pt x="632" y="334"/>
                  </a:lnTo>
                  <a:lnTo>
                    <a:pt x="650" y="186"/>
                  </a:lnTo>
                  <a:lnTo>
                    <a:pt x="650" y="130"/>
                  </a:lnTo>
                  <a:lnTo>
                    <a:pt x="650" y="56"/>
                  </a:lnTo>
                  <a:lnTo>
                    <a:pt x="613" y="19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25"/>
            <p:cNvSpPr/>
            <p:nvPr/>
          </p:nvSpPr>
          <p:spPr>
            <a:xfrm>
              <a:off x="8087956" y="304987"/>
              <a:ext cx="23594" cy="32894"/>
            </a:xfrm>
            <a:custGeom>
              <a:rect b="b" l="l" r="r" t="t"/>
              <a:pathLst>
                <a:path extrusionOk="0" h="856" w="614">
                  <a:moveTo>
                    <a:pt x="446" y="0"/>
                  </a:moveTo>
                  <a:lnTo>
                    <a:pt x="353" y="75"/>
                  </a:lnTo>
                  <a:lnTo>
                    <a:pt x="279" y="131"/>
                  </a:lnTo>
                  <a:lnTo>
                    <a:pt x="130" y="298"/>
                  </a:lnTo>
                  <a:lnTo>
                    <a:pt x="56" y="409"/>
                  </a:lnTo>
                  <a:lnTo>
                    <a:pt x="19" y="502"/>
                  </a:lnTo>
                  <a:lnTo>
                    <a:pt x="0" y="614"/>
                  </a:lnTo>
                  <a:lnTo>
                    <a:pt x="0" y="744"/>
                  </a:lnTo>
                  <a:lnTo>
                    <a:pt x="37" y="799"/>
                  </a:lnTo>
                  <a:lnTo>
                    <a:pt x="75" y="837"/>
                  </a:lnTo>
                  <a:lnTo>
                    <a:pt x="149" y="855"/>
                  </a:lnTo>
                  <a:lnTo>
                    <a:pt x="205" y="818"/>
                  </a:lnTo>
                  <a:lnTo>
                    <a:pt x="298" y="762"/>
                  </a:lnTo>
                  <a:lnTo>
                    <a:pt x="353" y="688"/>
                  </a:lnTo>
                  <a:lnTo>
                    <a:pt x="409" y="595"/>
                  </a:lnTo>
                  <a:lnTo>
                    <a:pt x="446" y="502"/>
                  </a:lnTo>
                  <a:lnTo>
                    <a:pt x="539" y="316"/>
                  </a:lnTo>
                  <a:lnTo>
                    <a:pt x="576" y="223"/>
                  </a:lnTo>
                  <a:lnTo>
                    <a:pt x="613" y="131"/>
                  </a:lnTo>
                  <a:lnTo>
                    <a:pt x="613" y="56"/>
                  </a:lnTo>
                  <a:lnTo>
                    <a:pt x="576" y="19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25"/>
            <p:cNvSpPr/>
            <p:nvPr/>
          </p:nvSpPr>
          <p:spPr>
            <a:xfrm>
              <a:off x="8053677" y="349257"/>
              <a:ext cx="25746" cy="29320"/>
            </a:xfrm>
            <a:custGeom>
              <a:rect b="b" l="l" r="r" t="t"/>
              <a:pathLst>
                <a:path extrusionOk="0" h="763" w="670">
                  <a:moveTo>
                    <a:pt x="558" y="0"/>
                  </a:moveTo>
                  <a:lnTo>
                    <a:pt x="465" y="19"/>
                  </a:lnTo>
                  <a:lnTo>
                    <a:pt x="391" y="56"/>
                  </a:lnTo>
                  <a:lnTo>
                    <a:pt x="223" y="168"/>
                  </a:lnTo>
                  <a:lnTo>
                    <a:pt x="131" y="261"/>
                  </a:lnTo>
                  <a:lnTo>
                    <a:pt x="38" y="353"/>
                  </a:lnTo>
                  <a:lnTo>
                    <a:pt x="19" y="409"/>
                  </a:lnTo>
                  <a:lnTo>
                    <a:pt x="0" y="465"/>
                  </a:lnTo>
                  <a:lnTo>
                    <a:pt x="0" y="539"/>
                  </a:lnTo>
                  <a:lnTo>
                    <a:pt x="0" y="595"/>
                  </a:lnTo>
                  <a:lnTo>
                    <a:pt x="38" y="669"/>
                  </a:lnTo>
                  <a:lnTo>
                    <a:pt x="112" y="725"/>
                  </a:lnTo>
                  <a:lnTo>
                    <a:pt x="168" y="762"/>
                  </a:lnTo>
                  <a:lnTo>
                    <a:pt x="261" y="744"/>
                  </a:lnTo>
                  <a:lnTo>
                    <a:pt x="316" y="725"/>
                  </a:lnTo>
                  <a:lnTo>
                    <a:pt x="353" y="706"/>
                  </a:lnTo>
                  <a:lnTo>
                    <a:pt x="428" y="632"/>
                  </a:lnTo>
                  <a:lnTo>
                    <a:pt x="484" y="539"/>
                  </a:lnTo>
                  <a:lnTo>
                    <a:pt x="521" y="446"/>
                  </a:lnTo>
                  <a:lnTo>
                    <a:pt x="614" y="279"/>
                  </a:lnTo>
                  <a:lnTo>
                    <a:pt x="651" y="205"/>
                  </a:lnTo>
                  <a:lnTo>
                    <a:pt x="669" y="112"/>
                  </a:lnTo>
                  <a:lnTo>
                    <a:pt x="669" y="75"/>
                  </a:lnTo>
                  <a:lnTo>
                    <a:pt x="632" y="38"/>
                  </a:lnTo>
                  <a:lnTo>
                    <a:pt x="595" y="1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" name="Google Shape;1184;p25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1185" name="Google Shape;1185;p25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1186" name="Google Shape;1186;p25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" name="Google Shape;1187;p25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" name="Google Shape;1188;p25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" name="Google Shape;1189;p25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" name="Google Shape;1190;p25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" name="Google Shape;1191;p25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" name="Google Shape;1192;p25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" name="Google Shape;1193;p25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" name="Google Shape;1194;p25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" name="Google Shape;1195;p25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" name="Google Shape;1196;p25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" name="Google Shape;1197;p25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" name="Google Shape;1198;p25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" name="Google Shape;1199;p25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" name="Google Shape;1200;p25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" name="Google Shape;1201;p25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" name="Google Shape;1202;p25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" name="Google Shape;1203;p25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" name="Google Shape;1204;p25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" name="Google Shape;1205;p25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" name="Google Shape;1206;p25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" name="Google Shape;1207;p25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" name="Google Shape;1208;p25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" name="Google Shape;1209;p25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" name="Google Shape;1210;p25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" name="Google Shape;1211;p25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" name="Google Shape;1212;p25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3" name="Google Shape;1213;p25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1214" name="Google Shape;1214;p25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" name="Google Shape;1215;p25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" name="Google Shape;1216;p25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" name="Google Shape;1217;p25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" name="Google Shape;1218;p25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" name="Google Shape;1219;p25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" name="Google Shape;1220;p25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" name="Google Shape;1221;p25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" name="Google Shape;1222;p25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" name="Google Shape;1223;p25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" name="Google Shape;1224;p25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" name="Google Shape;1225;p25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" name="Google Shape;1226;p25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" name="Google Shape;1227;p25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" name="Google Shape;1228;p25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" name="Google Shape;1229;p25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" name="Google Shape;1230;p25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" name="Google Shape;1231;p25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" name="Google Shape;1232;p25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" name="Google Shape;1233;p25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" name="Google Shape;1234;p25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8">
    <p:spTree>
      <p:nvGrpSpPr>
        <p:cNvPr id="1235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26"/>
          <p:cNvSpPr txBox="1"/>
          <p:nvPr>
            <p:ph type="title"/>
          </p:nvPr>
        </p:nvSpPr>
        <p:spPr>
          <a:xfrm>
            <a:off x="1371600" y="3130225"/>
            <a:ext cx="6400800" cy="228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2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1237" name="Google Shape;1237;p26"/>
          <p:cNvSpPr txBox="1"/>
          <p:nvPr>
            <p:ph idx="1" type="subTitle"/>
          </p:nvPr>
        </p:nvSpPr>
        <p:spPr>
          <a:xfrm>
            <a:off x="1371600" y="1654415"/>
            <a:ext cx="6400800" cy="1097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2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238" name="Google Shape;1238;p26"/>
          <p:cNvSpPr/>
          <p:nvPr/>
        </p:nvSpPr>
        <p:spPr>
          <a:xfrm rot="1026947">
            <a:off x="598597" y="4015615"/>
            <a:ext cx="817765" cy="437020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9" name="Google Shape;1239;p26"/>
          <p:cNvSpPr/>
          <p:nvPr/>
        </p:nvSpPr>
        <p:spPr>
          <a:xfrm flipH="1">
            <a:off x="1336575" y="269238"/>
            <a:ext cx="359131" cy="342525"/>
          </a:xfrm>
          <a:custGeom>
            <a:rect b="b" l="l" r="r" t="t"/>
            <a:pathLst>
              <a:path extrusionOk="0" h="24567" w="25758">
                <a:moveTo>
                  <a:pt x="11528" y="1890"/>
                </a:moveTo>
                <a:lnTo>
                  <a:pt x="12189" y="1909"/>
                </a:lnTo>
                <a:lnTo>
                  <a:pt x="12832" y="1965"/>
                </a:lnTo>
                <a:lnTo>
                  <a:pt x="13493" y="2060"/>
                </a:lnTo>
                <a:lnTo>
                  <a:pt x="14135" y="2192"/>
                </a:lnTo>
                <a:lnTo>
                  <a:pt x="14778" y="2362"/>
                </a:lnTo>
                <a:lnTo>
                  <a:pt x="15420" y="2551"/>
                </a:lnTo>
                <a:lnTo>
                  <a:pt x="16044" y="2778"/>
                </a:lnTo>
                <a:lnTo>
                  <a:pt x="16668" y="3043"/>
                </a:lnTo>
                <a:lnTo>
                  <a:pt x="17272" y="3326"/>
                </a:lnTo>
                <a:lnTo>
                  <a:pt x="17858" y="3647"/>
                </a:lnTo>
                <a:lnTo>
                  <a:pt x="18425" y="4006"/>
                </a:lnTo>
                <a:lnTo>
                  <a:pt x="18992" y="4365"/>
                </a:lnTo>
                <a:lnTo>
                  <a:pt x="19521" y="4762"/>
                </a:lnTo>
                <a:lnTo>
                  <a:pt x="20031" y="5197"/>
                </a:lnTo>
                <a:lnTo>
                  <a:pt x="20523" y="5650"/>
                </a:lnTo>
                <a:lnTo>
                  <a:pt x="20976" y="6123"/>
                </a:lnTo>
                <a:lnTo>
                  <a:pt x="21411" y="6614"/>
                </a:lnTo>
                <a:lnTo>
                  <a:pt x="21808" y="7124"/>
                </a:lnTo>
                <a:lnTo>
                  <a:pt x="22186" y="7653"/>
                </a:lnTo>
                <a:lnTo>
                  <a:pt x="22526" y="8202"/>
                </a:lnTo>
                <a:lnTo>
                  <a:pt x="22828" y="8768"/>
                </a:lnTo>
                <a:lnTo>
                  <a:pt x="23074" y="9354"/>
                </a:lnTo>
                <a:lnTo>
                  <a:pt x="22923" y="9373"/>
                </a:lnTo>
                <a:lnTo>
                  <a:pt x="21864" y="9543"/>
                </a:lnTo>
                <a:lnTo>
                  <a:pt x="20825" y="9675"/>
                </a:lnTo>
                <a:lnTo>
                  <a:pt x="19767" y="9808"/>
                </a:lnTo>
                <a:lnTo>
                  <a:pt x="18727" y="9921"/>
                </a:lnTo>
                <a:lnTo>
                  <a:pt x="17669" y="10016"/>
                </a:lnTo>
                <a:lnTo>
                  <a:pt x="16611" y="10091"/>
                </a:lnTo>
                <a:lnTo>
                  <a:pt x="15553" y="10148"/>
                </a:lnTo>
                <a:lnTo>
                  <a:pt x="14494" y="10167"/>
                </a:lnTo>
                <a:lnTo>
                  <a:pt x="14173" y="10167"/>
                </a:lnTo>
                <a:lnTo>
                  <a:pt x="13833" y="10129"/>
                </a:lnTo>
                <a:lnTo>
                  <a:pt x="13058" y="10053"/>
                </a:lnTo>
                <a:lnTo>
                  <a:pt x="12227" y="9978"/>
                </a:lnTo>
                <a:lnTo>
                  <a:pt x="11811" y="9959"/>
                </a:lnTo>
                <a:lnTo>
                  <a:pt x="11395" y="9959"/>
                </a:lnTo>
                <a:lnTo>
                  <a:pt x="7181" y="7162"/>
                </a:lnTo>
                <a:lnTo>
                  <a:pt x="6898" y="6992"/>
                </a:lnTo>
                <a:lnTo>
                  <a:pt x="6558" y="6803"/>
                </a:lnTo>
                <a:lnTo>
                  <a:pt x="5764" y="6368"/>
                </a:lnTo>
                <a:lnTo>
                  <a:pt x="5386" y="6142"/>
                </a:lnTo>
                <a:lnTo>
                  <a:pt x="5027" y="5896"/>
                </a:lnTo>
                <a:lnTo>
                  <a:pt x="4876" y="5783"/>
                </a:lnTo>
                <a:lnTo>
                  <a:pt x="4744" y="5650"/>
                </a:lnTo>
                <a:lnTo>
                  <a:pt x="4630" y="5537"/>
                </a:lnTo>
                <a:lnTo>
                  <a:pt x="4536" y="5405"/>
                </a:lnTo>
                <a:lnTo>
                  <a:pt x="4385" y="5348"/>
                </a:lnTo>
                <a:lnTo>
                  <a:pt x="4271" y="5291"/>
                </a:lnTo>
                <a:lnTo>
                  <a:pt x="4196" y="5216"/>
                </a:lnTo>
                <a:lnTo>
                  <a:pt x="4158" y="5140"/>
                </a:lnTo>
                <a:lnTo>
                  <a:pt x="4196" y="5083"/>
                </a:lnTo>
                <a:lnTo>
                  <a:pt x="4252" y="5008"/>
                </a:lnTo>
                <a:lnTo>
                  <a:pt x="4385" y="4932"/>
                </a:lnTo>
                <a:lnTo>
                  <a:pt x="4536" y="4838"/>
                </a:lnTo>
                <a:lnTo>
                  <a:pt x="4744" y="4611"/>
                </a:lnTo>
                <a:lnTo>
                  <a:pt x="4970" y="4384"/>
                </a:lnTo>
                <a:lnTo>
                  <a:pt x="5197" y="4176"/>
                </a:lnTo>
                <a:lnTo>
                  <a:pt x="5443" y="3969"/>
                </a:lnTo>
                <a:lnTo>
                  <a:pt x="5707" y="3742"/>
                </a:lnTo>
                <a:lnTo>
                  <a:pt x="5991" y="3553"/>
                </a:lnTo>
                <a:lnTo>
                  <a:pt x="6274" y="3364"/>
                </a:lnTo>
                <a:lnTo>
                  <a:pt x="6558" y="3194"/>
                </a:lnTo>
                <a:lnTo>
                  <a:pt x="6841" y="3024"/>
                </a:lnTo>
                <a:lnTo>
                  <a:pt x="7125" y="2873"/>
                </a:lnTo>
                <a:lnTo>
                  <a:pt x="7427" y="2740"/>
                </a:lnTo>
                <a:lnTo>
                  <a:pt x="7729" y="2608"/>
                </a:lnTo>
                <a:lnTo>
                  <a:pt x="8032" y="2495"/>
                </a:lnTo>
                <a:lnTo>
                  <a:pt x="8334" y="2381"/>
                </a:lnTo>
                <a:lnTo>
                  <a:pt x="8958" y="2192"/>
                </a:lnTo>
                <a:lnTo>
                  <a:pt x="9581" y="2060"/>
                </a:lnTo>
                <a:lnTo>
                  <a:pt x="10224" y="1965"/>
                </a:lnTo>
                <a:lnTo>
                  <a:pt x="10885" y="1909"/>
                </a:lnTo>
                <a:lnTo>
                  <a:pt x="11528" y="1890"/>
                </a:lnTo>
                <a:close/>
                <a:moveTo>
                  <a:pt x="23584" y="10942"/>
                </a:moveTo>
                <a:lnTo>
                  <a:pt x="23678" y="11376"/>
                </a:lnTo>
                <a:lnTo>
                  <a:pt x="23735" y="11792"/>
                </a:lnTo>
                <a:lnTo>
                  <a:pt x="23792" y="12227"/>
                </a:lnTo>
                <a:lnTo>
                  <a:pt x="23811" y="12642"/>
                </a:lnTo>
                <a:lnTo>
                  <a:pt x="23830" y="13077"/>
                </a:lnTo>
                <a:lnTo>
                  <a:pt x="23830" y="13512"/>
                </a:lnTo>
                <a:lnTo>
                  <a:pt x="23811" y="13927"/>
                </a:lnTo>
                <a:lnTo>
                  <a:pt x="23773" y="14362"/>
                </a:lnTo>
                <a:lnTo>
                  <a:pt x="23716" y="14797"/>
                </a:lnTo>
                <a:lnTo>
                  <a:pt x="23641" y="15212"/>
                </a:lnTo>
                <a:lnTo>
                  <a:pt x="23546" y="15628"/>
                </a:lnTo>
                <a:lnTo>
                  <a:pt x="23433" y="16044"/>
                </a:lnTo>
                <a:lnTo>
                  <a:pt x="23301" y="16460"/>
                </a:lnTo>
                <a:lnTo>
                  <a:pt x="23149" y="16856"/>
                </a:lnTo>
                <a:lnTo>
                  <a:pt x="22998" y="17253"/>
                </a:lnTo>
                <a:lnTo>
                  <a:pt x="22809" y="17631"/>
                </a:lnTo>
                <a:lnTo>
                  <a:pt x="20655" y="16138"/>
                </a:lnTo>
                <a:lnTo>
                  <a:pt x="18482" y="14664"/>
                </a:lnTo>
                <a:lnTo>
                  <a:pt x="16309" y="13209"/>
                </a:lnTo>
                <a:lnTo>
                  <a:pt x="14117" y="11773"/>
                </a:lnTo>
                <a:lnTo>
                  <a:pt x="14494" y="11792"/>
                </a:lnTo>
                <a:lnTo>
                  <a:pt x="15364" y="11773"/>
                </a:lnTo>
                <a:lnTo>
                  <a:pt x="16233" y="11754"/>
                </a:lnTo>
                <a:lnTo>
                  <a:pt x="17102" y="11716"/>
                </a:lnTo>
                <a:lnTo>
                  <a:pt x="17972" y="11660"/>
                </a:lnTo>
                <a:lnTo>
                  <a:pt x="19332" y="11546"/>
                </a:lnTo>
                <a:lnTo>
                  <a:pt x="20674" y="11414"/>
                </a:lnTo>
                <a:lnTo>
                  <a:pt x="22034" y="11225"/>
                </a:lnTo>
                <a:lnTo>
                  <a:pt x="23376" y="11017"/>
                </a:lnTo>
                <a:lnTo>
                  <a:pt x="23489" y="10998"/>
                </a:lnTo>
                <a:lnTo>
                  <a:pt x="23584" y="10942"/>
                </a:lnTo>
                <a:close/>
                <a:moveTo>
                  <a:pt x="2911" y="6520"/>
                </a:moveTo>
                <a:lnTo>
                  <a:pt x="3118" y="6765"/>
                </a:lnTo>
                <a:lnTo>
                  <a:pt x="3345" y="7011"/>
                </a:lnTo>
                <a:lnTo>
                  <a:pt x="3629" y="7238"/>
                </a:lnTo>
                <a:lnTo>
                  <a:pt x="3912" y="7483"/>
                </a:lnTo>
                <a:lnTo>
                  <a:pt x="4214" y="7691"/>
                </a:lnTo>
                <a:lnTo>
                  <a:pt x="4536" y="7918"/>
                </a:lnTo>
                <a:lnTo>
                  <a:pt x="5197" y="8334"/>
                </a:lnTo>
                <a:lnTo>
                  <a:pt x="5896" y="8712"/>
                </a:lnTo>
                <a:lnTo>
                  <a:pt x="6558" y="9090"/>
                </a:lnTo>
                <a:lnTo>
                  <a:pt x="7181" y="9449"/>
                </a:lnTo>
                <a:lnTo>
                  <a:pt x="7748" y="9789"/>
                </a:lnTo>
                <a:lnTo>
                  <a:pt x="9411" y="10885"/>
                </a:lnTo>
                <a:lnTo>
                  <a:pt x="9336" y="11093"/>
                </a:lnTo>
                <a:lnTo>
                  <a:pt x="9279" y="11301"/>
                </a:lnTo>
                <a:lnTo>
                  <a:pt x="9260" y="11509"/>
                </a:lnTo>
                <a:lnTo>
                  <a:pt x="9241" y="11735"/>
                </a:lnTo>
                <a:lnTo>
                  <a:pt x="9260" y="11981"/>
                </a:lnTo>
                <a:lnTo>
                  <a:pt x="9279" y="12227"/>
                </a:lnTo>
                <a:lnTo>
                  <a:pt x="9373" y="12699"/>
                </a:lnTo>
                <a:lnTo>
                  <a:pt x="9487" y="13190"/>
                </a:lnTo>
                <a:lnTo>
                  <a:pt x="9600" y="13644"/>
                </a:lnTo>
                <a:lnTo>
                  <a:pt x="9732" y="14079"/>
                </a:lnTo>
                <a:lnTo>
                  <a:pt x="9827" y="14438"/>
                </a:lnTo>
                <a:lnTo>
                  <a:pt x="10262" y="16478"/>
                </a:lnTo>
                <a:lnTo>
                  <a:pt x="10696" y="18538"/>
                </a:lnTo>
                <a:lnTo>
                  <a:pt x="10923" y="19559"/>
                </a:lnTo>
                <a:lnTo>
                  <a:pt x="11187" y="20579"/>
                </a:lnTo>
                <a:lnTo>
                  <a:pt x="11452" y="21600"/>
                </a:lnTo>
                <a:lnTo>
                  <a:pt x="11754" y="22601"/>
                </a:lnTo>
                <a:lnTo>
                  <a:pt x="11225" y="22526"/>
                </a:lnTo>
                <a:lnTo>
                  <a:pt x="10696" y="22412"/>
                </a:lnTo>
                <a:lnTo>
                  <a:pt x="9997" y="22242"/>
                </a:lnTo>
                <a:lnTo>
                  <a:pt x="9317" y="22053"/>
                </a:lnTo>
                <a:lnTo>
                  <a:pt x="8655" y="21807"/>
                </a:lnTo>
                <a:lnTo>
                  <a:pt x="8032" y="21543"/>
                </a:lnTo>
                <a:lnTo>
                  <a:pt x="7427" y="21241"/>
                </a:lnTo>
                <a:lnTo>
                  <a:pt x="6860" y="20919"/>
                </a:lnTo>
                <a:lnTo>
                  <a:pt x="6312" y="20560"/>
                </a:lnTo>
                <a:lnTo>
                  <a:pt x="5783" y="20182"/>
                </a:lnTo>
                <a:lnTo>
                  <a:pt x="5292" y="19785"/>
                </a:lnTo>
                <a:lnTo>
                  <a:pt x="4838" y="19351"/>
                </a:lnTo>
                <a:lnTo>
                  <a:pt x="4403" y="18897"/>
                </a:lnTo>
                <a:lnTo>
                  <a:pt x="3988" y="18425"/>
                </a:lnTo>
                <a:lnTo>
                  <a:pt x="3610" y="17934"/>
                </a:lnTo>
                <a:lnTo>
                  <a:pt x="3270" y="17423"/>
                </a:lnTo>
                <a:lnTo>
                  <a:pt x="2967" y="16894"/>
                </a:lnTo>
                <a:lnTo>
                  <a:pt x="2684" y="16346"/>
                </a:lnTo>
                <a:lnTo>
                  <a:pt x="2419" y="15798"/>
                </a:lnTo>
                <a:lnTo>
                  <a:pt x="2211" y="15212"/>
                </a:lnTo>
                <a:lnTo>
                  <a:pt x="2022" y="14645"/>
                </a:lnTo>
                <a:lnTo>
                  <a:pt x="1871" y="14041"/>
                </a:lnTo>
                <a:lnTo>
                  <a:pt x="1758" y="13436"/>
                </a:lnTo>
                <a:lnTo>
                  <a:pt x="1682" y="12831"/>
                </a:lnTo>
                <a:lnTo>
                  <a:pt x="1626" y="12208"/>
                </a:lnTo>
                <a:lnTo>
                  <a:pt x="1626" y="11584"/>
                </a:lnTo>
                <a:lnTo>
                  <a:pt x="1644" y="10942"/>
                </a:lnTo>
                <a:lnTo>
                  <a:pt x="1720" y="10318"/>
                </a:lnTo>
                <a:lnTo>
                  <a:pt x="1815" y="9675"/>
                </a:lnTo>
                <a:lnTo>
                  <a:pt x="1947" y="9033"/>
                </a:lnTo>
                <a:lnTo>
                  <a:pt x="2136" y="8409"/>
                </a:lnTo>
                <a:lnTo>
                  <a:pt x="2344" y="7767"/>
                </a:lnTo>
                <a:lnTo>
                  <a:pt x="2608" y="7143"/>
                </a:lnTo>
                <a:lnTo>
                  <a:pt x="2911" y="6520"/>
                </a:lnTo>
                <a:close/>
                <a:moveTo>
                  <a:pt x="10885" y="11868"/>
                </a:moveTo>
                <a:lnTo>
                  <a:pt x="13644" y="13701"/>
                </a:lnTo>
                <a:lnTo>
                  <a:pt x="16384" y="15496"/>
                </a:lnTo>
                <a:lnTo>
                  <a:pt x="19143" y="17291"/>
                </a:lnTo>
                <a:lnTo>
                  <a:pt x="20523" y="18179"/>
                </a:lnTo>
                <a:lnTo>
                  <a:pt x="21921" y="19048"/>
                </a:lnTo>
                <a:lnTo>
                  <a:pt x="21675" y="19370"/>
                </a:lnTo>
                <a:lnTo>
                  <a:pt x="21468" y="19596"/>
                </a:lnTo>
                <a:lnTo>
                  <a:pt x="21260" y="19823"/>
                </a:lnTo>
                <a:lnTo>
                  <a:pt x="21033" y="20031"/>
                </a:lnTo>
                <a:lnTo>
                  <a:pt x="20806" y="20239"/>
                </a:lnTo>
                <a:lnTo>
                  <a:pt x="20334" y="20636"/>
                </a:lnTo>
                <a:lnTo>
                  <a:pt x="19842" y="20976"/>
                </a:lnTo>
                <a:lnTo>
                  <a:pt x="19313" y="21297"/>
                </a:lnTo>
                <a:lnTo>
                  <a:pt x="18784" y="21581"/>
                </a:lnTo>
                <a:lnTo>
                  <a:pt x="18217" y="21826"/>
                </a:lnTo>
                <a:lnTo>
                  <a:pt x="17650" y="22053"/>
                </a:lnTo>
                <a:lnTo>
                  <a:pt x="17064" y="22242"/>
                </a:lnTo>
                <a:lnTo>
                  <a:pt x="16460" y="22393"/>
                </a:lnTo>
                <a:lnTo>
                  <a:pt x="15855" y="22507"/>
                </a:lnTo>
                <a:lnTo>
                  <a:pt x="15231" y="22601"/>
                </a:lnTo>
                <a:lnTo>
                  <a:pt x="14627" y="22677"/>
                </a:lnTo>
                <a:lnTo>
                  <a:pt x="14003" y="22714"/>
                </a:lnTo>
                <a:lnTo>
                  <a:pt x="13380" y="22714"/>
                </a:lnTo>
                <a:lnTo>
                  <a:pt x="12756" y="22696"/>
                </a:lnTo>
                <a:lnTo>
                  <a:pt x="12775" y="22620"/>
                </a:lnTo>
                <a:lnTo>
                  <a:pt x="12699" y="21921"/>
                </a:lnTo>
                <a:lnTo>
                  <a:pt x="12605" y="21241"/>
                </a:lnTo>
                <a:lnTo>
                  <a:pt x="12491" y="20560"/>
                </a:lnTo>
                <a:lnTo>
                  <a:pt x="12378" y="19861"/>
                </a:lnTo>
                <a:lnTo>
                  <a:pt x="12113" y="18500"/>
                </a:lnTo>
                <a:lnTo>
                  <a:pt x="11849" y="17140"/>
                </a:lnTo>
                <a:lnTo>
                  <a:pt x="11263" y="14041"/>
                </a:lnTo>
                <a:lnTo>
                  <a:pt x="10999" y="12718"/>
                </a:lnTo>
                <a:lnTo>
                  <a:pt x="10923" y="12453"/>
                </a:lnTo>
                <a:lnTo>
                  <a:pt x="10885" y="12227"/>
                </a:lnTo>
                <a:lnTo>
                  <a:pt x="10866" y="12038"/>
                </a:lnTo>
                <a:lnTo>
                  <a:pt x="10885" y="11868"/>
                </a:lnTo>
                <a:close/>
                <a:moveTo>
                  <a:pt x="11169" y="0"/>
                </a:moveTo>
                <a:lnTo>
                  <a:pt x="10564" y="38"/>
                </a:lnTo>
                <a:lnTo>
                  <a:pt x="9978" y="76"/>
                </a:lnTo>
                <a:lnTo>
                  <a:pt x="9373" y="170"/>
                </a:lnTo>
                <a:lnTo>
                  <a:pt x="8806" y="265"/>
                </a:lnTo>
                <a:lnTo>
                  <a:pt x="8221" y="397"/>
                </a:lnTo>
                <a:lnTo>
                  <a:pt x="7654" y="567"/>
                </a:lnTo>
                <a:lnTo>
                  <a:pt x="7106" y="775"/>
                </a:lnTo>
                <a:lnTo>
                  <a:pt x="6558" y="1002"/>
                </a:lnTo>
                <a:lnTo>
                  <a:pt x="6029" y="1247"/>
                </a:lnTo>
                <a:lnTo>
                  <a:pt x="5499" y="1550"/>
                </a:lnTo>
                <a:lnTo>
                  <a:pt x="5008" y="1871"/>
                </a:lnTo>
                <a:lnTo>
                  <a:pt x="4517" y="2211"/>
                </a:lnTo>
                <a:lnTo>
                  <a:pt x="4063" y="2608"/>
                </a:lnTo>
                <a:lnTo>
                  <a:pt x="3610" y="3024"/>
                </a:lnTo>
                <a:lnTo>
                  <a:pt x="3194" y="3496"/>
                </a:lnTo>
                <a:lnTo>
                  <a:pt x="2948" y="3780"/>
                </a:lnTo>
                <a:lnTo>
                  <a:pt x="2759" y="4063"/>
                </a:lnTo>
                <a:lnTo>
                  <a:pt x="2608" y="4347"/>
                </a:lnTo>
                <a:lnTo>
                  <a:pt x="2514" y="4611"/>
                </a:lnTo>
                <a:lnTo>
                  <a:pt x="2438" y="4876"/>
                </a:lnTo>
                <a:lnTo>
                  <a:pt x="2419" y="5140"/>
                </a:lnTo>
                <a:lnTo>
                  <a:pt x="2419" y="5386"/>
                </a:lnTo>
                <a:lnTo>
                  <a:pt x="2457" y="5632"/>
                </a:lnTo>
                <a:lnTo>
                  <a:pt x="2060" y="6066"/>
                </a:lnTo>
                <a:lnTo>
                  <a:pt x="1701" y="6520"/>
                </a:lnTo>
                <a:lnTo>
                  <a:pt x="1380" y="6992"/>
                </a:lnTo>
                <a:lnTo>
                  <a:pt x="1096" y="7483"/>
                </a:lnTo>
                <a:lnTo>
                  <a:pt x="851" y="7994"/>
                </a:lnTo>
                <a:lnTo>
                  <a:pt x="624" y="8504"/>
                </a:lnTo>
                <a:lnTo>
                  <a:pt x="435" y="9033"/>
                </a:lnTo>
                <a:lnTo>
                  <a:pt x="284" y="9562"/>
                </a:lnTo>
                <a:lnTo>
                  <a:pt x="171" y="10110"/>
                </a:lnTo>
                <a:lnTo>
                  <a:pt x="76" y="10658"/>
                </a:lnTo>
                <a:lnTo>
                  <a:pt x="19" y="11225"/>
                </a:lnTo>
                <a:lnTo>
                  <a:pt x="0" y="11773"/>
                </a:lnTo>
                <a:lnTo>
                  <a:pt x="0" y="12340"/>
                </a:lnTo>
                <a:lnTo>
                  <a:pt x="38" y="12907"/>
                </a:lnTo>
                <a:lnTo>
                  <a:pt x="95" y="13474"/>
                </a:lnTo>
                <a:lnTo>
                  <a:pt x="189" y="14022"/>
                </a:lnTo>
                <a:lnTo>
                  <a:pt x="303" y="14589"/>
                </a:lnTo>
                <a:lnTo>
                  <a:pt x="435" y="15137"/>
                </a:lnTo>
                <a:lnTo>
                  <a:pt x="605" y="15685"/>
                </a:lnTo>
                <a:lnTo>
                  <a:pt x="794" y="16233"/>
                </a:lnTo>
                <a:lnTo>
                  <a:pt x="1002" y="16762"/>
                </a:lnTo>
                <a:lnTo>
                  <a:pt x="1248" y="17291"/>
                </a:lnTo>
                <a:lnTo>
                  <a:pt x="1512" y="17801"/>
                </a:lnTo>
                <a:lnTo>
                  <a:pt x="1796" y="18311"/>
                </a:lnTo>
                <a:lnTo>
                  <a:pt x="2098" y="18784"/>
                </a:lnTo>
                <a:lnTo>
                  <a:pt x="2438" y="19256"/>
                </a:lnTo>
                <a:lnTo>
                  <a:pt x="2778" y="19710"/>
                </a:lnTo>
                <a:lnTo>
                  <a:pt x="3156" y="20144"/>
                </a:lnTo>
                <a:lnTo>
                  <a:pt x="3534" y="20560"/>
                </a:lnTo>
                <a:lnTo>
                  <a:pt x="3950" y="20957"/>
                </a:lnTo>
                <a:lnTo>
                  <a:pt x="4366" y="21335"/>
                </a:lnTo>
                <a:lnTo>
                  <a:pt x="4819" y="21675"/>
                </a:lnTo>
                <a:lnTo>
                  <a:pt x="5329" y="22034"/>
                </a:lnTo>
                <a:lnTo>
                  <a:pt x="5859" y="22374"/>
                </a:lnTo>
                <a:lnTo>
                  <a:pt x="6407" y="22696"/>
                </a:lnTo>
                <a:lnTo>
                  <a:pt x="6973" y="22998"/>
                </a:lnTo>
                <a:lnTo>
                  <a:pt x="7540" y="23263"/>
                </a:lnTo>
                <a:lnTo>
                  <a:pt x="8145" y="23508"/>
                </a:lnTo>
                <a:lnTo>
                  <a:pt x="8750" y="23735"/>
                </a:lnTo>
                <a:lnTo>
                  <a:pt x="9354" y="23924"/>
                </a:lnTo>
                <a:lnTo>
                  <a:pt x="9997" y="24094"/>
                </a:lnTo>
                <a:lnTo>
                  <a:pt x="10621" y="24245"/>
                </a:lnTo>
                <a:lnTo>
                  <a:pt x="11263" y="24359"/>
                </a:lnTo>
                <a:lnTo>
                  <a:pt x="11906" y="24453"/>
                </a:lnTo>
                <a:lnTo>
                  <a:pt x="12548" y="24510"/>
                </a:lnTo>
                <a:lnTo>
                  <a:pt x="13191" y="24548"/>
                </a:lnTo>
                <a:lnTo>
                  <a:pt x="13852" y="24566"/>
                </a:lnTo>
                <a:lnTo>
                  <a:pt x="14494" y="24548"/>
                </a:lnTo>
                <a:lnTo>
                  <a:pt x="15137" y="24510"/>
                </a:lnTo>
                <a:lnTo>
                  <a:pt x="15779" y="24434"/>
                </a:lnTo>
                <a:lnTo>
                  <a:pt x="16403" y="24321"/>
                </a:lnTo>
                <a:lnTo>
                  <a:pt x="17027" y="24188"/>
                </a:lnTo>
                <a:lnTo>
                  <a:pt x="17650" y="24037"/>
                </a:lnTo>
                <a:lnTo>
                  <a:pt x="18255" y="23848"/>
                </a:lnTo>
                <a:lnTo>
                  <a:pt x="18860" y="23622"/>
                </a:lnTo>
                <a:lnTo>
                  <a:pt x="19427" y="23376"/>
                </a:lnTo>
                <a:lnTo>
                  <a:pt x="19994" y="23092"/>
                </a:lnTo>
                <a:lnTo>
                  <a:pt x="20542" y="22771"/>
                </a:lnTo>
                <a:lnTo>
                  <a:pt x="21090" y="22431"/>
                </a:lnTo>
                <a:lnTo>
                  <a:pt x="21600" y="22053"/>
                </a:lnTo>
                <a:lnTo>
                  <a:pt x="22091" y="21637"/>
                </a:lnTo>
                <a:lnTo>
                  <a:pt x="22564" y="21203"/>
                </a:lnTo>
                <a:lnTo>
                  <a:pt x="22998" y="20711"/>
                </a:lnTo>
                <a:lnTo>
                  <a:pt x="23414" y="20220"/>
                </a:lnTo>
                <a:lnTo>
                  <a:pt x="23792" y="19710"/>
                </a:lnTo>
                <a:lnTo>
                  <a:pt x="24132" y="19181"/>
                </a:lnTo>
                <a:lnTo>
                  <a:pt x="24434" y="18652"/>
                </a:lnTo>
                <a:lnTo>
                  <a:pt x="24718" y="18104"/>
                </a:lnTo>
                <a:lnTo>
                  <a:pt x="24963" y="17537"/>
                </a:lnTo>
                <a:lnTo>
                  <a:pt x="25171" y="16989"/>
                </a:lnTo>
                <a:lnTo>
                  <a:pt x="25341" y="16422"/>
                </a:lnTo>
                <a:lnTo>
                  <a:pt x="25474" y="15836"/>
                </a:lnTo>
                <a:lnTo>
                  <a:pt x="25587" y="15269"/>
                </a:lnTo>
                <a:lnTo>
                  <a:pt x="25682" y="14683"/>
                </a:lnTo>
                <a:lnTo>
                  <a:pt x="25738" y="14097"/>
                </a:lnTo>
                <a:lnTo>
                  <a:pt x="25757" y="13512"/>
                </a:lnTo>
                <a:lnTo>
                  <a:pt x="25738" y="12926"/>
                </a:lnTo>
                <a:lnTo>
                  <a:pt x="25719" y="12340"/>
                </a:lnTo>
                <a:lnTo>
                  <a:pt x="25644" y="11773"/>
                </a:lnTo>
                <a:lnTo>
                  <a:pt x="25549" y="11187"/>
                </a:lnTo>
                <a:lnTo>
                  <a:pt x="25436" y="10601"/>
                </a:lnTo>
                <a:lnTo>
                  <a:pt x="25285" y="10035"/>
                </a:lnTo>
                <a:lnTo>
                  <a:pt x="25115" y="9468"/>
                </a:lnTo>
                <a:lnTo>
                  <a:pt x="24926" y="8920"/>
                </a:lnTo>
                <a:lnTo>
                  <a:pt x="24699" y="8372"/>
                </a:lnTo>
                <a:lnTo>
                  <a:pt x="24453" y="7824"/>
                </a:lnTo>
                <a:lnTo>
                  <a:pt x="24170" y="7294"/>
                </a:lnTo>
                <a:lnTo>
                  <a:pt x="23886" y="6784"/>
                </a:lnTo>
                <a:lnTo>
                  <a:pt x="23565" y="6274"/>
                </a:lnTo>
                <a:lnTo>
                  <a:pt x="23225" y="5783"/>
                </a:lnTo>
                <a:lnTo>
                  <a:pt x="22847" y="5310"/>
                </a:lnTo>
                <a:lnTo>
                  <a:pt x="22469" y="4857"/>
                </a:lnTo>
                <a:lnTo>
                  <a:pt x="22053" y="4403"/>
                </a:lnTo>
                <a:lnTo>
                  <a:pt x="21619" y="3987"/>
                </a:lnTo>
                <a:lnTo>
                  <a:pt x="21165" y="3572"/>
                </a:lnTo>
                <a:lnTo>
                  <a:pt x="20693" y="3194"/>
                </a:lnTo>
                <a:lnTo>
                  <a:pt x="20239" y="2835"/>
                </a:lnTo>
                <a:lnTo>
                  <a:pt x="19748" y="2513"/>
                </a:lnTo>
                <a:lnTo>
                  <a:pt x="19257" y="2192"/>
                </a:lnTo>
                <a:lnTo>
                  <a:pt x="18727" y="1909"/>
                </a:lnTo>
                <a:lnTo>
                  <a:pt x="18198" y="1625"/>
                </a:lnTo>
                <a:lnTo>
                  <a:pt x="17650" y="1361"/>
                </a:lnTo>
                <a:lnTo>
                  <a:pt x="17102" y="1134"/>
                </a:lnTo>
                <a:lnTo>
                  <a:pt x="16535" y="926"/>
                </a:lnTo>
                <a:lnTo>
                  <a:pt x="15950" y="718"/>
                </a:lnTo>
                <a:lnTo>
                  <a:pt x="15364" y="548"/>
                </a:lnTo>
                <a:lnTo>
                  <a:pt x="14778" y="397"/>
                </a:lnTo>
                <a:lnTo>
                  <a:pt x="14192" y="284"/>
                </a:lnTo>
                <a:lnTo>
                  <a:pt x="13587" y="170"/>
                </a:lnTo>
                <a:lnTo>
                  <a:pt x="12983" y="95"/>
                </a:lnTo>
                <a:lnTo>
                  <a:pt x="12378" y="38"/>
                </a:lnTo>
                <a:lnTo>
                  <a:pt x="11773" y="19"/>
                </a:lnTo>
                <a:lnTo>
                  <a:pt x="1116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0" name="Google Shape;1240;p26"/>
          <p:cNvGrpSpPr/>
          <p:nvPr/>
        </p:nvGrpSpPr>
        <p:grpSpPr>
          <a:xfrm>
            <a:off x="7901726" y="3221864"/>
            <a:ext cx="1058097" cy="1404636"/>
            <a:chOff x="7901726" y="3221864"/>
            <a:chExt cx="1058097" cy="1404636"/>
          </a:xfrm>
        </p:grpSpPr>
        <p:sp>
          <p:nvSpPr>
            <p:cNvPr id="1241" name="Google Shape;1241;p26"/>
            <p:cNvSpPr/>
            <p:nvPr/>
          </p:nvSpPr>
          <p:spPr>
            <a:xfrm>
              <a:off x="8025600" y="4545800"/>
              <a:ext cx="847800" cy="80700"/>
            </a:xfrm>
            <a:prstGeom prst="ellipse">
              <a:avLst/>
            </a:prstGeom>
            <a:solidFill>
              <a:srgbClr val="000000">
                <a:alpha val="148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26"/>
            <p:cNvSpPr/>
            <p:nvPr/>
          </p:nvSpPr>
          <p:spPr>
            <a:xfrm>
              <a:off x="8887377" y="3788450"/>
              <a:ext cx="72446" cy="192585"/>
            </a:xfrm>
            <a:custGeom>
              <a:rect b="b" l="l" r="r" t="t"/>
              <a:pathLst>
                <a:path extrusionOk="0" h="2621" w="986">
                  <a:moveTo>
                    <a:pt x="893" y="0"/>
                  </a:moveTo>
                  <a:lnTo>
                    <a:pt x="1" y="2453"/>
                  </a:lnTo>
                  <a:lnTo>
                    <a:pt x="19" y="2620"/>
                  </a:lnTo>
                  <a:lnTo>
                    <a:pt x="149" y="2583"/>
                  </a:lnTo>
                  <a:lnTo>
                    <a:pt x="428" y="2490"/>
                  </a:lnTo>
                  <a:lnTo>
                    <a:pt x="558" y="2434"/>
                  </a:lnTo>
                  <a:lnTo>
                    <a:pt x="651" y="2379"/>
                  </a:lnTo>
                  <a:lnTo>
                    <a:pt x="744" y="2304"/>
                  </a:lnTo>
                  <a:lnTo>
                    <a:pt x="818" y="2230"/>
                  </a:lnTo>
                  <a:lnTo>
                    <a:pt x="874" y="2156"/>
                  </a:lnTo>
                  <a:lnTo>
                    <a:pt x="911" y="2081"/>
                  </a:lnTo>
                  <a:lnTo>
                    <a:pt x="948" y="1914"/>
                  </a:lnTo>
                  <a:lnTo>
                    <a:pt x="967" y="1710"/>
                  </a:lnTo>
                  <a:lnTo>
                    <a:pt x="985" y="1450"/>
                  </a:lnTo>
                  <a:lnTo>
                    <a:pt x="985" y="1171"/>
                  </a:lnTo>
                  <a:lnTo>
                    <a:pt x="985" y="874"/>
                  </a:lnTo>
                  <a:lnTo>
                    <a:pt x="967" y="576"/>
                  </a:lnTo>
                  <a:lnTo>
                    <a:pt x="948" y="279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E5B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26"/>
            <p:cNvSpPr/>
            <p:nvPr/>
          </p:nvSpPr>
          <p:spPr>
            <a:xfrm>
              <a:off x="7985045" y="3967294"/>
              <a:ext cx="913368" cy="632127"/>
            </a:xfrm>
            <a:custGeom>
              <a:rect b="b" l="l" r="r" t="t"/>
              <a:pathLst>
                <a:path extrusionOk="0" h="8603" w="12431">
                  <a:moveTo>
                    <a:pt x="19" y="0"/>
                  </a:moveTo>
                  <a:lnTo>
                    <a:pt x="0" y="37"/>
                  </a:lnTo>
                  <a:lnTo>
                    <a:pt x="204" y="1245"/>
                  </a:lnTo>
                  <a:lnTo>
                    <a:pt x="409" y="2434"/>
                  </a:lnTo>
                  <a:lnTo>
                    <a:pt x="650" y="3791"/>
                  </a:lnTo>
                  <a:lnTo>
                    <a:pt x="929" y="5184"/>
                  </a:lnTo>
                  <a:lnTo>
                    <a:pt x="1189" y="6429"/>
                  </a:lnTo>
                  <a:lnTo>
                    <a:pt x="1319" y="6949"/>
                  </a:lnTo>
                  <a:lnTo>
                    <a:pt x="1431" y="7358"/>
                  </a:lnTo>
                  <a:lnTo>
                    <a:pt x="1542" y="7674"/>
                  </a:lnTo>
                  <a:lnTo>
                    <a:pt x="1579" y="7767"/>
                  </a:lnTo>
                  <a:lnTo>
                    <a:pt x="1635" y="7841"/>
                  </a:lnTo>
                  <a:lnTo>
                    <a:pt x="1728" y="7916"/>
                  </a:lnTo>
                  <a:lnTo>
                    <a:pt x="1858" y="8008"/>
                  </a:lnTo>
                  <a:lnTo>
                    <a:pt x="2025" y="8083"/>
                  </a:lnTo>
                  <a:lnTo>
                    <a:pt x="2230" y="8157"/>
                  </a:lnTo>
                  <a:lnTo>
                    <a:pt x="2471" y="8213"/>
                  </a:lnTo>
                  <a:lnTo>
                    <a:pt x="2713" y="8269"/>
                  </a:lnTo>
                  <a:lnTo>
                    <a:pt x="3307" y="8380"/>
                  </a:lnTo>
                  <a:lnTo>
                    <a:pt x="3958" y="8473"/>
                  </a:lnTo>
                  <a:lnTo>
                    <a:pt x="4682" y="8529"/>
                  </a:lnTo>
                  <a:lnTo>
                    <a:pt x="5444" y="8566"/>
                  </a:lnTo>
                  <a:lnTo>
                    <a:pt x="6224" y="8603"/>
                  </a:lnTo>
                  <a:lnTo>
                    <a:pt x="7005" y="8603"/>
                  </a:lnTo>
                  <a:lnTo>
                    <a:pt x="7748" y="8584"/>
                  </a:lnTo>
                  <a:lnTo>
                    <a:pt x="8473" y="8547"/>
                  </a:lnTo>
                  <a:lnTo>
                    <a:pt x="9123" y="8492"/>
                  </a:lnTo>
                  <a:lnTo>
                    <a:pt x="9699" y="8436"/>
                  </a:lnTo>
                  <a:lnTo>
                    <a:pt x="10182" y="8343"/>
                  </a:lnTo>
                  <a:lnTo>
                    <a:pt x="10386" y="8287"/>
                  </a:lnTo>
                  <a:lnTo>
                    <a:pt x="10554" y="8231"/>
                  </a:lnTo>
                  <a:lnTo>
                    <a:pt x="10684" y="8176"/>
                  </a:lnTo>
                  <a:lnTo>
                    <a:pt x="10777" y="8120"/>
                  </a:lnTo>
                  <a:lnTo>
                    <a:pt x="10832" y="8027"/>
                  </a:lnTo>
                  <a:lnTo>
                    <a:pt x="10907" y="7934"/>
                  </a:lnTo>
                  <a:lnTo>
                    <a:pt x="10981" y="7785"/>
                  </a:lnTo>
                  <a:lnTo>
                    <a:pt x="11055" y="7618"/>
                  </a:lnTo>
                  <a:lnTo>
                    <a:pt x="11185" y="7209"/>
                  </a:lnTo>
                  <a:lnTo>
                    <a:pt x="11316" y="6708"/>
                  </a:lnTo>
                  <a:lnTo>
                    <a:pt x="11464" y="6150"/>
                  </a:lnTo>
                  <a:lnTo>
                    <a:pt x="11594" y="5519"/>
                  </a:lnTo>
                  <a:lnTo>
                    <a:pt x="11836" y="4199"/>
                  </a:lnTo>
                  <a:lnTo>
                    <a:pt x="12059" y="2862"/>
                  </a:lnTo>
                  <a:lnTo>
                    <a:pt x="12226" y="1654"/>
                  </a:lnTo>
                  <a:lnTo>
                    <a:pt x="12430" y="149"/>
                  </a:lnTo>
                  <a:lnTo>
                    <a:pt x="12300" y="186"/>
                  </a:lnTo>
                  <a:lnTo>
                    <a:pt x="11817" y="279"/>
                  </a:lnTo>
                  <a:lnTo>
                    <a:pt x="11260" y="353"/>
                  </a:lnTo>
                  <a:lnTo>
                    <a:pt x="10628" y="390"/>
                  </a:lnTo>
                  <a:lnTo>
                    <a:pt x="9941" y="428"/>
                  </a:lnTo>
                  <a:lnTo>
                    <a:pt x="6689" y="428"/>
                  </a:lnTo>
                  <a:lnTo>
                    <a:pt x="4850" y="372"/>
                  </a:lnTo>
                  <a:lnTo>
                    <a:pt x="3010" y="279"/>
                  </a:lnTo>
                  <a:lnTo>
                    <a:pt x="2137" y="223"/>
                  </a:lnTo>
                  <a:lnTo>
                    <a:pt x="1338" y="149"/>
                  </a:lnTo>
                  <a:lnTo>
                    <a:pt x="613" y="7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26"/>
            <p:cNvSpPr/>
            <p:nvPr/>
          </p:nvSpPr>
          <p:spPr>
            <a:xfrm>
              <a:off x="7901726" y="3781616"/>
              <a:ext cx="987137" cy="217126"/>
            </a:xfrm>
            <a:custGeom>
              <a:rect b="b" l="l" r="r" t="t"/>
              <a:pathLst>
                <a:path extrusionOk="0" h="2955" w="13435">
                  <a:moveTo>
                    <a:pt x="224" y="0"/>
                  </a:moveTo>
                  <a:lnTo>
                    <a:pt x="131" y="279"/>
                  </a:lnTo>
                  <a:lnTo>
                    <a:pt x="75" y="613"/>
                  </a:lnTo>
                  <a:lnTo>
                    <a:pt x="19" y="948"/>
                  </a:lnTo>
                  <a:lnTo>
                    <a:pt x="1" y="1301"/>
                  </a:lnTo>
                  <a:lnTo>
                    <a:pt x="19" y="1617"/>
                  </a:lnTo>
                  <a:lnTo>
                    <a:pt x="56" y="1914"/>
                  </a:lnTo>
                  <a:lnTo>
                    <a:pt x="94" y="2044"/>
                  </a:lnTo>
                  <a:lnTo>
                    <a:pt x="131" y="2137"/>
                  </a:lnTo>
                  <a:lnTo>
                    <a:pt x="186" y="2230"/>
                  </a:lnTo>
                  <a:lnTo>
                    <a:pt x="242" y="2286"/>
                  </a:lnTo>
                  <a:lnTo>
                    <a:pt x="372" y="2360"/>
                  </a:lnTo>
                  <a:lnTo>
                    <a:pt x="558" y="2416"/>
                  </a:lnTo>
                  <a:lnTo>
                    <a:pt x="818" y="2472"/>
                  </a:lnTo>
                  <a:lnTo>
                    <a:pt x="1153" y="2527"/>
                  </a:lnTo>
                  <a:lnTo>
                    <a:pt x="1747" y="2602"/>
                  </a:lnTo>
                  <a:lnTo>
                    <a:pt x="2472" y="2676"/>
                  </a:lnTo>
                  <a:lnTo>
                    <a:pt x="3271" y="2750"/>
                  </a:lnTo>
                  <a:lnTo>
                    <a:pt x="4144" y="2806"/>
                  </a:lnTo>
                  <a:lnTo>
                    <a:pt x="5984" y="2899"/>
                  </a:lnTo>
                  <a:lnTo>
                    <a:pt x="7823" y="2955"/>
                  </a:lnTo>
                  <a:lnTo>
                    <a:pt x="11075" y="2955"/>
                  </a:lnTo>
                  <a:lnTo>
                    <a:pt x="11762" y="2917"/>
                  </a:lnTo>
                  <a:lnTo>
                    <a:pt x="12394" y="2880"/>
                  </a:lnTo>
                  <a:lnTo>
                    <a:pt x="12951" y="2806"/>
                  </a:lnTo>
                  <a:lnTo>
                    <a:pt x="13434" y="2713"/>
                  </a:lnTo>
                  <a:lnTo>
                    <a:pt x="13416" y="2546"/>
                  </a:lnTo>
                  <a:lnTo>
                    <a:pt x="11372" y="669"/>
                  </a:lnTo>
                  <a:lnTo>
                    <a:pt x="10350" y="2639"/>
                  </a:lnTo>
                  <a:lnTo>
                    <a:pt x="8678" y="799"/>
                  </a:lnTo>
                  <a:lnTo>
                    <a:pt x="7340" y="2694"/>
                  </a:lnTo>
                  <a:lnTo>
                    <a:pt x="5891" y="781"/>
                  </a:lnTo>
                  <a:lnTo>
                    <a:pt x="4256" y="2583"/>
                  </a:lnTo>
                  <a:lnTo>
                    <a:pt x="3048" y="613"/>
                  </a:lnTo>
                  <a:lnTo>
                    <a:pt x="1134" y="2286"/>
                  </a:lnTo>
                  <a:lnTo>
                    <a:pt x="242" y="1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26"/>
            <p:cNvSpPr/>
            <p:nvPr/>
          </p:nvSpPr>
          <p:spPr>
            <a:xfrm>
              <a:off x="7901726" y="3781616"/>
              <a:ext cx="987137" cy="217126"/>
            </a:xfrm>
            <a:custGeom>
              <a:rect b="b" l="l" r="r" t="t"/>
              <a:pathLst>
                <a:path extrusionOk="0" fill="none" h="2955" w="13435">
                  <a:moveTo>
                    <a:pt x="13416" y="2546"/>
                  </a:moveTo>
                  <a:lnTo>
                    <a:pt x="13434" y="2713"/>
                  </a:lnTo>
                  <a:lnTo>
                    <a:pt x="13434" y="2713"/>
                  </a:lnTo>
                  <a:lnTo>
                    <a:pt x="12951" y="2806"/>
                  </a:lnTo>
                  <a:lnTo>
                    <a:pt x="12394" y="2880"/>
                  </a:lnTo>
                  <a:lnTo>
                    <a:pt x="11762" y="2917"/>
                  </a:lnTo>
                  <a:lnTo>
                    <a:pt x="11075" y="2955"/>
                  </a:lnTo>
                  <a:lnTo>
                    <a:pt x="10331" y="2955"/>
                  </a:lnTo>
                  <a:lnTo>
                    <a:pt x="9532" y="2955"/>
                  </a:lnTo>
                  <a:lnTo>
                    <a:pt x="7823" y="2955"/>
                  </a:lnTo>
                  <a:lnTo>
                    <a:pt x="7823" y="2955"/>
                  </a:lnTo>
                  <a:lnTo>
                    <a:pt x="5984" y="2899"/>
                  </a:lnTo>
                  <a:lnTo>
                    <a:pt x="4144" y="2806"/>
                  </a:lnTo>
                  <a:lnTo>
                    <a:pt x="3271" y="2750"/>
                  </a:lnTo>
                  <a:lnTo>
                    <a:pt x="2472" y="2676"/>
                  </a:lnTo>
                  <a:lnTo>
                    <a:pt x="1747" y="2602"/>
                  </a:lnTo>
                  <a:lnTo>
                    <a:pt x="1153" y="2527"/>
                  </a:lnTo>
                  <a:lnTo>
                    <a:pt x="1153" y="2527"/>
                  </a:lnTo>
                  <a:lnTo>
                    <a:pt x="818" y="2472"/>
                  </a:lnTo>
                  <a:lnTo>
                    <a:pt x="558" y="2416"/>
                  </a:lnTo>
                  <a:lnTo>
                    <a:pt x="372" y="2360"/>
                  </a:lnTo>
                  <a:lnTo>
                    <a:pt x="242" y="2286"/>
                  </a:lnTo>
                  <a:lnTo>
                    <a:pt x="242" y="2286"/>
                  </a:lnTo>
                  <a:lnTo>
                    <a:pt x="186" y="2230"/>
                  </a:lnTo>
                  <a:lnTo>
                    <a:pt x="131" y="2137"/>
                  </a:lnTo>
                  <a:lnTo>
                    <a:pt x="94" y="2044"/>
                  </a:lnTo>
                  <a:lnTo>
                    <a:pt x="56" y="1914"/>
                  </a:lnTo>
                  <a:lnTo>
                    <a:pt x="19" y="1617"/>
                  </a:lnTo>
                  <a:lnTo>
                    <a:pt x="1" y="1301"/>
                  </a:lnTo>
                  <a:lnTo>
                    <a:pt x="19" y="948"/>
                  </a:lnTo>
                  <a:lnTo>
                    <a:pt x="75" y="613"/>
                  </a:lnTo>
                  <a:lnTo>
                    <a:pt x="131" y="279"/>
                  </a:lnTo>
                  <a:lnTo>
                    <a:pt x="224" y="0"/>
                  </a:lnTo>
                  <a:lnTo>
                    <a:pt x="242" y="19"/>
                  </a:lnTo>
                  <a:lnTo>
                    <a:pt x="1134" y="2286"/>
                  </a:lnTo>
                  <a:lnTo>
                    <a:pt x="3048" y="613"/>
                  </a:lnTo>
                  <a:lnTo>
                    <a:pt x="4256" y="2583"/>
                  </a:lnTo>
                  <a:lnTo>
                    <a:pt x="5891" y="781"/>
                  </a:lnTo>
                  <a:lnTo>
                    <a:pt x="7340" y="2694"/>
                  </a:lnTo>
                  <a:lnTo>
                    <a:pt x="8678" y="799"/>
                  </a:lnTo>
                  <a:lnTo>
                    <a:pt x="10350" y="2639"/>
                  </a:lnTo>
                  <a:lnTo>
                    <a:pt x="11372" y="669"/>
                  </a:lnTo>
                  <a:lnTo>
                    <a:pt x="13416" y="2546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26"/>
            <p:cNvSpPr/>
            <p:nvPr/>
          </p:nvSpPr>
          <p:spPr>
            <a:xfrm>
              <a:off x="7918110" y="3740616"/>
              <a:ext cx="1034895" cy="239022"/>
            </a:xfrm>
            <a:custGeom>
              <a:rect b="b" l="l" r="r" t="t"/>
              <a:pathLst>
                <a:path extrusionOk="0" h="3253" w="14085">
                  <a:moveTo>
                    <a:pt x="13713" y="1"/>
                  </a:moveTo>
                  <a:lnTo>
                    <a:pt x="12951" y="2454"/>
                  </a:lnTo>
                  <a:lnTo>
                    <a:pt x="11000" y="577"/>
                  </a:lnTo>
                  <a:lnTo>
                    <a:pt x="10015" y="2546"/>
                  </a:lnTo>
                  <a:lnTo>
                    <a:pt x="8418" y="726"/>
                  </a:lnTo>
                  <a:lnTo>
                    <a:pt x="7135" y="2602"/>
                  </a:lnTo>
                  <a:lnTo>
                    <a:pt x="5723" y="707"/>
                  </a:lnTo>
                  <a:lnTo>
                    <a:pt x="4181" y="2509"/>
                  </a:lnTo>
                  <a:lnTo>
                    <a:pt x="2862" y="484"/>
                  </a:lnTo>
                  <a:lnTo>
                    <a:pt x="1097" y="2119"/>
                  </a:lnTo>
                  <a:lnTo>
                    <a:pt x="521" y="112"/>
                  </a:lnTo>
                  <a:lnTo>
                    <a:pt x="354" y="150"/>
                  </a:lnTo>
                  <a:lnTo>
                    <a:pt x="242" y="205"/>
                  </a:lnTo>
                  <a:lnTo>
                    <a:pt x="168" y="261"/>
                  </a:lnTo>
                  <a:lnTo>
                    <a:pt x="112" y="335"/>
                  </a:lnTo>
                  <a:lnTo>
                    <a:pt x="56" y="447"/>
                  </a:lnTo>
                  <a:lnTo>
                    <a:pt x="1" y="558"/>
                  </a:lnTo>
                  <a:lnTo>
                    <a:pt x="19" y="577"/>
                  </a:lnTo>
                  <a:lnTo>
                    <a:pt x="911" y="2844"/>
                  </a:lnTo>
                  <a:lnTo>
                    <a:pt x="2825" y="1171"/>
                  </a:lnTo>
                  <a:lnTo>
                    <a:pt x="4033" y="3141"/>
                  </a:lnTo>
                  <a:lnTo>
                    <a:pt x="5668" y="1339"/>
                  </a:lnTo>
                  <a:lnTo>
                    <a:pt x="7117" y="3252"/>
                  </a:lnTo>
                  <a:lnTo>
                    <a:pt x="8455" y="1357"/>
                  </a:lnTo>
                  <a:lnTo>
                    <a:pt x="10127" y="3197"/>
                  </a:lnTo>
                  <a:lnTo>
                    <a:pt x="11149" y="1227"/>
                  </a:lnTo>
                  <a:lnTo>
                    <a:pt x="13193" y="3104"/>
                  </a:lnTo>
                  <a:lnTo>
                    <a:pt x="14085" y="651"/>
                  </a:lnTo>
                  <a:lnTo>
                    <a:pt x="14029" y="391"/>
                  </a:lnTo>
                  <a:lnTo>
                    <a:pt x="13936" y="187"/>
                  </a:lnTo>
                  <a:lnTo>
                    <a:pt x="13880" y="112"/>
                  </a:lnTo>
                  <a:lnTo>
                    <a:pt x="13824" y="57"/>
                  </a:lnTo>
                  <a:lnTo>
                    <a:pt x="13769" y="20"/>
                  </a:lnTo>
                  <a:lnTo>
                    <a:pt x="13713" y="1"/>
                  </a:lnTo>
                  <a:close/>
                </a:path>
              </a:pathLst>
            </a:custGeom>
            <a:solidFill>
              <a:srgbClr val="FFB32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26"/>
            <p:cNvSpPr/>
            <p:nvPr/>
          </p:nvSpPr>
          <p:spPr>
            <a:xfrm>
              <a:off x="7918110" y="3740616"/>
              <a:ext cx="1034895" cy="239022"/>
            </a:xfrm>
            <a:custGeom>
              <a:rect b="b" l="l" r="r" t="t"/>
              <a:pathLst>
                <a:path extrusionOk="0" fill="none" h="3253" w="14085">
                  <a:moveTo>
                    <a:pt x="14085" y="651"/>
                  </a:moveTo>
                  <a:lnTo>
                    <a:pt x="13193" y="3104"/>
                  </a:lnTo>
                  <a:lnTo>
                    <a:pt x="11149" y="1227"/>
                  </a:lnTo>
                  <a:lnTo>
                    <a:pt x="10127" y="3197"/>
                  </a:lnTo>
                  <a:lnTo>
                    <a:pt x="8455" y="1357"/>
                  </a:lnTo>
                  <a:lnTo>
                    <a:pt x="7117" y="3252"/>
                  </a:lnTo>
                  <a:lnTo>
                    <a:pt x="5668" y="1339"/>
                  </a:lnTo>
                  <a:lnTo>
                    <a:pt x="4033" y="3141"/>
                  </a:lnTo>
                  <a:lnTo>
                    <a:pt x="2825" y="1171"/>
                  </a:lnTo>
                  <a:lnTo>
                    <a:pt x="911" y="2844"/>
                  </a:lnTo>
                  <a:lnTo>
                    <a:pt x="19" y="577"/>
                  </a:lnTo>
                  <a:lnTo>
                    <a:pt x="1" y="558"/>
                  </a:lnTo>
                  <a:lnTo>
                    <a:pt x="1" y="558"/>
                  </a:lnTo>
                  <a:lnTo>
                    <a:pt x="56" y="447"/>
                  </a:lnTo>
                  <a:lnTo>
                    <a:pt x="112" y="335"/>
                  </a:lnTo>
                  <a:lnTo>
                    <a:pt x="168" y="261"/>
                  </a:lnTo>
                  <a:lnTo>
                    <a:pt x="242" y="205"/>
                  </a:lnTo>
                  <a:lnTo>
                    <a:pt x="242" y="205"/>
                  </a:lnTo>
                  <a:lnTo>
                    <a:pt x="354" y="150"/>
                  </a:lnTo>
                  <a:lnTo>
                    <a:pt x="521" y="112"/>
                  </a:lnTo>
                  <a:lnTo>
                    <a:pt x="1097" y="2119"/>
                  </a:lnTo>
                  <a:lnTo>
                    <a:pt x="2862" y="484"/>
                  </a:lnTo>
                  <a:lnTo>
                    <a:pt x="4181" y="2509"/>
                  </a:lnTo>
                  <a:lnTo>
                    <a:pt x="5723" y="707"/>
                  </a:lnTo>
                  <a:lnTo>
                    <a:pt x="7135" y="2602"/>
                  </a:lnTo>
                  <a:lnTo>
                    <a:pt x="8418" y="726"/>
                  </a:lnTo>
                  <a:lnTo>
                    <a:pt x="10015" y="2546"/>
                  </a:lnTo>
                  <a:lnTo>
                    <a:pt x="11000" y="577"/>
                  </a:lnTo>
                  <a:lnTo>
                    <a:pt x="12951" y="2454"/>
                  </a:lnTo>
                  <a:lnTo>
                    <a:pt x="13713" y="1"/>
                  </a:lnTo>
                  <a:lnTo>
                    <a:pt x="13713" y="1"/>
                  </a:lnTo>
                  <a:lnTo>
                    <a:pt x="13769" y="20"/>
                  </a:lnTo>
                  <a:lnTo>
                    <a:pt x="13824" y="57"/>
                  </a:lnTo>
                  <a:lnTo>
                    <a:pt x="13880" y="112"/>
                  </a:lnTo>
                  <a:lnTo>
                    <a:pt x="13936" y="187"/>
                  </a:lnTo>
                  <a:lnTo>
                    <a:pt x="14029" y="391"/>
                  </a:lnTo>
                  <a:lnTo>
                    <a:pt x="14085" y="65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26"/>
            <p:cNvSpPr/>
            <p:nvPr/>
          </p:nvSpPr>
          <p:spPr>
            <a:xfrm>
              <a:off x="8128319" y="3740616"/>
              <a:ext cx="797351" cy="191262"/>
            </a:xfrm>
            <a:custGeom>
              <a:rect b="b" l="l" r="r" t="t"/>
              <a:pathLst>
                <a:path extrusionOk="0" h="2603" w="10852">
                  <a:moveTo>
                    <a:pt x="10852" y="1"/>
                  </a:moveTo>
                  <a:lnTo>
                    <a:pt x="10610" y="20"/>
                  </a:lnTo>
                  <a:lnTo>
                    <a:pt x="10257" y="38"/>
                  </a:lnTo>
                  <a:lnTo>
                    <a:pt x="9328" y="131"/>
                  </a:lnTo>
                  <a:lnTo>
                    <a:pt x="8102" y="242"/>
                  </a:lnTo>
                  <a:lnTo>
                    <a:pt x="7377" y="298"/>
                  </a:lnTo>
                  <a:lnTo>
                    <a:pt x="6597" y="354"/>
                  </a:lnTo>
                  <a:lnTo>
                    <a:pt x="5445" y="391"/>
                  </a:lnTo>
                  <a:lnTo>
                    <a:pt x="4163" y="410"/>
                  </a:lnTo>
                  <a:lnTo>
                    <a:pt x="2974" y="391"/>
                  </a:lnTo>
                  <a:lnTo>
                    <a:pt x="1933" y="373"/>
                  </a:lnTo>
                  <a:lnTo>
                    <a:pt x="874" y="335"/>
                  </a:lnTo>
                  <a:lnTo>
                    <a:pt x="20" y="280"/>
                  </a:lnTo>
                  <a:lnTo>
                    <a:pt x="1" y="484"/>
                  </a:lnTo>
                  <a:lnTo>
                    <a:pt x="1320" y="2509"/>
                  </a:lnTo>
                  <a:lnTo>
                    <a:pt x="2862" y="707"/>
                  </a:lnTo>
                  <a:lnTo>
                    <a:pt x="4274" y="2602"/>
                  </a:lnTo>
                  <a:lnTo>
                    <a:pt x="5557" y="726"/>
                  </a:lnTo>
                  <a:lnTo>
                    <a:pt x="7154" y="2546"/>
                  </a:lnTo>
                  <a:lnTo>
                    <a:pt x="8139" y="577"/>
                  </a:lnTo>
                  <a:lnTo>
                    <a:pt x="10090" y="2454"/>
                  </a:lnTo>
                  <a:lnTo>
                    <a:pt x="108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26"/>
            <p:cNvSpPr/>
            <p:nvPr/>
          </p:nvSpPr>
          <p:spPr>
            <a:xfrm>
              <a:off x="7956317" y="3748845"/>
              <a:ext cx="173474" cy="147543"/>
            </a:xfrm>
            <a:custGeom>
              <a:rect b="b" l="l" r="r" t="t"/>
              <a:pathLst>
                <a:path extrusionOk="0" h="2008" w="2361">
                  <a:moveTo>
                    <a:pt x="1" y="0"/>
                  </a:moveTo>
                  <a:lnTo>
                    <a:pt x="577" y="2007"/>
                  </a:lnTo>
                  <a:lnTo>
                    <a:pt x="2342" y="372"/>
                  </a:lnTo>
                  <a:lnTo>
                    <a:pt x="2361" y="168"/>
                  </a:lnTo>
                  <a:lnTo>
                    <a:pt x="1840" y="130"/>
                  </a:lnTo>
                  <a:lnTo>
                    <a:pt x="651" y="3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26"/>
            <p:cNvSpPr/>
            <p:nvPr/>
          </p:nvSpPr>
          <p:spPr>
            <a:xfrm>
              <a:off x="7956317" y="3748845"/>
              <a:ext cx="173474" cy="147543"/>
            </a:xfrm>
            <a:custGeom>
              <a:rect b="b" l="l" r="r" t="t"/>
              <a:pathLst>
                <a:path extrusionOk="0" fill="none" h="2008" w="2361">
                  <a:moveTo>
                    <a:pt x="2361" y="168"/>
                  </a:moveTo>
                  <a:lnTo>
                    <a:pt x="2342" y="372"/>
                  </a:lnTo>
                  <a:lnTo>
                    <a:pt x="577" y="20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261" y="0"/>
                  </a:lnTo>
                  <a:lnTo>
                    <a:pt x="651" y="38"/>
                  </a:lnTo>
                  <a:lnTo>
                    <a:pt x="1840" y="130"/>
                  </a:lnTo>
                  <a:lnTo>
                    <a:pt x="1840" y="130"/>
                  </a:lnTo>
                  <a:lnTo>
                    <a:pt x="2361" y="168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26"/>
            <p:cNvSpPr/>
            <p:nvPr/>
          </p:nvSpPr>
          <p:spPr>
            <a:xfrm>
              <a:off x="8480552" y="3246406"/>
              <a:ext cx="333209" cy="520221"/>
            </a:xfrm>
            <a:custGeom>
              <a:rect b="b" l="l" r="r" t="t"/>
              <a:pathLst>
                <a:path extrusionOk="0" h="7080" w="4535">
                  <a:moveTo>
                    <a:pt x="1" y="1"/>
                  </a:moveTo>
                  <a:lnTo>
                    <a:pt x="149" y="131"/>
                  </a:lnTo>
                  <a:lnTo>
                    <a:pt x="279" y="242"/>
                  </a:lnTo>
                  <a:lnTo>
                    <a:pt x="428" y="391"/>
                  </a:lnTo>
                  <a:lnTo>
                    <a:pt x="595" y="595"/>
                  </a:lnTo>
                  <a:lnTo>
                    <a:pt x="763" y="837"/>
                  </a:lnTo>
                  <a:lnTo>
                    <a:pt x="930" y="1153"/>
                  </a:lnTo>
                  <a:lnTo>
                    <a:pt x="1116" y="1506"/>
                  </a:lnTo>
                  <a:lnTo>
                    <a:pt x="1283" y="1933"/>
                  </a:lnTo>
                  <a:lnTo>
                    <a:pt x="1431" y="2435"/>
                  </a:lnTo>
                  <a:lnTo>
                    <a:pt x="1580" y="2992"/>
                  </a:lnTo>
                  <a:lnTo>
                    <a:pt x="1692" y="3643"/>
                  </a:lnTo>
                  <a:lnTo>
                    <a:pt x="1784" y="4367"/>
                  </a:lnTo>
                  <a:lnTo>
                    <a:pt x="1840" y="5185"/>
                  </a:lnTo>
                  <a:lnTo>
                    <a:pt x="1840" y="5612"/>
                  </a:lnTo>
                  <a:lnTo>
                    <a:pt x="1840" y="6077"/>
                  </a:lnTo>
                  <a:lnTo>
                    <a:pt x="1840" y="6560"/>
                  </a:lnTo>
                  <a:lnTo>
                    <a:pt x="1803" y="7080"/>
                  </a:lnTo>
                  <a:lnTo>
                    <a:pt x="1803" y="7080"/>
                  </a:lnTo>
                  <a:lnTo>
                    <a:pt x="2583" y="7024"/>
                  </a:lnTo>
                  <a:lnTo>
                    <a:pt x="3308" y="6968"/>
                  </a:lnTo>
                  <a:lnTo>
                    <a:pt x="4534" y="6857"/>
                  </a:lnTo>
                  <a:lnTo>
                    <a:pt x="4534" y="6504"/>
                  </a:lnTo>
                  <a:lnTo>
                    <a:pt x="4516" y="6170"/>
                  </a:lnTo>
                  <a:lnTo>
                    <a:pt x="4497" y="5724"/>
                  </a:lnTo>
                  <a:lnTo>
                    <a:pt x="4423" y="5222"/>
                  </a:lnTo>
                  <a:lnTo>
                    <a:pt x="4349" y="4664"/>
                  </a:lnTo>
                  <a:lnTo>
                    <a:pt x="4218" y="4070"/>
                  </a:lnTo>
                  <a:lnTo>
                    <a:pt x="4126" y="3773"/>
                  </a:lnTo>
                  <a:lnTo>
                    <a:pt x="4033" y="3457"/>
                  </a:lnTo>
                  <a:lnTo>
                    <a:pt x="3921" y="3159"/>
                  </a:lnTo>
                  <a:lnTo>
                    <a:pt x="3791" y="2844"/>
                  </a:lnTo>
                  <a:lnTo>
                    <a:pt x="3661" y="2546"/>
                  </a:lnTo>
                  <a:lnTo>
                    <a:pt x="3494" y="2249"/>
                  </a:lnTo>
                  <a:lnTo>
                    <a:pt x="3327" y="1970"/>
                  </a:lnTo>
                  <a:lnTo>
                    <a:pt x="3141" y="1692"/>
                  </a:lnTo>
                  <a:lnTo>
                    <a:pt x="2918" y="1432"/>
                  </a:lnTo>
                  <a:lnTo>
                    <a:pt x="2695" y="1190"/>
                  </a:lnTo>
                  <a:lnTo>
                    <a:pt x="2435" y="948"/>
                  </a:lnTo>
                  <a:lnTo>
                    <a:pt x="2156" y="744"/>
                  </a:lnTo>
                  <a:lnTo>
                    <a:pt x="1859" y="558"/>
                  </a:lnTo>
                  <a:lnTo>
                    <a:pt x="1543" y="391"/>
                  </a:lnTo>
                  <a:lnTo>
                    <a:pt x="1190" y="242"/>
                  </a:lnTo>
                  <a:lnTo>
                    <a:pt x="818" y="131"/>
                  </a:lnTo>
                  <a:lnTo>
                    <a:pt x="428" y="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ED8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26"/>
            <p:cNvSpPr/>
            <p:nvPr/>
          </p:nvSpPr>
          <p:spPr>
            <a:xfrm>
              <a:off x="8267625" y="3246406"/>
              <a:ext cx="348198" cy="524335"/>
            </a:xfrm>
            <a:custGeom>
              <a:rect b="b" l="l" r="r" t="t"/>
              <a:pathLst>
                <a:path extrusionOk="0" h="7136" w="4739">
                  <a:moveTo>
                    <a:pt x="2137" y="1"/>
                  </a:moveTo>
                  <a:lnTo>
                    <a:pt x="1802" y="38"/>
                  </a:lnTo>
                  <a:lnTo>
                    <a:pt x="1598" y="187"/>
                  </a:lnTo>
                  <a:lnTo>
                    <a:pt x="1468" y="335"/>
                  </a:lnTo>
                  <a:lnTo>
                    <a:pt x="1319" y="502"/>
                  </a:lnTo>
                  <a:lnTo>
                    <a:pt x="1171" y="707"/>
                  </a:lnTo>
                  <a:lnTo>
                    <a:pt x="1004" y="986"/>
                  </a:lnTo>
                  <a:lnTo>
                    <a:pt x="836" y="1301"/>
                  </a:lnTo>
                  <a:lnTo>
                    <a:pt x="669" y="1654"/>
                  </a:lnTo>
                  <a:lnTo>
                    <a:pt x="502" y="2100"/>
                  </a:lnTo>
                  <a:lnTo>
                    <a:pt x="353" y="2583"/>
                  </a:lnTo>
                  <a:lnTo>
                    <a:pt x="223" y="3141"/>
                  </a:lnTo>
                  <a:lnTo>
                    <a:pt x="130" y="3773"/>
                  </a:lnTo>
                  <a:lnTo>
                    <a:pt x="56" y="4479"/>
                  </a:lnTo>
                  <a:lnTo>
                    <a:pt x="0" y="5278"/>
                  </a:lnTo>
                  <a:lnTo>
                    <a:pt x="0" y="6132"/>
                  </a:lnTo>
                  <a:lnTo>
                    <a:pt x="37" y="7099"/>
                  </a:lnTo>
                  <a:lnTo>
                    <a:pt x="1078" y="7117"/>
                  </a:lnTo>
                  <a:lnTo>
                    <a:pt x="2267" y="7136"/>
                  </a:lnTo>
                  <a:lnTo>
                    <a:pt x="3549" y="7117"/>
                  </a:lnTo>
                  <a:lnTo>
                    <a:pt x="4701" y="7080"/>
                  </a:lnTo>
                  <a:lnTo>
                    <a:pt x="4738" y="6560"/>
                  </a:lnTo>
                  <a:lnTo>
                    <a:pt x="4738" y="6077"/>
                  </a:lnTo>
                  <a:lnTo>
                    <a:pt x="4738" y="5612"/>
                  </a:lnTo>
                  <a:lnTo>
                    <a:pt x="4738" y="5185"/>
                  </a:lnTo>
                  <a:lnTo>
                    <a:pt x="4682" y="4367"/>
                  </a:lnTo>
                  <a:lnTo>
                    <a:pt x="4590" y="3643"/>
                  </a:lnTo>
                  <a:lnTo>
                    <a:pt x="4478" y="2992"/>
                  </a:lnTo>
                  <a:lnTo>
                    <a:pt x="4329" y="2435"/>
                  </a:lnTo>
                  <a:lnTo>
                    <a:pt x="4181" y="1933"/>
                  </a:lnTo>
                  <a:lnTo>
                    <a:pt x="4014" y="1506"/>
                  </a:lnTo>
                  <a:lnTo>
                    <a:pt x="3828" y="1153"/>
                  </a:lnTo>
                  <a:lnTo>
                    <a:pt x="3661" y="837"/>
                  </a:lnTo>
                  <a:lnTo>
                    <a:pt x="3493" y="595"/>
                  </a:lnTo>
                  <a:lnTo>
                    <a:pt x="3326" y="391"/>
                  </a:lnTo>
                  <a:lnTo>
                    <a:pt x="3177" y="242"/>
                  </a:lnTo>
                  <a:lnTo>
                    <a:pt x="3047" y="131"/>
                  </a:lnTo>
                  <a:lnTo>
                    <a:pt x="28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26"/>
            <p:cNvSpPr/>
            <p:nvPr/>
          </p:nvSpPr>
          <p:spPr>
            <a:xfrm>
              <a:off x="8090113" y="3249124"/>
              <a:ext cx="309991" cy="518898"/>
            </a:xfrm>
            <a:custGeom>
              <a:rect b="b" l="l" r="r" t="t"/>
              <a:pathLst>
                <a:path extrusionOk="0" h="7062" w="4219">
                  <a:moveTo>
                    <a:pt x="4218" y="1"/>
                  </a:moveTo>
                  <a:lnTo>
                    <a:pt x="3810" y="75"/>
                  </a:lnTo>
                  <a:lnTo>
                    <a:pt x="3420" y="168"/>
                  </a:lnTo>
                  <a:lnTo>
                    <a:pt x="3067" y="298"/>
                  </a:lnTo>
                  <a:lnTo>
                    <a:pt x="2751" y="465"/>
                  </a:lnTo>
                  <a:lnTo>
                    <a:pt x="2435" y="651"/>
                  </a:lnTo>
                  <a:lnTo>
                    <a:pt x="2156" y="856"/>
                  </a:lnTo>
                  <a:lnTo>
                    <a:pt x="1896" y="1079"/>
                  </a:lnTo>
                  <a:lnTo>
                    <a:pt x="1654" y="1339"/>
                  </a:lnTo>
                  <a:lnTo>
                    <a:pt x="1450" y="1599"/>
                  </a:lnTo>
                  <a:lnTo>
                    <a:pt x="1246" y="1859"/>
                  </a:lnTo>
                  <a:lnTo>
                    <a:pt x="1078" y="2156"/>
                  </a:lnTo>
                  <a:lnTo>
                    <a:pt x="911" y="2454"/>
                  </a:lnTo>
                  <a:lnTo>
                    <a:pt x="763" y="2751"/>
                  </a:lnTo>
                  <a:lnTo>
                    <a:pt x="632" y="3067"/>
                  </a:lnTo>
                  <a:lnTo>
                    <a:pt x="521" y="3383"/>
                  </a:lnTo>
                  <a:lnTo>
                    <a:pt x="428" y="3680"/>
                  </a:lnTo>
                  <a:lnTo>
                    <a:pt x="335" y="3996"/>
                  </a:lnTo>
                  <a:lnTo>
                    <a:pt x="261" y="4293"/>
                  </a:lnTo>
                  <a:lnTo>
                    <a:pt x="149" y="4888"/>
                  </a:lnTo>
                  <a:lnTo>
                    <a:pt x="75" y="5445"/>
                  </a:lnTo>
                  <a:lnTo>
                    <a:pt x="38" y="5928"/>
                  </a:lnTo>
                  <a:lnTo>
                    <a:pt x="19" y="6337"/>
                  </a:lnTo>
                  <a:lnTo>
                    <a:pt x="1" y="6653"/>
                  </a:lnTo>
                  <a:lnTo>
                    <a:pt x="19" y="6931"/>
                  </a:lnTo>
                  <a:lnTo>
                    <a:pt x="540" y="6969"/>
                  </a:lnTo>
                  <a:lnTo>
                    <a:pt x="1394" y="7024"/>
                  </a:lnTo>
                  <a:lnTo>
                    <a:pt x="2453" y="7062"/>
                  </a:lnTo>
                  <a:lnTo>
                    <a:pt x="2453" y="7062"/>
                  </a:lnTo>
                  <a:lnTo>
                    <a:pt x="2416" y="6095"/>
                  </a:lnTo>
                  <a:lnTo>
                    <a:pt x="2416" y="5241"/>
                  </a:lnTo>
                  <a:lnTo>
                    <a:pt x="2472" y="4442"/>
                  </a:lnTo>
                  <a:lnTo>
                    <a:pt x="2546" y="3736"/>
                  </a:lnTo>
                  <a:lnTo>
                    <a:pt x="2639" y="3104"/>
                  </a:lnTo>
                  <a:lnTo>
                    <a:pt x="2769" y="2546"/>
                  </a:lnTo>
                  <a:lnTo>
                    <a:pt x="2918" y="2063"/>
                  </a:lnTo>
                  <a:lnTo>
                    <a:pt x="3085" y="1617"/>
                  </a:lnTo>
                  <a:lnTo>
                    <a:pt x="3252" y="1264"/>
                  </a:lnTo>
                  <a:lnTo>
                    <a:pt x="3420" y="949"/>
                  </a:lnTo>
                  <a:lnTo>
                    <a:pt x="3587" y="670"/>
                  </a:lnTo>
                  <a:lnTo>
                    <a:pt x="3735" y="465"/>
                  </a:lnTo>
                  <a:lnTo>
                    <a:pt x="3884" y="298"/>
                  </a:lnTo>
                  <a:lnTo>
                    <a:pt x="4014" y="150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BED85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26"/>
            <p:cNvSpPr/>
            <p:nvPr/>
          </p:nvSpPr>
          <p:spPr>
            <a:xfrm>
              <a:off x="8252563" y="3260073"/>
              <a:ext cx="135267" cy="471064"/>
            </a:xfrm>
            <a:custGeom>
              <a:rect b="b" l="l" r="r" t="t"/>
              <a:pathLst>
                <a:path extrusionOk="0" h="6411" w="1841">
                  <a:moveTo>
                    <a:pt x="1840" y="1"/>
                  </a:moveTo>
                  <a:lnTo>
                    <a:pt x="1673" y="131"/>
                  </a:lnTo>
                  <a:lnTo>
                    <a:pt x="1506" y="261"/>
                  </a:lnTo>
                  <a:lnTo>
                    <a:pt x="1376" y="409"/>
                  </a:lnTo>
                  <a:lnTo>
                    <a:pt x="1246" y="558"/>
                  </a:lnTo>
                  <a:lnTo>
                    <a:pt x="1116" y="725"/>
                  </a:lnTo>
                  <a:lnTo>
                    <a:pt x="1004" y="911"/>
                  </a:lnTo>
                  <a:lnTo>
                    <a:pt x="781" y="1283"/>
                  </a:lnTo>
                  <a:lnTo>
                    <a:pt x="614" y="1691"/>
                  </a:lnTo>
                  <a:lnTo>
                    <a:pt x="465" y="2100"/>
                  </a:lnTo>
                  <a:lnTo>
                    <a:pt x="354" y="2509"/>
                  </a:lnTo>
                  <a:lnTo>
                    <a:pt x="242" y="2881"/>
                  </a:lnTo>
                  <a:lnTo>
                    <a:pt x="168" y="3308"/>
                  </a:lnTo>
                  <a:lnTo>
                    <a:pt x="94" y="3735"/>
                  </a:lnTo>
                  <a:lnTo>
                    <a:pt x="38" y="4181"/>
                  </a:lnTo>
                  <a:lnTo>
                    <a:pt x="1" y="4627"/>
                  </a:lnTo>
                  <a:lnTo>
                    <a:pt x="1" y="5054"/>
                  </a:lnTo>
                  <a:lnTo>
                    <a:pt x="19" y="5500"/>
                  </a:lnTo>
                  <a:lnTo>
                    <a:pt x="75" y="5928"/>
                  </a:lnTo>
                  <a:lnTo>
                    <a:pt x="168" y="6355"/>
                  </a:lnTo>
                  <a:lnTo>
                    <a:pt x="187" y="6374"/>
                  </a:lnTo>
                  <a:lnTo>
                    <a:pt x="205" y="6392"/>
                  </a:lnTo>
                  <a:lnTo>
                    <a:pt x="261" y="6411"/>
                  </a:lnTo>
                  <a:lnTo>
                    <a:pt x="317" y="6392"/>
                  </a:lnTo>
                  <a:lnTo>
                    <a:pt x="317" y="6355"/>
                  </a:lnTo>
                  <a:lnTo>
                    <a:pt x="335" y="6337"/>
                  </a:lnTo>
                  <a:lnTo>
                    <a:pt x="335" y="5500"/>
                  </a:lnTo>
                  <a:lnTo>
                    <a:pt x="335" y="4701"/>
                  </a:lnTo>
                  <a:lnTo>
                    <a:pt x="354" y="4293"/>
                  </a:lnTo>
                  <a:lnTo>
                    <a:pt x="391" y="3884"/>
                  </a:lnTo>
                  <a:lnTo>
                    <a:pt x="447" y="3494"/>
                  </a:lnTo>
                  <a:lnTo>
                    <a:pt x="521" y="3085"/>
                  </a:lnTo>
                  <a:lnTo>
                    <a:pt x="614" y="2676"/>
                  </a:lnTo>
                  <a:lnTo>
                    <a:pt x="744" y="2267"/>
                  </a:lnTo>
                  <a:lnTo>
                    <a:pt x="874" y="1877"/>
                  </a:lnTo>
                  <a:lnTo>
                    <a:pt x="1041" y="1487"/>
                  </a:lnTo>
                  <a:lnTo>
                    <a:pt x="1227" y="1115"/>
                  </a:lnTo>
                  <a:lnTo>
                    <a:pt x="1431" y="744"/>
                  </a:lnTo>
                  <a:lnTo>
                    <a:pt x="1654" y="391"/>
                  </a:lnTo>
                  <a:lnTo>
                    <a:pt x="1840" y="19"/>
                  </a:lnTo>
                  <a:lnTo>
                    <a:pt x="1840" y="1"/>
                  </a:lnTo>
                  <a:close/>
                </a:path>
              </a:pathLst>
            </a:custGeom>
            <a:solidFill>
              <a:srgbClr val="5580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26"/>
            <p:cNvSpPr/>
            <p:nvPr/>
          </p:nvSpPr>
          <p:spPr>
            <a:xfrm>
              <a:off x="8505166" y="3261469"/>
              <a:ext cx="122924" cy="465627"/>
            </a:xfrm>
            <a:custGeom>
              <a:rect b="b" l="l" r="r" t="t"/>
              <a:pathLst>
                <a:path extrusionOk="0" h="6337" w="1673">
                  <a:moveTo>
                    <a:pt x="19" y="0"/>
                  </a:moveTo>
                  <a:lnTo>
                    <a:pt x="0" y="19"/>
                  </a:lnTo>
                  <a:lnTo>
                    <a:pt x="19" y="37"/>
                  </a:lnTo>
                  <a:lnTo>
                    <a:pt x="223" y="390"/>
                  </a:lnTo>
                  <a:lnTo>
                    <a:pt x="428" y="743"/>
                  </a:lnTo>
                  <a:lnTo>
                    <a:pt x="613" y="1096"/>
                  </a:lnTo>
                  <a:lnTo>
                    <a:pt x="781" y="1449"/>
                  </a:lnTo>
                  <a:lnTo>
                    <a:pt x="929" y="1821"/>
                  </a:lnTo>
                  <a:lnTo>
                    <a:pt x="1041" y="2193"/>
                  </a:lnTo>
                  <a:lnTo>
                    <a:pt x="1152" y="2583"/>
                  </a:lnTo>
                  <a:lnTo>
                    <a:pt x="1226" y="2992"/>
                  </a:lnTo>
                  <a:lnTo>
                    <a:pt x="1282" y="3419"/>
                  </a:lnTo>
                  <a:lnTo>
                    <a:pt x="1319" y="3828"/>
                  </a:lnTo>
                  <a:lnTo>
                    <a:pt x="1357" y="4664"/>
                  </a:lnTo>
                  <a:lnTo>
                    <a:pt x="1375" y="5481"/>
                  </a:lnTo>
                  <a:lnTo>
                    <a:pt x="1394" y="5872"/>
                  </a:lnTo>
                  <a:lnTo>
                    <a:pt x="1412" y="6076"/>
                  </a:lnTo>
                  <a:lnTo>
                    <a:pt x="1449" y="6280"/>
                  </a:lnTo>
                  <a:lnTo>
                    <a:pt x="1468" y="6318"/>
                  </a:lnTo>
                  <a:lnTo>
                    <a:pt x="1524" y="6336"/>
                  </a:lnTo>
                  <a:lnTo>
                    <a:pt x="1561" y="6318"/>
                  </a:lnTo>
                  <a:lnTo>
                    <a:pt x="1580" y="6280"/>
                  </a:lnTo>
                  <a:lnTo>
                    <a:pt x="1617" y="6076"/>
                  </a:lnTo>
                  <a:lnTo>
                    <a:pt x="1654" y="5872"/>
                  </a:lnTo>
                  <a:lnTo>
                    <a:pt x="1672" y="5481"/>
                  </a:lnTo>
                  <a:lnTo>
                    <a:pt x="1672" y="5073"/>
                  </a:lnTo>
                  <a:lnTo>
                    <a:pt x="1654" y="4664"/>
                  </a:lnTo>
                  <a:lnTo>
                    <a:pt x="1654" y="4218"/>
                  </a:lnTo>
                  <a:lnTo>
                    <a:pt x="1617" y="3791"/>
                  </a:lnTo>
                  <a:lnTo>
                    <a:pt x="1580" y="3363"/>
                  </a:lnTo>
                  <a:lnTo>
                    <a:pt x="1505" y="2917"/>
                  </a:lnTo>
                  <a:lnTo>
                    <a:pt x="1431" y="2527"/>
                  </a:lnTo>
                  <a:lnTo>
                    <a:pt x="1338" y="2118"/>
                  </a:lnTo>
                  <a:lnTo>
                    <a:pt x="1208" y="1710"/>
                  </a:lnTo>
                  <a:lnTo>
                    <a:pt x="1041" y="1319"/>
                  </a:lnTo>
                  <a:lnTo>
                    <a:pt x="855" y="948"/>
                  </a:lnTo>
                  <a:lnTo>
                    <a:pt x="743" y="762"/>
                  </a:lnTo>
                  <a:lnTo>
                    <a:pt x="613" y="595"/>
                  </a:lnTo>
                  <a:lnTo>
                    <a:pt x="502" y="428"/>
                  </a:lnTo>
                  <a:lnTo>
                    <a:pt x="353" y="279"/>
                  </a:lnTo>
                  <a:lnTo>
                    <a:pt x="205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5580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26"/>
            <p:cNvSpPr/>
            <p:nvPr/>
          </p:nvSpPr>
          <p:spPr>
            <a:xfrm>
              <a:off x="8157047" y="3351552"/>
              <a:ext cx="77884" cy="32844"/>
            </a:xfrm>
            <a:custGeom>
              <a:rect b="b" l="l" r="r" t="t"/>
              <a:pathLst>
                <a:path extrusionOk="0" h="447" w="1060">
                  <a:moveTo>
                    <a:pt x="37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37" y="168"/>
                  </a:lnTo>
                  <a:lnTo>
                    <a:pt x="74" y="168"/>
                  </a:lnTo>
                  <a:lnTo>
                    <a:pt x="316" y="205"/>
                  </a:lnTo>
                  <a:lnTo>
                    <a:pt x="520" y="261"/>
                  </a:lnTo>
                  <a:lnTo>
                    <a:pt x="743" y="335"/>
                  </a:lnTo>
                  <a:lnTo>
                    <a:pt x="948" y="428"/>
                  </a:lnTo>
                  <a:lnTo>
                    <a:pt x="985" y="446"/>
                  </a:lnTo>
                  <a:lnTo>
                    <a:pt x="1004" y="446"/>
                  </a:lnTo>
                  <a:lnTo>
                    <a:pt x="1041" y="428"/>
                  </a:lnTo>
                  <a:lnTo>
                    <a:pt x="1059" y="409"/>
                  </a:lnTo>
                  <a:lnTo>
                    <a:pt x="1059" y="354"/>
                  </a:lnTo>
                  <a:lnTo>
                    <a:pt x="1059" y="316"/>
                  </a:lnTo>
                  <a:lnTo>
                    <a:pt x="1022" y="298"/>
                  </a:lnTo>
                  <a:lnTo>
                    <a:pt x="799" y="168"/>
                  </a:lnTo>
                  <a:lnTo>
                    <a:pt x="576" y="56"/>
                  </a:lnTo>
                  <a:lnTo>
                    <a:pt x="465" y="19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26"/>
            <p:cNvSpPr/>
            <p:nvPr/>
          </p:nvSpPr>
          <p:spPr>
            <a:xfrm>
              <a:off x="8124278" y="3437594"/>
              <a:ext cx="57384" cy="24615"/>
            </a:xfrm>
            <a:custGeom>
              <a:rect b="b" l="l" r="r" t="t"/>
              <a:pathLst>
                <a:path extrusionOk="0" h="335" w="781">
                  <a:moveTo>
                    <a:pt x="669" y="0"/>
                  </a:moveTo>
                  <a:lnTo>
                    <a:pt x="372" y="93"/>
                  </a:lnTo>
                  <a:lnTo>
                    <a:pt x="56" y="186"/>
                  </a:lnTo>
                  <a:lnTo>
                    <a:pt x="19" y="223"/>
                  </a:lnTo>
                  <a:lnTo>
                    <a:pt x="0" y="279"/>
                  </a:lnTo>
                  <a:lnTo>
                    <a:pt x="19" y="316"/>
                  </a:lnTo>
                  <a:lnTo>
                    <a:pt x="56" y="335"/>
                  </a:lnTo>
                  <a:lnTo>
                    <a:pt x="242" y="335"/>
                  </a:lnTo>
                  <a:lnTo>
                    <a:pt x="409" y="297"/>
                  </a:lnTo>
                  <a:lnTo>
                    <a:pt x="725" y="186"/>
                  </a:lnTo>
                  <a:lnTo>
                    <a:pt x="762" y="167"/>
                  </a:lnTo>
                  <a:lnTo>
                    <a:pt x="781" y="130"/>
                  </a:lnTo>
                  <a:lnTo>
                    <a:pt x="781" y="93"/>
                  </a:lnTo>
                  <a:lnTo>
                    <a:pt x="781" y="74"/>
                  </a:lnTo>
                  <a:lnTo>
                    <a:pt x="762" y="37"/>
                  </a:lnTo>
                  <a:lnTo>
                    <a:pt x="743" y="1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26"/>
            <p:cNvSpPr/>
            <p:nvPr/>
          </p:nvSpPr>
          <p:spPr>
            <a:xfrm>
              <a:off x="8223908" y="3432084"/>
              <a:ext cx="36958" cy="19178"/>
            </a:xfrm>
            <a:custGeom>
              <a:rect b="b" l="l" r="r" t="t"/>
              <a:pathLst>
                <a:path extrusionOk="0" h="261" w="503">
                  <a:moveTo>
                    <a:pt x="391" y="1"/>
                  </a:moveTo>
                  <a:lnTo>
                    <a:pt x="242" y="38"/>
                  </a:lnTo>
                  <a:lnTo>
                    <a:pt x="94" y="56"/>
                  </a:lnTo>
                  <a:lnTo>
                    <a:pt x="56" y="75"/>
                  </a:lnTo>
                  <a:lnTo>
                    <a:pt x="19" y="94"/>
                  </a:lnTo>
                  <a:lnTo>
                    <a:pt x="1" y="131"/>
                  </a:lnTo>
                  <a:lnTo>
                    <a:pt x="1" y="168"/>
                  </a:lnTo>
                  <a:lnTo>
                    <a:pt x="1" y="205"/>
                  </a:lnTo>
                  <a:lnTo>
                    <a:pt x="19" y="242"/>
                  </a:lnTo>
                  <a:lnTo>
                    <a:pt x="56" y="261"/>
                  </a:lnTo>
                  <a:lnTo>
                    <a:pt x="94" y="261"/>
                  </a:lnTo>
                  <a:lnTo>
                    <a:pt x="279" y="242"/>
                  </a:lnTo>
                  <a:lnTo>
                    <a:pt x="447" y="187"/>
                  </a:lnTo>
                  <a:lnTo>
                    <a:pt x="484" y="168"/>
                  </a:lnTo>
                  <a:lnTo>
                    <a:pt x="502" y="131"/>
                  </a:lnTo>
                  <a:lnTo>
                    <a:pt x="502" y="112"/>
                  </a:lnTo>
                  <a:lnTo>
                    <a:pt x="502" y="75"/>
                  </a:lnTo>
                  <a:lnTo>
                    <a:pt x="484" y="38"/>
                  </a:lnTo>
                  <a:lnTo>
                    <a:pt x="465" y="19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26"/>
            <p:cNvSpPr/>
            <p:nvPr/>
          </p:nvSpPr>
          <p:spPr>
            <a:xfrm>
              <a:off x="8075124" y="3557730"/>
              <a:ext cx="75165" cy="32844"/>
            </a:xfrm>
            <a:custGeom>
              <a:rect b="b" l="l" r="r" t="t"/>
              <a:pathLst>
                <a:path extrusionOk="0" h="447" w="1023">
                  <a:moveTo>
                    <a:pt x="948" y="0"/>
                  </a:moveTo>
                  <a:lnTo>
                    <a:pt x="706" y="19"/>
                  </a:lnTo>
                  <a:lnTo>
                    <a:pt x="465" y="56"/>
                  </a:lnTo>
                  <a:lnTo>
                    <a:pt x="335" y="93"/>
                  </a:lnTo>
                  <a:lnTo>
                    <a:pt x="223" y="149"/>
                  </a:lnTo>
                  <a:lnTo>
                    <a:pt x="112" y="223"/>
                  </a:lnTo>
                  <a:lnTo>
                    <a:pt x="19" y="297"/>
                  </a:lnTo>
                  <a:lnTo>
                    <a:pt x="0" y="335"/>
                  </a:lnTo>
                  <a:lnTo>
                    <a:pt x="0" y="353"/>
                  </a:lnTo>
                  <a:lnTo>
                    <a:pt x="0" y="390"/>
                  </a:lnTo>
                  <a:lnTo>
                    <a:pt x="19" y="409"/>
                  </a:lnTo>
                  <a:lnTo>
                    <a:pt x="75" y="446"/>
                  </a:lnTo>
                  <a:lnTo>
                    <a:pt x="130" y="446"/>
                  </a:lnTo>
                  <a:lnTo>
                    <a:pt x="335" y="353"/>
                  </a:lnTo>
                  <a:lnTo>
                    <a:pt x="521" y="260"/>
                  </a:lnTo>
                  <a:lnTo>
                    <a:pt x="744" y="186"/>
                  </a:lnTo>
                  <a:lnTo>
                    <a:pt x="948" y="167"/>
                  </a:lnTo>
                  <a:lnTo>
                    <a:pt x="985" y="149"/>
                  </a:lnTo>
                  <a:lnTo>
                    <a:pt x="1004" y="130"/>
                  </a:lnTo>
                  <a:lnTo>
                    <a:pt x="1022" y="93"/>
                  </a:lnTo>
                  <a:lnTo>
                    <a:pt x="1004" y="37"/>
                  </a:lnTo>
                  <a:lnTo>
                    <a:pt x="985" y="19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26"/>
            <p:cNvSpPr/>
            <p:nvPr/>
          </p:nvSpPr>
          <p:spPr>
            <a:xfrm>
              <a:off x="8167921" y="3508574"/>
              <a:ext cx="38354" cy="19178"/>
            </a:xfrm>
            <a:custGeom>
              <a:rect b="b" l="l" r="r" t="t"/>
              <a:pathLst>
                <a:path extrusionOk="0" h="261" w="522">
                  <a:moveTo>
                    <a:pt x="391" y="0"/>
                  </a:moveTo>
                  <a:lnTo>
                    <a:pt x="205" y="56"/>
                  </a:lnTo>
                  <a:lnTo>
                    <a:pt x="94" y="75"/>
                  </a:lnTo>
                  <a:lnTo>
                    <a:pt x="57" y="93"/>
                  </a:lnTo>
                  <a:lnTo>
                    <a:pt x="1" y="130"/>
                  </a:lnTo>
                  <a:lnTo>
                    <a:pt x="1" y="167"/>
                  </a:lnTo>
                  <a:lnTo>
                    <a:pt x="1" y="205"/>
                  </a:lnTo>
                  <a:lnTo>
                    <a:pt x="38" y="242"/>
                  </a:lnTo>
                  <a:lnTo>
                    <a:pt x="94" y="260"/>
                  </a:lnTo>
                  <a:lnTo>
                    <a:pt x="224" y="260"/>
                  </a:lnTo>
                  <a:lnTo>
                    <a:pt x="335" y="223"/>
                  </a:lnTo>
                  <a:lnTo>
                    <a:pt x="447" y="186"/>
                  </a:lnTo>
                  <a:lnTo>
                    <a:pt x="484" y="167"/>
                  </a:lnTo>
                  <a:lnTo>
                    <a:pt x="502" y="130"/>
                  </a:lnTo>
                  <a:lnTo>
                    <a:pt x="521" y="112"/>
                  </a:lnTo>
                  <a:lnTo>
                    <a:pt x="502" y="75"/>
                  </a:lnTo>
                  <a:lnTo>
                    <a:pt x="502" y="37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26"/>
            <p:cNvSpPr/>
            <p:nvPr/>
          </p:nvSpPr>
          <p:spPr>
            <a:xfrm>
              <a:off x="8133829" y="3643699"/>
              <a:ext cx="49228" cy="26011"/>
            </a:xfrm>
            <a:custGeom>
              <a:rect b="b" l="l" r="r" t="t"/>
              <a:pathLst>
                <a:path extrusionOk="0" h="354" w="670">
                  <a:moveTo>
                    <a:pt x="539" y="1"/>
                  </a:moveTo>
                  <a:lnTo>
                    <a:pt x="279" y="94"/>
                  </a:lnTo>
                  <a:lnTo>
                    <a:pt x="149" y="131"/>
                  </a:lnTo>
                  <a:lnTo>
                    <a:pt x="37" y="205"/>
                  </a:lnTo>
                  <a:lnTo>
                    <a:pt x="0" y="242"/>
                  </a:lnTo>
                  <a:lnTo>
                    <a:pt x="19" y="298"/>
                  </a:lnTo>
                  <a:lnTo>
                    <a:pt x="37" y="335"/>
                  </a:lnTo>
                  <a:lnTo>
                    <a:pt x="93" y="354"/>
                  </a:lnTo>
                  <a:lnTo>
                    <a:pt x="223" y="335"/>
                  </a:lnTo>
                  <a:lnTo>
                    <a:pt x="353" y="279"/>
                  </a:lnTo>
                  <a:lnTo>
                    <a:pt x="595" y="187"/>
                  </a:lnTo>
                  <a:lnTo>
                    <a:pt x="632" y="168"/>
                  </a:lnTo>
                  <a:lnTo>
                    <a:pt x="651" y="131"/>
                  </a:lnTo>
                  <a:lnTo>
                    <a:pt x="669" y="94"/>
                  </a:lnTo>
                  <a:lnTo>
                    <a:pt x="651" y="56"/>
                  </a:lnTo>
                  <a:lnTo>
                    <a:pt x="651" y="19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26"/>
            <p:cNvSpPr/>
            <p:nvPr/>
          </p:nvSpPr>
          <p:spPr>
            <a:xfrm>
              <a:off x="8226627" y="3586386"/>
              <a:ext cx="50624" cy="16459"/>
            </a:xfrm>
            <a:custGeom>
              <a:rect b="b" l="l" r="r" t="t"/>
              <a:pathLst>
                <a:path extrusionOk="0" h="224" w="689">
                  <a:moveTo>
                    <a:pt x="112" y="0"/>
                  </a:moveTo>
                  <a:lnTo>
                    <a:pt x="57" y="19"/>
                  </a:lnTo>
                  <a:lnTo>
                    <a:pt x="38" y="37"/>
                  </a:lnTo>
                  <a:lnTo>
                    <a:pt x="19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38" y="186"/>
                  </a:lnTo>
                  <a:lnTo>
                    <a:pt x="57" y="205"/>
                  </a:lnTo>
                  <a:lnTo>
                    <a:pt x="112" y="205"/>
                  </a:lnTo>
                  <a:lnTo>
                    <a:pt x="391" y="223"/>
                  </a:lnTo>
                  <a:lnTo>
                    <a:pt x="521" y="223"/>
                  </a:lnTo>
                  <a:lnTo>
                    <a:pt x="577" y="205"/>
                  </a:lnTo>
                  <a:lnTo>
                    <a:pt x="633" y="186"/>
                  </a:lnTo>
                  <a:lnTo>
                    <a:pt x="670" y="168"/>
                  </a:lnTo>
                  <a:lnTo>
                    <a:pt x="688" y="112"/>
                  </a:lnTo>
                  <a:lnTo>
                    <a:pt x="670" y="56"/>
                  </a:lnTo>
                  <a:lnTo>
                    <a:pt x="633" y="3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26"/>
            <p:cNvSpPr/>
            <p:nvPr/>
          </p:nvSpPr>
          <p:spPr>
            <a:xfrm>
              <a:off x="8229345" y="3676470"/>
              <a:ext cx="34239" cy="30126"/>
            </a:xfrm>
            <a:custGeom>
              <a:rect b="b" l="l" r="r" t="t"/>
              <a:pathLst>
                <a:path extrusionOk="0" h="410" w="466">
                  <a:moveTo>
                    <a:pt x="75" y="1"/>
                  </a:moveTo>
                  <a:lnTo>
                    <a:pt x="57" y="19"/>
                  </a:lnTo>
                  <a:lnTo>
                    <a:pt x="20" y="38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20" y="149"/>
                  </a:lnTo>
                  <a:lnTo>
                    <a:pt x="94" y="242"/>
                  </a:lnTo>
                  <a:lnTo>
                    <a:pt x="187" y="317"/>
                  </a:lnTo>
                  <a:lnTo>
                    <a:pt x="298" y="372"/>
                  </a:lnTo>
                  <a:lnTo>
                    <a:pt x="410" y="409"/>
                  </a:lnTo>
                  <a:lnTo>
                    <a:pt x="447" y="391"/>
                  </a:lnTo>
                  <a:lnTo>
                    <a:pt x="465" y="372"/>
                  </a:lnTo>
                  <a:lnTo>
                    <a:pt x="465" y="335"/>
                  </a:lnTo>
                  <a:lnTo>
                    <a:pt x="465" y="298"/>
                  </a:lnTo>
                  <a:lnTo>
                    <a:pt x="391" y="224"/>
                  </a:lnTo>
                  <a:lnTo>
                    <a:pt x="317" y="168"/>
                  </a:lnTo>
                  <a:lnTo>
                    <a:pt x="242" y="112"/>
                  </a:lnTo>
                  <a:lnTo>
                    <a:pt x="187" y="56"/>
                  </a:lnTo>
                  <a:lnTo>
                    <a:pt x="150" y="1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26"/>
            <p:cNvSpPr/>
            <p:nvPr/>
          </p:nvSpPr>
          <p:spPr>
            <a:xfrm>
              <a:off x="8234856" y="3273739"/>
              <a:ext cx="46436" cy="51949"/>
            </a:xfrm>
            <a:custGeom>
              <a:rect b="b" l="l" r="r" t="t"/>
              <a:pathLst>
                <a:path extrusionOk="0" h="707" w="632">
                  <a:moveTo>
                    <a:pt x="56" y="0"/>
                  </a:moveTo>
                  <a:lnTo>
                    <a:pt x="37" y="38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0" y="186"/>
                  </a:lnTo>
                  <a:lnTo>
                    <a:pt x="56" y="279"/>
                  </a:lnTo>
                  <a:lnTo>
                    <a:pt x="130" y="353"/>
                  </a:lnTo>
                  <a:lnTo>
                    <a:pt x="260" y="502"/>
                  </a:lnTo>
                  <a:lnTo>
                    <a:pt x="390" y="614"/>
                  </a:lnTo>
                  <a:lnTo>
                    <a:pt x="502" y="706"/>
                  </a:lnTo>
                  <a:lnTo>
                    <a:pt x="558" y="706"/>
                  </a:lnTo>
                  <a:lnTo>
                    <a:pt x="613" y="688"/>
                  </a:lnTo>
                  <a:lnTo>
                    <a:pt x="632" y="632"/>
                  </a:lnTo>
                  <a:lnTo>
                    <a:pt x="632" y="614"/>
                  </a:lnTo>
                  <a:lnTo>
                    <a:pt x="613" y="576"/>
                  </a:lnTo>
                  <a:lnTo>
                    <a:pt x="539" y="446"/>
                  </a:lnTo>
                  <a:lnTo>
                    <a:pt x="446" y="335"/>
                  </a:lnTo>
                  <a:lnTo>
                    <a:pt x="316" y="168"/>
                  </a:lnTo>
                  <a:lnTo>
                    <a:pt x="260" y="75"/>
                  </a:lnTo>
                  <a:lnTo>
                    <a:pt x="186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26"/>
            <p:cNvSpPr/>
            <p:nvPr/>
          </p:nvSpPr>
          <p:spPr>
            <a:xfrm>
              <a:off x="8308550" y="3234135"/>
              <a:ext cx="20573" cy="30126"/>
            </a:xfrm>
            <a:custGeom>
              <a:rect b="b" l="l" r="r" t="t"/>
              <a:pathLst>
                <a:path extrusionOk="0" h="410" w="280">
                  <a:moveTo>
                    <a:pt x="112" y="1"/>
                  </a:moveTo>
                  <a:lnTo>
                    <a:pt x="75" y="19"/>
                  </a:lnTo>
                  <a:lnTo>
                    <a:pt x="38" y="75"/>
                  </a:lnTo>
                  <a:lnTo>
                    <a:pt x="1" y="131"/>
                  </a:lnTo>
                  <a:lnTo>
                    <a:pt x="1" y="186"/>
                  </a:lnTo>
                  <a:lnTo>
                    <a:pt x="1" y="242"/>
                  </a:lnTo>
                  <a:lnTo>
                    <a:pt x="19" y="298"/>
                  </a:lnTo>
                  <a:lnTo>
                    <a:pt x="38" y="335"/>
                  </a:lnTo>
                  <a:lnTo>
                    <a:pt x="112" y="391"/>
                  </a:lnTo>
                  <a:lnTo>
                    <a:pt x="149" y="409"/>
                  </a:lnTo>
                  <a:lnTo>
                    <a:pt x="205" y="409"/>
                  </a:lnTo>
                  <a:lnTo>
                    <a:pt x="242" y="391"/>
                  </a:lnTo>
                  <a:lnTo>
                    <a:pt x="261" y="354"/>
                  </a:lnTo>
                  <a:lnTo>
                    <a:pt x="279" y="316"/>
                  </a:lnTo>
                  <a:lnTo>
                    <a:pt x="279" y="279"/>
                  </a:lnTo>
                  <a:lnTo>
                    <a:pt x="261" y="242"/>
                  </a:lnTo>
                  <a:lnTo>
                    <a:pt x="224" y="205"/>
                  </a:lnTo>
                  <a:lnTo>
                    <a:pt x="224" y="149"/>
                  </a:lnTo>
                  <a:lnTo>
                    <a:pt x="224" y="75"/>
                  </a:lnTo>
                  <a:lnTo>
                    <a:pt x="205" y="1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26"/>
            <p:cNvSpPr/>
            <p:nvPr/>
          </p:nvSpPr>
          <p:spPr>
            <a:xfrm>
              <a:off x="8338601" y="3391157"/>
              <a:ext cx="38280" cy="16459"/>
            </a:xfrm>
            <a:custGeom>
              <a:rect b="b" l="l" r="r" t="t"/>
              <a:pathLst>
                <a:path extrusionOk="0" h="224" w="521">
                  <a:moveTo>
                    <a:pt x="428" y="0"/>
                  </a:moveTo>
                  <a:lnTo>
                    <a:pt x="205" y="37"/>
                  </a:lnTo>
                  <a:lnTo>
                    <a:pt x="130" y="56"/>
                  </a:lnTo>
                  <a:lnTo>
                    <a:pt x="38" y="75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19" y="186"/>
                  </a:lnTo>
                  <a:lnTo>
                    <a:pt x="56" y="205"/>
                  </a:lnTo>
                  <a:lnTo>
                    <a:pt x="93" y="223"/>
                  </a:lnTo>
                  <a:lnTo>
                    <a:pt x="149" y="223"/>
                  </a:lnTo>
                  <a:lnTo>
                    <a:pt x="223" y="205"/>
                  </a:lnTo>
                  <a:lnTo>
                    <a:pt x="465" y="130"/>
                  </a:lnTo>
                  <a:lnTo>
                    <a:pt x="502" y="112"/>
                  </a:lnTo>
                  <a:lnTo>
                    <a:pt x="521" y="93"/>
                  </a:lnTo>
                  <a:lnTo>
                    <a:pt x="521" y="56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26"/>
            <p:cNvSpPr/>
            <p:nvPr/>
          </p:nvSpPr>
          <p:spPr>
            <a:xfrm>
              <a:off x="8318102" y="3482636"/>
              <a:ext cx="45114" cy="26011"/>
            </a:xfrm>
            <a:custGeom>
              <a:rect b="b" l="l" r="r" t="t"/>
              <a:pathLst>
                <a:path extrusionOk="0" h="354" w="614">
                  <a:moveTo>
                    <a:pt x="521" y="0"/>
                  </a:moveTo>
                  <a:lnTo>
                    <a:pt x="465" y="19"/>
                  </a:lnTo>
                  <a:lnTo>
                    <a:pt x="242" y="112"/>
                  </a:lnTo>
                  <a:lnTo>
                    <a:pt x="131" y="149"/>
                  </a:lnTo>
                  <a:lnTo>
                    <a:pt x="38" y="205"/>
                  </a:lnTo>
                  <a:lnTo>
                    <a:pt x="1" y="242"/>
                  </a:lnTo>
                  <a:lnTo>
                    <a:pt x="1" y="298"/>
                  </a:lnTo>
                  <a:lnTo>
                    <a:pt x="19" y="335"/>
                  </a:lnTo>
                  <a:lnTo>
                    <a:pt x="75" y="353"/>
                  </a:lnTo>
                  <a:lnTo>
                    <a:pt x="205" y="353"/>
                  </a:lnTo>
                  <a:lnTo>
                    <a:pt x="335" y="298"/>
                  </a:lnTo>
                  <a:lnTo>
                    <a:pt x="577" y="186"/>
                  </a:lnTo>
                  <a:lnTo>
                    <a:pt x="614" y="167"/>
                  </a:lnTo>
                  <a:lnTo>
                    <a:pt x="614" y="130"/>
                  </a:lnTo>
                  <a:lnTo>
                    <a:pt x="614" y="93"/>
                  </a:lnTo>
                  <a:lnTo>
                    <a:pt x="614" y="56"/>
                  </a:lnTo>
                  <a:lnTo>
                    <a:pt x="577" y="37"/>
                  </a:lnTo>
                  <a:lnTo>
                    <a:pt x="558" y="19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26"/>
            <p:cNvSpPr/>
            <p:nvPr/>
          </p:nvSpPr>
          <p:spPr>
            <a:xfrm>
              <a:off x="8464168" y="3426646"/>
              <a:ext cx="50624" cy="17782"/>
            </a:xfrm>
            <a:custGeom>
              <a:rect b="b" l="l" r="r" t="t"/>
              <a:pathLst>
                <a:path extrusionOk="0" h="242" w="689">
                  <a:moveTo>
                    <a:pt x="75" y="0"/>
                  </a:moveTo>
                  <a:lnTo>
                    <a:pt x="38" y="19"/>
                  </a:lnTo>
                  <a:lnTo>
                    <a:pt x="19" y="56"/>
                  </a:lnTo>
                  <a:lnTo>
                    <a:pt x="1" y="93"/>
                  </a:lnTo>
                  <a:lnTo>
                    <a:pt x="1" y="130"/>
                  </a:lnTo>
                  <a:lnTo>
                    <a:pt x="1" y="149"/>
                  </a:lnTo>
                  <a:lnTo>
                    <a:pt x="19" y="186"/>
                  </a:lnTo>
                  <a:lnTo>
                    <a:pt x="75" y="205"/>
                  </a:lnTo>
                  <a:lnTo>
                    <a:pt x="205" y="223"/>
                  </a:lnTo>
                  <a:lnTo>
                    <a:pt x="354" y="242"/>
                  </a:lnTo>
                  <a:lnTo>
                    <a:pt x="502" y="242"/>
                  </a:lnTo>
                  <a:lnTo>
                    <a:pt x="632" y="223"/>
                  </a:lnTo>
                  <a:lnTo>
                    <a:pt x="670" y="186"/>
                  </a:lnTo>
                  <a:lnTo>
                    <a:pt x="688" y="130"/>
                  </a:lnTo>
                  <a:lnTo>
                    <a:pt x="670" y="93"/>
                  </a:lnTo>
                  <a:lnTo>
                    <a:pt x="632" y="56"/>
                  </a:lnTo>
                  <a:lnTo>
                    <a:pt x="502" y="38"/>
                  </a:lnTo>
                  <a:lnTo>
                    <a:pt x="372" y="19"/>
                  </a:lnTo>
                  <a:lnTo>
                    <a:pt x="242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26"/>
            <p:cNvSpPr/>
            <p:nvPr/>
          </p:nvSpPr>
          <p:spPr>
            <a:xfrm>
              <a:off x="8413691" y="3489469"/>
              <a:ext cx="20500" cy="50553"/>
            </a:xfrm>
            <a:custGeom>
              <a:rect b="b" l="l" r="r" t="t"/>
              <a:pathLst>
                <a:path extrusionOk="0" h="688" w="279">
                  <a:moveTo>
                    <a:pt x="56" y="0"/>
                  </a:moveTo>
                  <a:lnTo>
                    <a:pt x="19" y="37"/>
                  </a:lnTo>
                  <a:lnTo>
                    <a:pt x="0" y="74"/>
                  </a:lnTo>
                  <a:lnTo>
                    <a:pt x="0" y="223"/>
                  </a:lnTo>
                  <a:lnTo>
                    <a:pt x="0" y="390"/>
                  </a:lnTo>
                  <a:lnTo>
                    <a:pt x="19" y="465"/>
                  </a:lnTo>
                  <a:lnTo>
                    <a:pt x="37" y="539"/>
                  </a:lnTo>
                  <a:lnTo>
                    <a:pt x="75" y="613"/>
                  </a:lnTo>
                  <a:lnTo>
                    <a:pt x="130" y="669"/>
                  </a:lnTo>
                  <a:lnTo>
                    <a:pt x="168" y="688"/>
                  </a:lnTo>
                  <a:lnTo>
                    <a:pt x="223" y="688"/>
                  </a:lnTo>
                  <a:lnTo>
                    <a:pt x="260" y="650"/>
                  </a:lnTo>
                  <a:lnTo>
                    <a:pt x="279" y="595"/>
                  </a:lnTo>
                  <a:lnTo>
                    <a:pt x="260" y="483"/>
                  </a:lnTo>
                  <a:lnTo>
                    <a:pt x="242" y="372"/>
                  </a:lnTo>
                  <a:lnTo>
                    <a:pt x="223" y="260"/>
                  </a:lnTo>
                  <a:lnTo>
                    <a:pt x="242" y="149"/>
                  </a:lnTo>
                  <a:lnTo>
                    <a:pt x="242" y="93"/>
                  </a:lnTo>
                  <a:lnTo>
                    <a:pt x="223" y="56"/>
                  </a:lnTo>
                  <a:lnTo>
                    <a:pt x="186" y="1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26"/>
            <p:cNvSpPr/>
            <p:nvPr/>
          </p:nvSpPr>
          <p:spPr>
            <a:xfrm>
              <a:off x="8513322" y="3550897"/>
              <a:ext cx="45114" cy="34167"/>
            </a:xfrm>
            <a:custGeom>
              <a:rect b="b" l="l" r="r" t="t"/>
              <a:pathLst>
                <a:path extrusionOk="0" h="465" w="614">
                  <a:moveTo>
                    <a:pt x="75" y="0"/>
                  </a:moveTo>
                  <a:lnTo>
                    <a:pt x="38" y="37"/>
                  </a:lnTo>
                  <a:lnTo>
                    <a:pt x="19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38" y="186"/>
                  </a:lnTo>
                  <a:lnTo>
                    <a:pt x="149" y="279"/>
                  </a:lnTo>
                  <a:lnTo>
                    <a:pt x="261" y="372"/>
                  </a:lnTo>
                  <a:lnTo>
                    <a:pt x="391" y="428"/>
                  </a:lnTo>
                  <a:lnTo>
                    <a:pt x="539" y="465"/>
                  </a:lnTo>
                  <a:lnTo>
                    <a:pt x="577" y="446"/>
                  </a:lnTo>
                  <a:lnTo>
                    <a:pt x="614" y="409"/>
                  </a:lnTo>
                  <a:lnTo>
                    <a:pt x="614" y="372"/>
                  </a:lnTo>
                  <a:lnTo>
                    <a:pt x="595" y="335"/>
                  </a:lnTo>
                  <a:lnTo>
                    <a:pt x="391" y="186"/>
                  </a:lnTo>
                  <a:lnTo>
                    <a:pt x="298" y="112"/>
                  </a:lnTo>
                  <a:lnTo>
                    <a:pt x="205" y="37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26"/>
            <p:cNvSpPr/>
            <p:nvPr/>
          </p:nvSpPr>
          <p:spPr>
            <a:xfrm>
              <a:off x="8324935" y="3598657"/>
              <a:ext cx="35562" cy="35563"/>
            </a:xfrm>
            <a:custGeom>
              <a:rect b="b" l="l" r="r" t="t"/>
              <a:pathLst>
                <a:path extrusionOk="0" h="484" w="484">
                  <a:moveTo>
                    <a:pt x="354" y="1"/>
                  </a:moveTo>
                  <a:lnTo>
                    <a:pt x="335" y="19"/>
                  </a:lnTo>
                  <a:lnTo>
                    <a:pt x="186" y="168"/>
                  </a:lnTo>
                  <a:lnTo>
                    <a:pt x="75" y="261"/>
                  </a:lnTo>
                  <a:lnTo>
                    <a:pt x="38" y="316"/>
                  </a:lnTo>
                  <a:lnTo>
                    <a:pt x="1" y="372"/>
                  </a:lnTo>
                  <a:lnTo>
                    <a:pt x="1" y="409"/>
                  </a:lnTo>
                  <a:lnTo>
                    <a:pt x="19" y="446"/>
                  </a:lnTo>
                  <a:lnTo>
                    <a:pt x="56" y="465"/>
                  </a:lnTo>
                  <a:lnTo>
                    <a:pt x="75" y="484"/>
                  </a:lnTo>
                  <a:lnTo>
                    <a:pt x="149" y="465"/>
                  </a:lnTo>
                  <a:lnTo>
                    <a:pt x="205" y="428"/>
                  </a:lnTo>
                  <a:lnTo>
                    <a:pt x="316" y="335"/>
                  </a:lnTo>
                  <a:lnTo>
                    <a:pt x="391" y="242"/>
                  </a:lnTo>
                  <a:lnTo>
                    <a:pt x="465" y="131"/>
                  </a:lnTo>
                  <a:lnTo>
                    <a:pt x="484" y="93"/>
                  </a:lnTo>
                  <a:lnTo>
                    <a:pt x="484" y="56"/>
                  </a:lnTo>
                  <a:lnTo>
                    <a:pt x="446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26"/>
            <p:cNvSpPr/>
            <p:nvPr/>
          </p:nvSpPr>
          <p:spPr>
            <a:xfrm>
              <a:off x="8412295" y="3638261"/>
              <a:ext cx="23292" cy="32844"/>
            </a:xfrm>
            <a:custGeom>
              <a:rect b="b" l="l" r="r" t="t"/>
              <a:pathLst>
                <a:path extrusionOk="0" h="447" w="317">
                  <a:moveTo>
                    <a:pt x="168" y="0"/>
                  </a:moveTo>
                  <a:lnTo>
                    <a:pt x="131" y="38"/>
                  </a:lnTo>
                  <a:lnTo>
                    <a:pt x="112" y="75"/>
                  </a:lnTo>
                  <a:lnTo>
                    <a:pt x="19" y="223"/>
                  </a:lnTo>
                  <a:lnTo>
                    <a:pt x="1" y="316"/>
                  </a:lnTo>
                  <a:lnTo>
                    <a:pt x="1" y="353"/>
                  </a:lnTo>
                  <a:lnTo>
                    <a:pt x="1" y="391"/>
                  </a:lnTo>
                  <a:lnTo>
                    <a:pt x="38" y="428"/>
                  </a:lnTo>
                  <a:lnTo>
                    <a:pt x="94" y="446"/>
                  </a:lnTo>
                  <a:lnTo>
                    <a:pt x="131" y="428"/>
                  </a:lnTo>
                  <a:lnTo>
                    <a:pt x="168" y="391"/>
                  </a:lnTo>
                  <a:lnTo>
                    <a:pt x="224" y="335"/>
                  </a:lnTo>
                  <a:lnTo>
                    <a:pt x="317" y="130"/>
                  </a:lnTo>
                  <a:lnTo>
                    <a:pt x="317" y="75"/>
                  </a:lnTo>
                  <a:lnTo>
                    <a:pt x="298" y="38"/>
                  </a:lnTo>
                  <a:lnTo>
                    <a:pt x="279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26"/>
            <p:cNvSpPr/>
            <p:nvPr/>
          </p:nvSpPr>
          <p:spPr>
            <a:xfrm>
              <a:off x="8516040" y="3645095"/>
              <a:ext cx="27406" cy="42397"/>
            </a:xfrm>
            <a:custGeom>
              <a:rect b="b" l="l" r="r" t="t"/>
              <a:pathLst>
                <a:path extrusionOk="0" h="577" w="373">
                  <a:moveTo>
                    <a:pt x="57" y="0"/>
                  </a:moveTo>
                  <a:lnTo>
                    <a:pt x="38" y="19"/>
                  </a:lnTo>
                  <a:lnTo>
                    <a:pt x="19" y="37"/>
                  </a:lnTo>
                  <a:lnTo>
                    <a:pt x="1" y="75"/>
                  </a:lnTo>
                  <a:lnTo>
                    <a:pt x="19" y="112"/>
                  </a:lnTo>
                  <a:lnTo>
                    <a:pt x="131" y="353"/>
                  </a:lnTo>
                  <a:lnTo>
                    <a:pt x="205" y="465"/>
                  </a:lnTo>
                  <a:lnTo>
                    <a:pt x="280" y="558"/>
                  </a:lnTo>
                  <a:lnTo>
                    <a:pt x="317" y="576"/>
                  </a:lnTo>
                  <a:lnTo>
                    <a:pt x="354" y="558"/>
                  </a:lnTo>
                  <a:lnTo>
                    <a:pt x="372" y="539"/>
                  </a:lnTo>
                  <a:lnTo>
                    <a:pt x="372" y="502"/>
                  </a:lnTo>
                  <a:lnTo>
                    <a:pt x="261" y="279"/>
                  </a:lnTo>
                  <a:lnTo>
                    <a:pt x="149" y="56"/>
                  </a:lnTo>
                  <a:lnTo>
                    <a:pt x="131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26"/>
            <p:cNvSpPr/>
            <p:nvPr/>
          </p:nvSpPr>
          <p:spPr>
            <a:xfrm>
              <a:off x="8398629" y="3302396"/>
              <a:ext cx="16458" cy="51949"/>
            </a:xfrm>
            <a:custGeom>
              <a:rect b="b" l="l" r="r" t="t"/>
              <a:pathLst>
                <a:path extrusionOk="0" h="707" w="224">
                  <a:moveTo>
                    <a:pt x="131" y="1"/>
                  </a:moveTo>
                  <a:lnTo>
                    <a:pt x="94" y="19"/>
                  </a:lnTo>
                  <a:lnTo>
                    <a:pt x="38" y="168"/>
                  </a:lnTo>
                  <a:lnTo>
                    <a:pt x="1" y="316"/>
                  </a:lnTo>
                  <a:lnTo>
                    <a:pt x="1" y="484"/>
                  </a:lnTo>
                  <a:lnTo>
                    <a:pt x="38" y="632"/>
                  </a:lnTo>
                  <a:lnTo>
                    <a:pt x="57" y="670"/>
                  </a:lnTo>
                  <a:lnTo>
                    <a:pt x="75" y="688"/>
                  </a:lnTo>
                  <a:lnTo>
                    <a:pt x="112" y="707"/>
                  </a:lnTo>
                  <a:lnTo>
                    <a:pt x="131" y="707"/>
                  </a:lnTo>
                  <a:lnTo>
                    <a:pt x="187" y="670"/>
                  </a:lnTo>
                  <a:lnTo>
                    <a:pt x="205" y="632"/>
                  </a:lnTo>
                  <a:lnTo>
                    <a:pt x="205" y="595"/>
                  </a:lnTo>
                  <a:lnTo>
                    <a:pt x="187" y="465"/>
                  </a:lnTo>
                  <a:lnTo>
                    <a:pt x="205" y="335"/>
                  </a:lnTo>
                  <a:lnTo>
                    <a:pt x="224" y="56"/>
                  </a:lnTo>
                  <a:lnTo>
                    <a:pt x="224" y="19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26"/>
            <p:cNvSpPr/>
            <p:nvPr/>
          </p:nvSpPr>
          <p:spPr>
            <a:xfrm>
              <a:off x="8502447" y="3317385"/>
              <a:ext cx="34166" cy="36959"/>
            </a:xfrm>
            <a:custGeom>
              <a:rect b="b" l="l" r="r" t="t"/>
              <a:pathLst>
                <a:path extrusionOk="0" h="503" w="465">
                  <a:moveTo>
                    <a:pt x="409" y="1"/>
                  </a:moveTo>
                  <a:lnTo>
                    <a:pt x="353" y="20"/>
                  </a:lnTo>
                  <a:lnTo>
                    <a:pt x="186" y="187"/>
                  </a:lnTo>
                  <a:lnTo>
                    <a:pt x="37" y="354"/>
                  </a:lnTo>
                  <a:lnTo>
                    <a:pt x="0" y="373"/>
                  </a:lnTo>
                  <a:lnTo>
                    <a:pt x="0" y="410"/>
                  </a:lnTo>
                  <a:lnTo>
                    <a:pt x="19" y="447"/>
                  </a:lnTo>
                  <a:lnTo>
                    <a:pt x="37" y="466"/>
                  </a:lnTo>
                  <a:lnTo>
                    <a:pt x="56" y="484"/>
                  </a:lnTo>
                  <a:lnTo>
                    <a:pt x="93" y="503"/>
                  </a:lnTo>
                  <a:lnTo>
                    <a:pt x="130" y="503"/>
                  </a:lnTo>
                  <a:lnTo>
                    <a:pt x="149" y="484"/>
                  </a:lnTo>
                  <a:lnTo>
                    <a:pt x="334" y="298"/>
                  </a:lnTo>
                  <a:lnTo>
                    <a:pt x="409" y="205"/>
                  </a:lnTo>
                  <a:lnTo>
                    <a:pt x="465" y="94"/>
                  </a:lnTo>
                  <a:lnTo>
                    <a:pt x="465" y="57"/>
                  </a:lnTo>
                  <a:lnTo>
                    <a:pt x="446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26"/>
            <p:cNvSpPr/>
            <p:nvPr/>
          </p:nvSpPr>
          <p:spPr>
            <a:xfrm>
              <a:off x="8446460" y="3221864"/>
              <a:ext cx="21896" cy="50553"/>
            </a:xfrm>
            <a:custGeom>
              <a:rect b="b" l="l" r="r" t="t"/>
              <a:pathLst>
                <a:path extrusionOk="0" h="688" w="298">
                  <a:moveTo>
                    <a:pt x="223" y="0"/>
                  </a:moveTo>
                  <a:lnTo>
                    <a:pt x="205" y="19"/>
                  </a:lnTo>
                  <a:lnTo>
                    <a:pt x="167" y="38"/>
                  </a:lnTo>
                  <a:lnTo>
                    <a:pt x="93" y="149"/>
                  </a:lnTo>
                  <a:lnTo>
                    <a:pt x="37" y="298"/>
                  </a:lnTo>
                  <a:lnTo>
                    <a:pt x="0" y="446"/>
                  </a:lnTo>
                  <a:lnTo>
                    <a:pt x="19" y="614"/>
                  </a:lnTo>
                  <a:lnTo>
                    <a:pt x="19" y="632"/>
                  </a:lnTo>
                  <a:lnTo>
                    <a:pt x="37" y="669"/>
                  </a:lnTo>
                  <a:lnTo>
                    <a:pt x="93" y="688"/>
                  </a:lnTo>
                  <a:lnTo>
                    <a:pt x="149" y="669"/>
                  </a:lnTo>
                  <a:lnTo>
                    <a:pt x="167" y="632"/>
                  </a:lnTo>
                  <a:lnTo>
                    <a:pt x="167" y="614"/>
                  </a:lnTo>
                  <a:lnTo>
                    <a:pt x="186" y="483"/>
                  </a:lnTo>
                  <a:lnTo>
                    <a:pt x="223" y="353"/>
                  </a:lnTo>
                  <a:lnTo>
                    <a:pt x="298" y="112"/>
                  </a:lnTo>
                  <a:lnTo>
                    <a:pt x="298" y="56"/>
                  </a:lnTo>
                  <a:lnTo>
                    <a:pt x="260" y="19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26"/>
            <p:cNvSpPr/>
            <p:nvPr/>
          </p:nvSpPr>
          <p:spPr>
            <a:xfrm>
              <a:off x="8574746" y="3254635"/>
              <a:ext cx="34239" cy="35563"/>
            </a:xfrm>
            <a:custGeom>
              <a:rect b="b" l="l" r="r" t="t"/>
              <a:pathLst>
                <a:path extrusionOk="0" h="484" w="466">
                  <a:moveTo>
                    <a:pt x="372" y="0"/>
                  </a:moveTo>
                  <a:lnTo>
                    <a:pt x="354" y="19"/>
                  </a:lnTo>
                  <a:lnTo>
                    <a:pt x="261" y="93"/>
                  </a:lnTo>
                  <a:lnTo>
                    <a:pt x="168" y="168"/>
                  </a:lnTo>
                  <a:lnTo>
                    <a:pt x="19" y="335"/>
                  </a:lnTo>
                  <a:lnTo>
                    <a:pt x="1" y="372"/>
                  </a:lnTo>
                  <a:lnTo>
                    <a:pt x="1" y="409"/>
                  </a:lnTo>
                  <a:lnTo>
                    <a:pt x="1" y="428"/>
                  </a:lnTo>
                  <a:lnTo>
                    <a:pt x="19" y="465"/>
                  </a:lnTo>
                  <a:lnTo>
                    <a:pt x="38" y="483"/>
                  </a:lnTo>
                  <a:lnTo>
                    <a:pt x="112" y="483"/>
                  </a:lnTo>
                  <a:lnTo>
                    <a:pt x="131" y="465"/>
                  </a:lnTo>
                  <a:lnTo>
                    <a:pt x="317" y="298"/>
                  </a:lnTo>
                  <a:lnTo>
                    <a:pt x="391" y="223"/>
                  </a:lnTo>
                  <a:lnTo>
                    <a:pt x="465" y="130"/>
                  </a:lnTo>
                  <a:lnTo>
                    <a:pt x="465" y="112"/>
                  </a:lnTo>
                  <a:lnTo>
                    <a:pt x="465" y="75"/>
                  </a:lnTo>
                  <a:lnTo>
                    <a:pt x="447" y="3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26"/>
            <p:cNvSpPr/>
            <p:nvPr/>
          </p:nvSpPr>
          <p:spPr>
            <a:xfrm>
              <a:off x="8633451" y="3316062"/>
              <a:ext cx="39676" cy="27407"/>
            </a:xfrm>
            <a:custGeom>
              <a:rect b="b" l="l" r="r" t="t"/>
              <a:pathLst>
                <a:path extrusionOk="0" h="373" w="540">
                  <a:moveTo>
                    <a:pt x="465" y="0"/>
                  </a:moveTo>
                  <a:lnTo>
                    <a:pt x="261" y="130"/>
                  </a:lnTo>
                  <a:lnTo>
                    <a:pt x="168" y="186"/>
                  </a:lnTo>
                  <a:lnTo>
                    <a:pt x="56" y="223"/>
                  </a:lnTo>
                  <a:lnTo>
                    <a:pt x="19" y="242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38" y="353"/>
                  </a:lnTo>
                  <a:lnTo>
                    <a:pt x="56" y="372"/>
                  </a:lnTo>
                  <a:lnTo>
                    <a:pt x="94" y="372"/>
                  </a:lnTo>
                  <a:lnTo>
                    <a:pt x="224" y="316"/>
                  </a:lnTo>
                  <a:lnTo>
                    <a:pt x="335" y="261"/>
                  </a:lnTo>
                  <a:lnTo>
                    <a:pt x="428" y="186"/>
                  </a:lnTo>
                  <a:lnTo>
                    <a:pt x="540" y="93"/>
                  </a:lnTo>
                  <a:lnTo>
                    <a:pt x="540" y="56"/>
                  </a:lnTo>
                  <a:lnTo>
                    <a:pt x="540" y="19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26"/>
            <p:cNvSpPr/>
            <p:nvPr/>
          </p:nvSpPr>
          <p:spPr>
            <a:xfrm>
              <a:off x="8603400" y="3407542"/>
              <a:ext cx="30125" cy="13740"/>
            </a:xfrm>
            <a:custGeom>
              <a:rect b="b" l="l" r="r" t="t"/>
              <a:pathLst>
                <a:path extrusionOk="0" h="187" w="410">
                  <a:moveTo>
                    <a:pt x="112" y="0"/>
                  </a:moveTo>
                  <a:lnTo>
                    <a:pt x="38" y="37"/>
                  </a:lnTo>
                  <a:lnTo>
                    <a:pt x="20" y="56"/>
                  </a:lnTo>
                  <a:lnTo>
                    <a:pt x="1" y="93"/>
                  </a:lnTo>
                  <a:lnTo>
                    <a:pt x="20" y="112"/>
                  </a:lnTo>
                  <a:lnTo>
                    <a:pt x="38" y="149"/>
                  </a:lnTo>
                  <a:lnTo>
                    <a:pt x="94" y="168"/>
                  </a:lnTo>
                  <a:lnTo>
                    <a:pt x="168" y="186"/>
                  </a:lnTo>
                  <a:lnTo>
                    <a:pt x="373" y="186"/>
                  </a:lnTo>
                  <a:lnTo>
                    <a:pt x="410" y="149"/>
                  </a:lnTo>
                  <a:lnTo>
                    <a:pt x="410" y="93"/>
                  </a:lnTo>
                  <a:lnTo>
                    <a:pt x="410" y="75"/>
                  </a:lnTo>
                  <a:lnTo>
                    <a:pt x="391" y="56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26"/>
            <p:cNvSpPr/>
            <p:nvPr/>
          </p:nvSpPr>
          <p:spPr>
            <a:xfrm>
              <a:off x="8678491" y="3370656"/>
              <a:ext cx="45187" cy="35563"/>
            </a:xfrm>
            <a:custGeom>
              <a:rect b="b" l="l" r="r" t="t"/>
              <a:pathLst>
                <a:path extrusionOk="0" h="484" w="615">
                  <a:moveTo>
                    <a:pt x="503" y="1"/>
                  </a:moveTo>
                  <a:lnTo>
                    <a:pt x="372" y="75"/>
                  </a:lnTo>
                  <a:lnTo>
                    <a:pt x="261" y="149"/>
                  </a:lnTo>
                  <a:lnTo>
                    <a:pt x="38" y="298"/>
                  </a:lnTo>
                  <a:lnTo>
                    <a:pt x="19" y="335"/>
                  </a:lnTo>
                  <a:lnTo>
                    <a:pt x="1" y="372"/>
                  </a:lnTo>
                  <a:lnTo>
                    <a:pt x="1" y="409"/>
                  </a:lnTo>
                  <a:lnTo>
                    <a:pt x="19" y="428"/>
                  </a:lnTo>
                  <a:lnTo>
                    <a:pt x="38" y="465"/>
                  </a:lnTo>
                  <a:lnTo>
                    <a:pt x="57" y="465"/>
                  </a:lnTo>
                  <a:lnTo>
                    <a:pt x="94" y="484"/>
                  </a:lnTo>
                  <a:lnTo>
                    <a:pt x="131" y="465"/>
                  </a:lnTo>
                  <a:lnTo>
                    <a:pt x="372" y="298"/>
                  </a:lnTo>
                  <a:lnTo>
                    <a:pt x="484" y="224"/>
                  </a:lnTo>
                  <a:lnTo>
                    <a:pt x="595" y="112"/>
                  </a:lnTo>
                  <a:lnTo>
                    <a:pt x="614" y="75"/>
                  </a:lnTo>
                  <a:lnTo>
                    <a:pt x="595" y="19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26"/>
            <p:cNvSpPr/>
            <p:nvPr/>
          </p:nvSpPr>
          <p:spPr>
            <a:xfrm>
              <a:off x="8746748" y="3458021"/>
              <a:ext cx="39676" cy="20574"/>
            </a:xfrm>
            <a:custGeom>
              <a:rect b="b" l="l" r="r" t="t"/>
              <a:pathLst>
                <a:path extrusionOk="0" h="280" w="540">
                  <a:moveTo>
                    <a:pt x="38" y="1"/>
                  </a:moveTo>
                  <a:lnTo>
                    <a:pt x="1" y="38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261" y="205"/>
                  </a:lnTo>
                  <a:lnTo>
                    <a:pt x="503" y="279"/>
                  </a:lnTo>
                  <a:lnTo>
                    <a:pt x="521" y="261"/>
                  </a:lnTo>
                  <a:lnTo>
                    <a:pt x="540" y="242"/>
                  </a:lnTo>
                  <a:lnTo>
                    <a:pt x="540" y="224"/>
                  </a:lnTo>
                  <a:lnTo>
                    <a:pt x="521" y="187"/>
                  </a:lnTo>
                  <a:lnTo>
                    <a:pt x="298" y="9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26"/>
            <p:cNvSpPr/>
            <p:nvPr/>
          </p:nvSpPr>
          <p:spPr>
            <a:xfrm>
              <a:off x="8685324" y="3478521"/>
              <a:ext cx="16458" cy="51949"/>
            </a:xfrm>
            <a:custGeom>
              <a:rect b="b" l="l" r="r" t="t"/>
              <a:pathLst>
                <a:path extrusionOk="0" h="707" w="224">
                  <a:moveTo>
                    <a:pt x="75" y="0"/>
                  </a:moveTo>
                  <a:lnTo>
                    <a:pt x="57" y="38"/>
                  </a:lnTo>
                  <a:lnTo>
                    <a:pt x="38" y="75"/>
                  </a:lnTo>
                  <a:lnTo>
                    <a:pt x="19" y="223"/>
                  </a:lnTo>
                  <a:lnTo>
                    <a:pt x="1" y="372"/>
                  </a:lnTo>
                  <a:lnTo>
                    <a:pt x="19" y="539"/>
                  </a:lnTo>
                  <a:lnTo>
                    <a:pt x="38" y="632"/>
                  </a:lnTo>
                  <a:lnTo>
                    <a:pt x="75" y="688"/>
                  </a:lnTo>
                  <a:lnTo>
                    <a:pt x="112" y="707"/>
                  </a:lnTo>
                  <a:lnTo>
                    <a:pt x="168" y="707"/>
                  </a:lnTo>
                  <a:lnTo>
                    <a:pt x="187" y="688"/>
                  </a:lnTo>
                  <a:lnTo>
                    <a:pt x="224" y="614"/>
                  </a:lnTo>
                  <a:lnTo>
                    <a:pt x="224" y="539"/>
                  </a:lnTo>
                  <a:lnTo>
                    <a:pt x="205" y="409"/>
                  </a:lnTo>
                  <a:lnTo>
                    <a:pt x="205" y="261"/>
                  </a:lnTo>
                  <a:lnTo>
                    <a:pt x="224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26"/>
            <p:cNvSpPr/>
            <p:nvPr/>
          </p:nvSpPr>
          <p:spPr>
            <a:xfrm>
              <a:off x="8604796" y="3474407"/>
              <a:ext cx="31447" cy="23292"/>
            </a:xfrm>
            <a:custGeom>
              <a:rect b="b" l="l" r="r" t="t"/>
              <a:pathLst>
                <a:path extrusionOk="0" h="317" w="428">
                  <a:moveTo>
                    <a:pt x="335" y="1"/>
                  </a:moveTo>
                  <a:lnTo>
                    <a:pt x="298" y="19"/>
                  </a:lnTo>
                  <a:lnTo>
                    <a:pt x="261" y="38"/>
                  </a:lnTo>
                  <a:lnTo>
                    <a:pt x="205" y="75"/>
                  </a:lnTo>
                  <a:lnTo>
                    <a:pt x="149" y="112"/>
                  </a:lnTo>
                  <a:lnTo>
                    <a:pt x="75" y="149"/>
                  </a:lnTo>
                  <a:lnTo>
                    <a:pt x="19" y="205"/>
                  </a:lnTo>
                  <a:lnTo>
                    <a:pt x="1" y="242"/>
                  </a:lnTo>
                  <a:lnTo>
                    <a:pt x="19" y="279"/>
                  </a:lnTo>
                  <a:lnTo>
                    <a:pt x="38" y="317"/>
                  </a:lnTo>
                  <a:lnTo>
                    <a:pt x="168" y="317"/>
                  </a:lnTo>
                  <a:lnTo>
                    <a:pt x="261" y="298"/>
                  </a:lnTo>
                  <a:lnTo>
                    <a:pt x="335" y="242"/>
                  </a:lnTo>
                  <a:lnTo>
                    <a:pt x="409" y="187"/>
                  </a:lnTo>
                  <a:lnTo>
                    <a:pt x="428" y="149"/>
                  </a:lnTo>
                  <a:lnTo>
                    <a:pt x="428" y="112"/>
                  </a:lnTo>
                  <a:lnTo>
                    <a:pt x="428" y="75"/>
                  </a:lnTo>
                  <a:lnTo>
                    <a:pt x="409" y="38"/>
                  </a:lnTo>
                  <a:lnTo>
                    <a:pt x="372" y="19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26"/>
            <p:cNvSpPr/>
            <p:nvPr/>
          </p:nvSpPr>
          <p:spPr>
            <a:xfrm>
              <a:off x="8629337" y="3587709"/>
              <a:ext cx="34239" cy="31522"/>
            </a:xfrm>
            <a:custGeom>
              <a:rect b="b" l="l" r="r" t="t"/>
              <a:pathLst>
                <a:path extrusionOk="0" h="429" w="466">
                  <a:moveTo>
                    <a:pt x="354" y="1"/>
                  </a:moveTo>
                  <a:lnTo>
                    <a:pt x="317" y="19"/>
                  </a:lnTo>
                  <a:lnTo>
                    <a:pt x="298" y="38"/>
                  </a:lnTo>
                  <a:lnTo>
                    <a:pt x="224" y="131"/>
                  </a:lnTo>
                  <a:lnTo>
                    <a:pt x="150" y="187"/>
                  </a:lnTo>
                  <a:lnTo>
                    <a:pt x="75" y="261"/>
                  </a:lnTo>
                  <a:lnTo>
                    <a:pt x="1" y="335"/>
                  </a:lnTo>
                  <a:lnTo>
                    <a:pt x="1" y="373"/>
                  </a:lnTo>
                  <a:lnTo>
                    <a:pt x="1" y="410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187" y="391"/>
                  </a:lnTo>
                  <a:lnTo>
                    <a:pt x="298" y="317"/>
                  </a:lnTo>
                  <a:lnTo>
                    <a:pt x="373" y="242"/>
                  </a:lnTo>
                  <a:lnTo>
                    <a:pt x="447" y="150"/>
                  </a:lnTo>
                  <a:lnTo>
                    <a:pt x="466" y="112"/>
                  </a:lnTo>
                  <a:lnTo>
                    <a:pt x="466" y="75"/>
                  </a:lnTo>
                  <a:lnTo>
                    <a:pt x="447" y="38"/>
                  </a:lnTo>
                  <a:lnTo>
                    <a:pt x="428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26"/>
            <p:cNvSpPr/>
            <p:nvPr/>
          </p:nvSpPr>
          <p:spPr>
            <a:xfrm>
              <a:off x="8733155" y="3560449"/>
              <a:ext cx="72373" cy="19178"/>
            </a:xfrm>
            <a:custGeom>
              <a:rect b="b" l="l" r="r" t="t"/>
              <a:pathLst>
                <a:path extrusionOk="0" h="261" w="985">
                  <a:moveTo>
                    <a:pt x="706" y="0"/>
                  </a:moveTo>
                  <a:lnTo>
                    <a:pt x="502" y="19"/>
                  </a:lnTo>
                  <a:lnTo>
                    <a:pt x="297" y="56"/>
                  </a:lnTo>
                  <a:lnTo>
                    <a:pt x="112" y="37"/>
                  </a:lnTo>
                  <a:lnTo>
                    <a:pt x="56" y="56"/>
                  </a:lnTo>
                  <a:lnTo>
                    <a:pt x="19" y="75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0" y="186"/>
                  </a:lnTo>
                  <a:lnTo>
                    <a:pt x="19" y="223"/>
                  </a:lnTo>
                  <a:lnTo>
                    <a:pt x="56" y="242"/>
                  </a:lnTo>
                  <a:lnTo>
                    <a:pt x="112" y="260"/>
                  </a:lnTo>
                  <a:lnTo>
                    <a:pt x="297" y="260"/>
                  </a:lnTo>
                  <a:lnTo>
                    <a:pt x="502" y="242"/>
                  </a:lnTo>
                  <a:lnTo>
                    <a:pt x="892" y="168"/>
                  </a:lnTo>
                  <a:lnTo>
                    <a:pt x="929" y="149"/>
                  </a:lnTo>
                  <a:lnTo>
                    <a:pt x="966" y="130"/>
                  </a:lnTo>
                  <a:lnTo>
                    <a:pt x="985" y="75"/>
                  </a:lnTo>
                  <a:lnTo>
                    <a:pt x="985" y="56"/>
                  </a:lnTo>
                  <a:lnTo>
                    <a:pt x="966" y="19"/>
                  </a:lnTo>
                  <a:lnTo>
                    <a:pt x="929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26"/>
            <p:cNvSpPr/>
            <p:nvPr/>
          </p:nvSpPr>
          <p:spPr>
            <a:xfrm>
              <a:off x="8741311" y="3617761"/>
              <a:ext cx="40999" cy="43793"/>
            </a:xfrm>
            <a:custGeom>
              <a:rect b="b" l="l" r="r" t="t"/>
              <a:pathLst>
                <a:path extrusionOk="0" h="596" w="558">
                  <a:moveTo>
                    <a:pt x="131" y="1"/>
                  </a:moveTo>
                  <a:lnTo>
                    <a:pt x="93" y="19"/>
                  </a:lnTo>
                  <a:lnTo>
                    <a:pt x="38" y="38"/>
                  </a:lnTo>
                  <a:lnTo>
                    <a:pt x="19" y="94"/>
                  </a:lnTo>
                  <a:lnTo>
                    <a:pt x="1" y="131"/>
                  </a:lnTo>
                  <a:lnTo>
                    <a:pt x="19" y="205"/>
                  </a:lnTo>
                  <a:lnTo>
                    <a:pt x="93" y="335"/>
                  </a:lnTo>
                  <a:lnTo>
                    <a:pt x="205" y="465"/>
                  </a:lnTo>
                  <a:lnTo>
                    <a:pt x="261" y="502"/>
                  </a:lnTo>
                  <a:lnTo>
                    <a:pt x="316" y="540"/>
                  </a:lnTo>
                  <a:lnTo>
                    <a:pt x="391" y="577"/>
                  </a:lnTo>
                  <a:lnTo>
                    <a:pt x="484" y="595"/>
                  </a:lnTo>
                  <a:lnTo>
                    <a:pt x="521" y="577"/>
                  </a:lnTo>
                  <a:lnTo>
                    <a:pt x="539" y="540"/>
                  </a:lnTo>
                  <a:lnTo>
                    <a:pt x="558" y="502"/>
                  </a:lnTo>
                  <a:lnTo>
                    <a:pt x="521" y="465"/>
                  </a:lnTo>
                  <a:lnTo>
                    <a:pt x="372" y="298"/>
                  </a:lnTo>
                  <a:lnTo>
                    <a:pt x="298" y="205"/>
                  </a:lnTo>
                  <a:lnTo>
                    <a:pt x="261" y="94"/>
                  </a:lnTo>
                  <a:lnTo>
                    <a:pt x="224" y="38"/>
                  </a:lnTo>
                  <a:lnTo>
                    <a:pt x="186" y="19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26"/>
            <p:cNvSpPr/>
            <p:nvPr/>
          </p:nvSpPr>
          <p:spPr>
            <a:xfrm>
              <a:off x="8660783" y="3684699"/>
              <a:ext cx="23292" cy="26011"/>
            </a:xfrm>
            <a:custGeom>
              <a:rect b="b" l="l" r="r" t="t"/>
              <a:pathLst>
                <a:path extrusionOk="0" h="354" w="317">
                  <a:moveTo>
                    <a:pt x="186" y="0"/>
                  </a:moveTo>
                  <a:lnTo>
                    <a:pt x="149" y="19"/>
                  </a:lnTo>
                  <a:lnTo>
                    <a:pt x="93" y="37"/>
                  </a:lnTo>
                  <a:lnTo>
                    <a:pt x="56" y="93"/>
                  </a:lnTo>
                  <a:lnTo>
                    <a:pt x="19" y="149"/>
                  </a:lnTo>
                  <a:lnTo>
                    <a:pt x="0" y="223"/>
                  </a:lnTo>
                  <a:lnTo>
                    <a:pt x="0" y="279"/>
                  </a:lnTo>
                  <a:lnTo>
                    <a:pt x="38" y="335"/>
                  </a:lnTo>
                  <a:lnTo>
                    <a:pt x="75" y="353"/>
                  </a:lnTo>
                  <a:lnTo>
                    <a:pt x="112" y="353"/>
                  </a:lnTo>
                  <a:lnTo>
                    <a:pt x="149" y="316"/>
                  </a:lnTo>
                  <a:lnTo>
                    <a:pt x="205" y="297"/>
                  </a:lnTo>
                  <a:lnTo>
                    <a:pt x="279" y="205"/>
                  </a:lnTo>
                  <a:lnTo>
                    <a:pt x="298" y="167"/>
                  </a:lnTo>
                  <a:lnTo>
                    <a:pt x="316" y="130"/>
                  </a:lnTo>
                  <a:lnTo>
                    <a:pt x="298" y="74"/>
                  </a:lnTo>
                  <a:lnTo>
                    <a:pt x="279" y="37"/>
                  </a:lnTo>
                  <a:lnTo>
                    <a:pt x="242" y="1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26"/>
            <p:cNvSpPr/>
            <p:nvPr/>
          </p:nvSpPr>
          <p:spPr>
            <a:xfrm>
              <a:off x="8775476" y="3701085"/>
              <a:ext cx="34166" cy="15063"/>
            </a:xfrm>
            <a:custGeom>
              <a:rect b="b" l="l" r="r" t="t"/>
              <a:pathLst>
                <a:path extrusionOk="0" h="205" w="465">
                  <a:moveTo>
                    <a:pt x="390" y="0"/>
                  </a:moveTo>
                  <a:lnTo>
                    <a:pt x="242" y="19"/>
                  </a:lnTo>
                  <a:lnTo>
                    <a:pt x="186" y="37"/>
                  </a:lnTo>
                  <a:lnTo>
                    <a:pt x="112" y="19"/>
                  </a:lnTo>
                  <a:lnTo>
                    <a:pt x="74" y="19"/>
                  </a:lnTo>
                  <a:lnTo>
                    <a:pt x="37" y="37"/>
                  </a:lnTo>
                  <a:lnTo>
                    <a:pt x="19" y="5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0" y="149"/>
                  </a:lnTo>
                  <a:lnTo>
                    <a:pt x="19" y="167"/>
                  </a:lnTo>
                  <a:lnTo>
                    <a:pt x="56" y="186"/>
                  </a:lnTo>
                  <a:lnTo>
                    <a:pt x="149" y="204"/>
                  </a:lnTo>
                  <a:lnTo>
                    <a:pt x="242" y="204"/>
                  </a:lnTo>
                  <a:lnTo>
                    <a:pt x="335" y="186"/>
                  </a:lnTo>
                  <a:lnTo>
                    <a:pt x="427" y="130"/>
                  </a:lnTo>
                  <a:lnTo>
                    <a:pt x="446" y="93"/>
                  </a:lnTo>
                  <a:lnTo>
                    <a:pt x="465" y="56"/>
                  </a:lnTo>
                  <a:lnTo>
                    <a:pt x="427" y="19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A34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26"/>
            <p:cNvSpPr/>
            <p:nvPr/>
          </p:nvSpPr>
          <p:spPr>
            <a:xfrm>
              <a:off x="8031407" y="4066929"/>
              <a:ext cx="56061" cy="34241"/>
            </a:xfrm>
            <a:custGeom>
              <a:rect b="b" l="l" r="r" t="t"/>
              <a:pathLst>
                <a:path extrusionOk="0" h="466" w="763">
                  <a:moveTo>
                    <a:pt x="577" y="1"/>
                  </a:moveTo>
                  <a:lnTo>
                    <a:pt x="484" y="19"/>
                  </a:lnTo>
                  <a:lnTo>
                    <a:pt x="410" y="56"/>
                  </a:lnTo>
                  <a:lnTo>
                    <a:pt x="298" y="112"/>
                  </a:lnTo>
                  <a:lnTo>
                    <a:pt x="205" y="186"/>
                  </a:lnTo>
                  <a:lnTo>
                    <a:pt x="112" y="261"/>
                  </a:lnTo>
                  <a:lnTo>
                    <a:pt x="38" y="354"/>
                  </a:lnTo>
                  <a:lnTo>
                    <a:pt x="19" y="372"/>
                  </a:lnTo>
                  <a:lnTo>
                    <a:pt x="1" y="409"/>
                  </a:lnTo>
                  <a:lnTo>
                    <a:pt x="38" y="447"/>
                  </a:lnTo>
                  <a:lnTo>
                    <a:pt x="75" y="465"/>
                  </a:lnTo>
                  <a:lnTo>
                    <a:pt x="94" y="465"/>
                  </a:lnTo>
                  <a:lnTo>
                    <a:pt x="131" y="447"/>
                  </a:lnTo>
                  <a:lnTo>
                    <a:pt x="298" y="354"/>
                  </a:lnTo>
                  <a:lnTo>
                    <a:pt x="484" y="261"/>
                  </a:lnTo>
                  <a:lnTo>
                    <a:pt x="633" y="224"/>
                  </a:lnTo>
                  <a:lnTo>
                    <a:pt x="688" y="205"/>
                  </a:lnTo>
                  <a:lnTo>
                    <a:pt x="744" y="149"/>
                  </a:lnTo>
                  <a:lnTo>
                    <a:pt x="763" y="112"/>
                  </a:lnTo>
                  <a:lnTo>
                    <a:pt x="763" y="94"/>
                  </a:lnTo>
                  <a:lnTo>
                    <a:pt x="725" y="38"/>
                  </a:lnTo>
                  <a:lnTo>
                    <a:pt x="707" y="19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26"/>
            <p:cNvSpPr/>
            <p:nvPr/>
          </p:nvSpPr>
          <p:spPr>
            <a:xfrm>
              <a:off x="8039636" y="4101096"/>
              <a:ext cx="51947" cy="34167"/>
            </a:xfrm>
            <a:custGeom>
              <a:rect b="b" l="l" r="r" t="t"/>
              <a:pathLst>
                <a:path extrusionOk="0" h="465" w="707">
                  <a:moveTo>
                    <a:pt x="576" y="0"/>
                  </a:moveTo>
                  <a:lnTo>
                    <a:pt x="539" y="19"/>
                  </a:lnTo>
                  <a:lnTo>
                    <a:pt x="409" y="149"/>
                  </a:lnTo>
                  <a:lnTo>
                    <a:pt x="242" y="242"/>
                  </a:lnTo>
                  <a:lnTo>
                    <a:pt x="93" y="316"/>
                  </a:lnTo>
                  <a:lnTo>
                    <a:pt x="56" y="335"/>
                  </a:lnTo>
                  <a:lnTo>
                    <a:pt x="37" y="353"/>
                  </a:lnTo>
                  <a:lnTo>
                    <a:pt x="37" y="372"/>
                  </a:lnTo>
                  <a:lnTo>
                    <a:pt x="19" y="353"/>
                  </a:lnTo>
                  <a:lnTo>
                    <a:pt x="0" y="372"/>
                  </a:lnTo>
                  <a:lnTo>
                    <a:pt x="0" y="390"/>
                  </a:lnTo>
                  <a:lnTo>
                    <a:pt x="37" y="428"/>
                  </a:lnTo>
                  <a:lnTo>
                    <a:pt x="93" y="465"/>
                  </a:lnTo>
                  <a:lnTo>
                    <a:pt x="186" y="465"/>
                  </a:lnTo>
                  <a:lnTo>
                    <a:pt x="298" y="446"/>
                  </a:lnTo>
                  <a:lnTo>
                    <a:pt x="409" y="390"/>
                  </a:lnTo>
                  <a:lnTo>
                    <a:pt x="521" y="316"/>
                  </a:lnTo>
                  <a:lnTo>
                    <a:pt x="613" y="242"/>
                  </a:lnTo>
                  <a:lnTo>
                    <a:pt x="688" y="130"/>
                  </a:lnTo>
                  <a:lnTo>
                    <a:pt x="706" y="93"/>
                  </a:lnTo>
                  <a:lnTo>
                    <a:pt x="706" y="56"/>
                  </a:lnTo>
                  <a:lnTo>
                    <a:pt x="669" y="19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26"/>
            <p:cNvSpPr/>
            <p:nvPr/>
          </p:nvSpPr>
          <p:spPr>
            <a:xfrm>
              <a:off x="8036918" y="4161128"/>
              <a:ext cx="36884" cy="26011"/>
            </a:xfrm>
            <a:custGeom>
              <a:rect b="b" l="l" r="r" t="t"/>
              <a:pathLst>
                <a:path extrusionOk="0" h="354" w="502">
                  <a:moveTo>
                    <a:pt x="465" y="1"/>
                  </a:moveTo>
                  <a:lnTo>
                    <a:pt x="427" y="19"/>
                  </a:lnTo>
                  <a:lnTo>
                    <a:pt x="335" y="56"/>
                  </a:lnTo>
                  <a:lnTo>
                    <a:pt x="242" y="131"/>
                  </a:lnTo>
                  <a:lnTo>
                    <a:pt x="149" y="186"/>
                  </a:lnTo>
                  <a:lnTo>
                    <a:pt x="37" y="261"/>
                  </a:lnTo>
                  <a:lnTo>
                    <a:pt x="0" y="298"/>
                  </a:lnTo>
                  <a:lnTo>
                    <a:pt x="0" y="317"/>
                  </a:lnTo>
                  <a:lnTo>
                    <a:pt x="19" y="354"/>
                  </a:lnTo>
                  <a:lnTo>
                    <a:pt x="56" y="354"/>
                  </a:lnTo>
                  <a:lnTo>
                    <a:pt x="186" y="335"/>
                  </a:lnTo>
                  <a:lnTo>
                    <a:pt x="316" y="279"/>
                  </a:lnTo>
                  <a:lnTo>
                    <a:pt x="409" y="186"/>
                  </a:lnTo>
                  <a:lnTo>
                    <a:pt x="502" y="94"/>
                  </a:lnTo>
                  <a:lnTo>
                    <a:pt x="502" y="56"/>
                  </a:lnTo>
                  <a:lnTo>
                    <a:pt x="483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26"/>
            <p:cNvSpPr/>
            <p:nvPr/>
          </p:nvSpPr>
          <p:spPr>
            <a:xfrm>
              <a:off x="8076446" y="4419181"/>
              <a:ext cx="49228" cy="31448"/>
            </a:xfrm>
            <a:custGeom>
              <a:rect b="b" l="l" r="r" t="t"/>
              <a:pathLst>
                <a:path extrusionOk="0" h="428" w="670">
                  <a:moveTo>
                    <a:pt x="614" y="0"/>
                  </a:moveTo>
                  <a:lnTo>
                    <a:pt x="521" y="38"/>
                  </a:lnTo>
                  <a:lnTo>
                    <a:pt x="428" y="75"/>
                  </a:lnTo>
                  <a:lnTo>
                    <a:pt x="280" y="168"/>
                  </a:lnTo>
                  <a:lnTo>
                    <a:pt x="112" y="279"/>
                  </a:lnTo>
                  <a:lnTo>
                    <a:pt x="1" y="391"/>
                  </a:lnTo>
                  <a:lnTo>
                    <a:pt x="1" y="428"/>
                  </a:lnTo>
                  <a:lnTo>
                    <a:pt x="20" y="428"/>
                  </a:lnTo>
                  <a:lnTo>
                    <a:pt x="150" y="409"/>
                  </a:lnTo>
                  <a:lnTo>
                    <a:pt x="335" y="335"/>
                  </a:lnTo>
                  <a:lnTo>
                    <a:pt x="521" y="242"/>
                  </a:lnTo>
                  <a:lnTo>
                    <a:pt x="596" y="168"/>
                  </a:lnTo>
                  <a:lnTo>
                    <a:pt x="651" y="93"/>
                  </a:lnTo>
                  <a:lnTo>
                    <a:pt x="670" y="75"/>
                  </a:lnTo>
                  <a:lnTo>
                    <a:pt x="651" y="38"/>
                  </a:lnTo>
                  <a:lnTo>
                    <a:pt x="633" y="19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26"/>
            <p:cNvSpPr/>
            <p:nvPr/>
          </p:nvSpPr>
          <p:spPr>
            <a:xfrm>
              <a:off x="8081957" y="4443722"/>
              <a:ext cx="64217" cy="38355"/>
            </a:xfrm>
            <a:custGeom>
              <a:rect b="b" l="l" r="r" t="t"/>
              <a:pathLst>
                <a:path extrusionOk="0" h="522" w="874">
                  <a:moveTo>
                    <a:pt x="743" y="1"/>
                  </a:moveTo>
                  <a:lnTo>
                    <a:pt x="558" y="112"/>
                  </a:lnTo>
                  <a:lnTo>
                    <a:pt x="390" y="205"/>
                  </a:lnTo>
                  <a:lnTo>
                    <a:pt x="205" y="317"/>
                  </a:lnTo>
                  <a:lnTo>
                    <a:pt x="19" y="447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19" y="503"/>
                  </a:lnTo>
                  <a:lnTo>
                    <a:pt x="37" y="521"/>
                  </a:lnTo>
                  <a:lnTo>
                    <a:pt x="260" y="465"/>
                  </a:lnTo>
                  <a:lnTo>
                    <a:pt x="465" y="372"/>
                  </a:lnTo>
                  <a:lnTo>
                    <a:pt x="669" y="261"/>
                  </a:lnTo>
                  <a:lnTo>
                    <a:pt x="836" y="131"/>
                  </a:lnTo>
                  <a:lnTo>
                    <a:pt x="855" y="112"/>
                  </a:lnTo>
                  <a:lnTo>
                    <a:pt x="874" y="94"/>
                  </a:lnTo>
                  <a:lnTo>
                    <a:pt x="855" y="38"/>
                  </a:lnTo>
                  <a:lnTo>
                    <a:pt x="7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26"/>
            <p:cNvSpPr/>
            <p:nvPr/>
          </p:nvSpPr>
          <p:spPr>
            <a:xfrm>
              <a:off x="8114726" y="4483327"/>
              <a:ext cx="46436" cy="39678"/>
            </a:xfrm>
            <a:custGeom>
              <a:rect b="b" l="l" r="r" t="t"/>
              <a:pathLst>
                <a:path extrusionOk="0" h="540" w="632">
                  <a:moveTo>
                    <a:pt x="502" y="1"/>
                  </a:moveTo>
                  <a:lnTo>
                    <a:pt x="465" y="19"/>
                  </a:lnTo>
                  <a:lnTo>
                    <a:pt x="446" y="38"/>
                  </a:lnTo>
                  <a:lnTo>
                    <a:pt x="353" y="186"/>
                  </a:lnTo>
                  <a:lnTo>
                    <a:pt x="297" y="261"/>
                  </a:lnTo>
                  <a:lnTo>
                    <a:pt x="223" y="317"/>
                  </a:lnTo>
                  <a:lnTo>
                    <a:pt x="112" y="391"/>
                  </a:lnTo>
                  <a:lnTo>
                    <a:pt x="56" y="428"/>
                  </a:lnTo>
                  <a:lnTo>
                    <a:pt x="19" y="465"/>
                  </a:lnTo>
                  <a:lnTo>
                    <a:pt x="0" y="484"/>
                  </a:lnTo>
                  <a:lnTo>
                    <a:pt x="19" y="502"/>
                  </a:lnTo>
                  <a:lnTo>
                    <a:pt x="93" y="540"/>
                  </a:lnTo>
                  <a:lnTo>
                    <a:pt x="167" y="540"/>
                  </a:lnTo>
                  <a:lnTo>
                    <a:pt x="242" y="521"/>
                  </a:lnTo>
                  <a:lnTo>
                    <a:pt x="316" y="484"/>
                  </a:lnTo>
                  <a:lnTo>
                    <a:pt x="428" y="409"/>
                  </a:lnTo>
                  <a:lnTo>
                    <a:pt x="502" y="317"/>
                  </a:lnTo>
                  <a:lnTo>
                    <a:pt x="576" y="224"/>
                  </a:lnTo>
                  <a:lnTo>
                    <a:pt x="613" y="112"/>
                  </a:lnTo>
                  <a:lnTo>
                    <a:pt x="632" y="75"/>
                  </a:lnTo>
                  <a:lnTo>
                    <a:pt x="613" y="38"/>
                  </a:lnTo>
                  <a:lnTo>
                    <a:pt x="5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26"/>
            <p:cNvSpPr/>
            <p:nvPr/>
          </p:nvSpPr>
          <p:spPr>
            <a:xfrm>
              <a:off x="8060062" y="4339972"/>
              <a:ext cx="43791" cy="27407"/>
            </a:xfrm>
            <a:custGeom>
              <a:rect b="b" l="l" r="r" t="t"/>
              <a:pathLst>
                <a:path extrusionOk="0" h="373" w="596">
                  <a:moveTo>
                    <a:pt x="447" y="1"/>
                  </a:moveTo>
                  <a:lnTo>
                    <a:pt x="410" y="19"/>
                  </a:lnTo>
                  <a:lnTo>
                    <a:pt x="354" y="75"/>
                  </a:lnTo>
                  <a:lnTo>
                    <a:pt x="280" y="131"/>
                  </a:lnTo>
                  <a:lnTo>
                    <a:pt x="187" y="168"/>
                  </a:lnTo>
                  <a:lnTo>
                    <a:pt x="38" y="168"/>
                  </a:lnTo>
                  <a:lnTo>
                    <a:pt x="1" y="224"/>
                  </a:lnTo>
                  <a:lnTo>
                    <a:pt x="1" y="279"/>
                  </a:lnTo>
                  <a:lnTo>
                    <a:pt x="20" y="317"/>
                  </a:lnTo>
                  <a:lnTo>
                    <a:pt x="38" y="335"/>
                  </a:lnTo>
                  <a:lnTo>
                    <a:pt x="112" y="354"/>
                  </a:lnTo>
                  <a:lnTo>
                    <a:pt x="168" y="372"/>
                  </a:lnTo>
                  <a:lnTo>
                    <a:pt x="243" y="354"/>
                  </a:lnTo>
                  <a:lnTo>
                    <a:pt x="317" y="335"/>
                  </a:lnTo>
                  <a:lnTo>
                    <a:pt x="447" y="261"/>
                  </a:lnTo>
                  <a:lnTo>
                    <a:pt x="558" y="187"/>
                  </a:lnTo>
                  <a:lnTo>
                    <a:pt x="577" y="149"/>
                  </a:lnTo>
                  <a:lnTo>
                    <a:pt x="596" y="94"/>
                  </a:lnTo>
                  <a:lnTo>
                    <a:pt x="577" y="56"/>
                  </a:lnTo>
                  <a:lnTo>
                    <a:pt x="558" y="38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26"/>
            <p:cNvSpPr/>
            <p:nvPr/>
          </p:nvSpPr>
          <p:spPr>
            <a:xfrm>
              <a:off x="8823234" y="4051940"/>
              <a:ext cx="31447" cy="23292"/>
            </a:xfrm>
            <a:custGeom>
              <a:rect b="b" l="l" r="r" t="t"/>
              <a:pathLst>
                <a:path extrusionOk="0" h="317" w="428">
                  <a:moveTo>
                    <a:pt x="391" y="0"/>
                  </a:moveTo>
                  <a:lnTo>
                    <a:pt x="298" y="56"/>
                  </a:lnTo>
                  <a:lnTo>
                    <a:pt x="205" y="112"/>
                  </a:lnTo>
                  <a:lnTo>
                    <a:pt x="19" y="205"/>
                  </a:lnTo>
                  <a:lnTo>
                    <a:pt x="0" y="223"/>
                  </a:lnTo>
                  <a:lnTo>
                    <a:pt x="0" y="260"/>
                  </a:lnTo>
                  <a:lnTo>
                    <a:pt x="19" y="298"/>
                  </a:lnTo>
                  <a:lnTo>
                    <a:pt x="56" y="316"/>
                  </a:lnTo>
                  <a:lnTo>
                    <a:pt x="75" y="316"/>
                  </a:lnTo>
                  <a:lnTo>
                    <a:pt x="112" y="279"/>
                  </a:lnTo>
                  <a:lnTo>
                    <a:pt x="168" y="223"/>
                  </a:lnTo>
                  <a:lnTo>
                    <a:pt x="261" y="149"/>
                  </a:lnTo>
                  <a:lnTo>
                    <a:pt x="335" y="93"/>
                  </a:lnTo>
                  <a:lnTo>
                    <a:pt x="409" y="19"/>
                  </a:lnTo>
                  <a:lnTo>
                    <a:pt x="428" y="19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26"/>
            <p:cNvSpPr/>
            <p:nvPr/>
          </p:nvSpPr>
          <p:spPr>
            <a:xfrm>
              <a:off x="8819119" y="4081992"/>
              <a:ext cx="41073" cy="38282"/>
            </a:xfrm>
            <a:custGeom>
              <a:rect b="b" l="l" r="r" t="t"/>
              <a:pathLst>
                <a:path extrusionOk="0" h="521" w="559">
                  <a:moveTo>
                    <a:pt x="428" y="0"/>
                  </a:moveTo>
                  <a:lnTo>
                    <a:pt x="391" y="19"/>
                  </a:lnTo>
                  <a:lnTo>
                    <a:pt x="372" y="56"/>
                  </a:lnTo>
                  <a:lnTo>
                    <a:pt x="335" y="112"/>
                  </a:lnTo>
                  <a:lnTo>
                    <a:pt x="298" y="149"/>
                  </a:lnTo>
                  <a:lnTo>
                    <a:pt x="168" y="223"/>
                  </a:lnTo>
                  <a:lnTo>
                    <a:pt x="112" y="260"/>
                  </a:lnTo>
                  <a:lnTo>
                    <a:pt x="38" y="297"/>
                  </a:lnTo>
                  <a:lnTo>
                    <a:pt x="19" y="334"/>
                  </a:lnTo>
                  <a:lnTo>
                    <a:pt x="1" y="390"/>
                  </a:lnTo>
                  <a:lnTo>
                    <a:pt x="19" y="427"/>
                  </a:lnTo>
                  <a:lnTo>
                    <a:pt x="38" y="483"/>
                  </a:lnTo>
                  <a:lnTo>
                    <a:pt x="75" y="502"/>
                  </a:lnTo>
                  <a:lnTo>
                    <a:pt x="131" y="520"/>
                  </a:lnTo>
                  <a:lnTo>
                    <a:pt x="168" y="520"/>
                  </a:lnTo>
                  <a:lnTo>
                    <a:pt x="224" y="502"/>
                  </a:lnTo>
                  <a:lnTo>
                    <a:pt x="317" y="446"/>
                  </a:lnTo>
                  <a:lnTo>
                    <a:pt x="391" y="390"/>
                  </a:lnTo>
                  <a:lnTo>
                    <a:pt x="447" y="334"/>
                  </a:lnTo>
                  <a:lnTo>
                    <a:pt x="484" y="260"/>
                  </a:lnTo>
                  <a:lnTo>
                    <a:pt x="558" y="130"/>
                  </a:lnTo>
                  <a:lnTo>
                    <a:pt x="558" y="93"/>
                  </a:lnTo>
                  <a:lnTo>
                    <a:pt x="540" y="56"/>
                  </a:lnTo>
                  <a:lnTo>
                    <a:pt x="521" y="19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26"/>
            <p:cNvSpPr/>
            <p:nvPr/>
          </p:nvSpPr>
          <p:spPr>
            <a:xfrm>
              <a:off x="8061458" y="3885366"/>
              <a:ext cx="28729" cy="34167"/>
            </a:xfrm>
            <a:custGeom>
              <a:rect b="b" l="l" r="r" t="t"/>
              <a:pathLst>
                <a:path extrusionOk="0" h="465" w="391">
                  <a:moveTo>
                    <a:pt x="316" y="0"/>
                  </a:moveTo>
                  <a:lnTo>
                    <a:pt x="279" y="19"/>
                  </a:lnTo>
                  <a:lnTo>
                    <a:pt x="261" y="38"/>
                  </a:lnTo>
                  <a:lnTo>
                    <a:pt x="56" y="298"/>
                  </a:lnTo>
                  <a:lnTo>
                    <a:pt x="38" y="353"/>
                  </a:lnTo>
                  <a:lnTo>
                    <a:pt x="19" y="391"/>
                  </a:lnTo>
                  <a:lnTo>
                    <a:pt x="19" y="428"/>
                  </a:lnTo>
                  <a:lnTo>
                    <a:pt x="1" y="428"/>
                  </a:lnTo>
                  <a:lnTo>
                    <a:pt x="1" y="465"/>
                  </a:lnTo>
                  <a:lnTo>
                    <a:pt x="19" y="465"/>
                  </a:lnTo>
                  <a:lnTo>
                    <a:pt x="56" y="446"/>
                  </a:lnTo>
                  <a:lnTo>
                    <a:pt x="112" y="428"/>
                  </a:lnTo>
                  <a:lnTo>
                    <a:pt x="168" y="391"/>
                  </a:lnTo>
                  <a:lnTo>
                    <a:pt x="298" y="279"/>
                  </a:lnTo>
                  <a:lnTo>
                    <a:pt x="391" y="149"/>
                  </a:lnTo>
                  <a:lnTo>
                    <a:pt x="391" y="112"/>
                  </a:lnTo>
                  <a:lnTo>
                    <a:pt x="391" y="75"/>
                  </a:lnTo>
                  <a:lnTo>
                    <a:pt x="354" y="38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26"/>
            <p:cNvSpPr/>
            <p:nvPr/>
          </p:nvSpPr>
          <p:spPr>
            <a:xfrm>
              <a:off x="8079238" y="3897637"/>
              <a:ext cx="32843" cy="41074"/>
            </a:xfrm>
            <a:custGeom>
              <a:rect b="b" l="l" r="r" t="t"/>
              <a:pathLst>
                <a:path extrusionOk="0" h="559" w="447">
                  <a:moveTo>
                    <a:pt x="353" y="1"/>
                  </a:moveTo>
                  <a:lnTo>
                    <a:pt x="316" y="19"/>
                  </a:lnTo>
                  <a:lnTo>
                    <a:pt x="223" y="112"/>
                  </a:lnTo>
                  <a:lnTo>
                    <a:pt x="149" y="224"/>
                  </a:lnTo>
                  <a:lnTo>
                    <a:pt x="0" y="447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37" y="540"/>
                  </a:lnTo>
                  <a:lnTo>
                    <a:pt x="74" y="558"/>
                  </a:lnTo>
                  <a:lnTo>
                    <a:pt x="112" y="540"/>
                  </a:lnTo>
                  <a:lnTo>
                    <a:pt x="130" y="521"/>
                  </a:lnTo>
                  <a:lnTo>
                    <a:pt x="316" y="335"/>
                  </a:lnTo>
                  <a:lnTo>
                    <a:pt x="390" y="224"/>
                  </a:lnTo>
                  <a:lnTo>
                    <a:pt x="446" y="94"/>
                  </a:lnTo>
                  <a:lnTo>
                    <a:pt x="446" y="75"/>
                  </a:lnTo>
                  <a:lnTo>
                    <a:pt x="446" y="38"/>
                  </a:lnTo>
                  <a:lnTo>
                    <a:pt x="409" y="19"/>
                  </a:lnTo>
                  <a:lnTo>
                    <a:pt x="353" y="1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26"/>
            <p:cNvSpPr/>
            <p:nvPr/>
          </p:nvSpPr>
          <p:spPr>
            <a:xfrm>
              <a:off x="8516040" y="3916741"/>
              <a:ext cx="36958" cy="17855"/>
            </a:xfrm>
            <a:custGeom>
              <a:rect b="b" l="l" r="r" t="t"/>
              <a:pathLst>
                <a:path extrusionOk="0" h="243" w="503">
                  <a:moveTo>
                    <a:pt x="391" y="1"/>
                  </a:moveTo>
                  <a:lnTo>
                    <a:pt x="354" y="19"/>
                  </a:lnTo>
                  <a:lnTo>
                    <a:pt x="261" y="38"/>
                  </a:lnTo>
                  <a:lnTo>
                    <a:pt x="57" y="94"/>
                  </a:lnTo>
                  <a:lnTo>
                    <a:pt x="19" y="131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7" y="242"/>
                  </a:lnTo>
                  <a:lnTo>
                    <a:pt x="317" y="242"/>
                  </a:lnTo>
                  <a:lnTo>
                    <a:pt x="391" y="224"/>
                  </a:lnTo>
                  <a:lnTo>
                    <a:pt x="447" y="187"/>
                  </a:lnTo>
                  <a:lnTo>
                    <a:pt x="484" y="149"/>
                  </a:lnTo>
                  <a:lnTo>
                    <a:pt x="502" y="94"/>
                  </a:lnTo>
                  <a:lnTo>
                    <a:pt x="484" y="38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26"/>
            <p:cNvSpPr/>
            <p:nvPr/>
          </p:nvSpPr>
          <p:spPr>
            <a:xfrm>
              <a:off x="8516040" y="3948190"/>
              <a:ext cx="36958" cy="15063"/>
            </a:xfrm>
            <a:custGeom>
              <a:rect b="b" l="l" r="r" t="t"/>
              <a:pathLst>
                <a:path extrusionOk="0" h="205" w="503">
                  <a:moveTo>
                    <a:pt x="391" y="0"/>
                  </a:moveTo>
                  <a:lnTo>
                    <a:pt x="205" y="56"/>
                  </a:lnTo>
                  <a:lnTo>
                    <a:pt x="75" y="56"/>
                  </a:lnTo>
                  <a:lnTo>
                    <a:pt x="38" y="19"/>
                  </a:lnTo>
                  <a:lnTo>
                    <a:pt x="19" y="19"/>
                  </a:lnTo>
                  <a:lnTo>
                    <a:pt x="1" y="37"/>
                  </a:lnTo>
                  <a:lnTo>
                    <a:pt x="19" y="93"/>
                  </a:lnTo>
                  <a:lnTo>
                    <a:pt x="38" y="149"/>
                  </a:lnTo>
                  <a:lnTo>
                    <a:pt x="75" y="186"/>
                  </a:lnTo>
                  <a:lnTo>
                    <a:pt x="149" y="205"/>
                  </a:lnTo>
                  <a:lnTo>
                    <a:pt x="317" y="205"/>
                  </a:lnTo>
                  <a:lnTo>
                    <a:pt x="465" y="149"/>
                  </a:lnTo>
                  <a:lnTo>
                    <a:pt x="484" y="130"/>
                  </a:lnTo>
                  <a:lnTo>
                    <a:pt x="502" y="112"/>
                  </a:lnTo>
                  <a:lnTo>
                    <a:pt x="502" y="56"/>
                  </a:lnTo>
                  <a:lnTo>
                    <a:pt x="465" y="19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26"/>
            <p:cNvSpPr/>
            <p:nvPr/>
          </p:nvSpPr>
          <p:spPr>
            <a:xfrm>
              <a:off x="8719489" y="3918137"/>
              <a:ext cx="31447" cy="30126"/>
            </a:xfrm>
            <a:custGeom>
              <a:rect b="b" l="l" r="r" t="t"/>
              <a:pathLst>
                <a:path extrusionOk="0" h="410" w="428">
                  <a:moveTo>
                    <a:pt x="372" y="0"/>
                  </a:moveTo>
                  <a:lnTo>
                    <a:pt x="335" y="19"/>
                  </a:lnTo>
                  <a:lnTo>
                    <a:pt x="186" y="205"/>
                  </a:lnTo>
                  <a:lnTo>
                    <a:pt x="19" y="372"/>
                  </a:lnTo>
                  <a:lnTo>
                    <a:pt x="0" y="391"/>
                  </a:lnTo>
                  <a:lnTo>
                    <a:pt x="19" y="409"/>
                  </a:lnTo>
                  <a:lnTo>
                    <a:pt x="37" y="409"/>
                  </a:lnTo>
                  <a:lnTo>
                    <a:pt x="149" y="353"/>
                  </a:lnTo>
                  <a:lnTo>
                    <a:pt x="260" y="279"/>
                  </a:lnTo>
                  <a:lnTo>
                    <a:pt x="335" y="186"/>
                  </a:lnTo>
                  <a:lnTo>
                    <a:pt x="428" y="75"/>
                  </a:lnTo>
                  <a:lnTo>
                    <a:pt x="428" y="38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26"/>
            <p:cNvSpPr/>
            <p:nvPr/>
          </p:nvSpPr>
          <p:spPr>
            <a:xfrm>
              <a:off x="8746748" y="3934523"/>
              <a:ext cx="38354" cy="35563"/>
            </a:xfrm>
            <a:custGeom>
              <a:rect b="b" l="l" r="r" t="t"/>
              <a:pathLst>
                <a:path extrusionOk="0" h="484" w="522">
                  <a:moveTo>
                    <a:pt x="428" y="0"/>
                  </a:moveTo>
                  <a:lnTo>
                    <a:pt x="391" y="19"/>
                  </a:lnTo>
                  <a:lnTo>
                    <a:pt x="187" y="223"/>
                  </a:lnTo>
                  <a:lnTo>
                    <a:pt x="75" y="335"/>
                  </a:lnTo>
                  <a:lnTo>
                    <a:pt x="1" y="465"/>
                  </a:lnTo>
                  <a:lnTo>
                    <a:pt x="1" y="483"/>
                  </a:lnTo>
                  <a:lnTo>
                    <a:pt x="19" y="483"/>
                  </a:lnTo>
                  <a:lnTo>
                    <a:pt x="261" y="316"/>
                  </a:lnTo>
                  <a:lnTo>
                    <a:pt x="391" y="223"/>
                  </a:lnTo>
                  <a:lnTo>
                    <a:pt x="503" y="130"/>
                  </a:lnTo>
                  <a:lnTo>
                    <a:pt x="521" y="93"/>
                  </a:lnTo>
                  <a:lnTo>
                    <a:pt x="521" y="75"/>
                  </a:lnTo>
                  <a:lnTo>
                    <a:pt x="503" y="19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D999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26"/>
            <p:cNvSpPr/>
            <p:nvPr/>
          </p:nvSpPr>
          <p:spPr>
            <a:xfrm>
              <a:off x="7952276" y="3793887"/>
              <a:ext cx="38280" cy="80605"/>
            </a:xfrm>
            <a:custGeom>
              <a:rect b="b" l="l" r="r" t="t"/>
              <a:pathLst>
                <a:path extrusionOk="0" fill="none" h="1097" w="521">
                  <a:moveTo>
                    <a:pt x="242" y="1"/>
                  </a:moveTo>
                  <a:lnTo>
                    <a:pt x="242" y="1"/>
                  </a:lnTo>
                  <a:lnTo>
                    <a:pt x="149" y="93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19" y="316"/>
                  </a:lnTo>
                  <a:lnTo>
                    <a:pt x="0" y="465"/>
                  </a:lnTo>
                  <a:lnTo>
                    <a:pt x="0" y="614"/>
                  </a:lnTo>
                  <a:lnTo>
                    <a:pt x="19" y="762"/>
                  </a:lnTo>
                  <a:lnTo>
                    <a:pt x="19" y="762"/>
                  </a:lnTo>
                  <a:lnTo>
                    <a:pt x="19" y="800"/>
                  </a:lnTo>
                  <a:lnTo>
                    <a:pt x="19" y="800"/>
                  </a:lnTo>
                  <a:lnTo>
                    <a:pt x="37" y="911"/>
                  </a:lnTo>
                  <a:lnTo>
                    <a:pt x="93" y="1004"/>
                  </a:lnTo>
                  <a:lnTo>
                    <a:pt x="186" y="1078"/>
                  </a:lnTo>
                  <a:lnTo>
                    <a:pt x="316" y="1097"/>
                  </a:lnTo>
                  <a:lnTo>
                    <a:pt x="316" y="1097"/>
                  </a:lnTo>
                  <a:lnTo>
                    <a:pt x="316" y="1097"/>
                  </a:lnTo>
                  <a:lnTo>
                    <a:pt x="316" y="1097"/>
                  </a:lnTo>
                  <a:lnTo>
                    <a:pt x="390" y="1097"/>
                  </a:lnTo>
                  <a:lnTo>
                    <a:pt x="446" y="1078"/>
                  </a:lnTo>
                  <a:lnTo>
                    <a:pt x="520" y="1022"/>
                  </a:lnTo>
                  <a:lnTo>
                    <a:pt x="242" y="1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5" name="Google Shape;1305;p26"/>
          <p:cNvGrpSpPr/>
          <p:nvPr/>
        </p:nvGrpSpPr>
        <p:grpSpPr>
          <a:xfrm>
            <a:off x="2954491" y="3156950"/>
            <a:ext cx="527700" cy="175150"/>
            <a:chOff x="2331781" y="301450"/>
            <a:chExt cx="527700" cy="175150"/>
          </a:xfrm>
        </p:grpSpPr>
        <p:sp>
          <p:nvSpPr>
            <p:cNvPr id="1306" name="Google Shape;1306;p26"/>
            <p:cNvSpPr/>
            <p:nvPr/>
          </p:nvSpPr>
          <p:spPr>
            <a:xfrm>
              <a:off x="2466031" y="301450"/>
              <a:ext cx="244800" cy="175150"/>
            </a:xfrm>
            <a:custGeom>
              <a:rect b="b" l="l" r="r" t="t"/>
              <a:pathLst>
                <a:path extrusionOk="0" h="7006" w="9792">
                  <a:moveTo>
                    <a:pt x="5351" y="1"/>
                  </a:moveTo>
                  <a:lnTo>
                    <a:pt x="37" y="521"/>
                  </a:lnTo>
                  <a:lnTo>
                    <a:pt x="3995" y="3624"/>
                  </a:lnTo>
                  <a:lnTo>
                    <a:pt x="0" y="6708"/>
                  </a:lnTo>
                  <a:lnTo>
                    <a:pt x="2638" y="6875"/>
                  </a:lnTo>
                  <a:lnTo>
                    <a:pt x="4552" y="6987"/>
                  </a:lnTo>
                  <a:lnTo>
                    <a:pt x="5258" y="7005"/>
                  </a:lnTo>
                  <a:lnTo>
                    <a:pt x="5648" y="7005"/>
                  </a:lnTo>
                  <a:lnTo>
                    <a:pt x="5760" y="6950"/>
                  </a:lnTo>
                  <a:lnTo>
                    <a:pt x="5946" y="6857"/>
                  </a:lnTo>
                  <a:lnTo>
                    <a:pt x="6485" y="6522"/>
                  </a:lnTo>
                  <a:lnTo>
                    <a:pt x="7153" y="6058"/>
                  </a:lnTo>
                  <a:lnTo>
                    <a:pt x="7878" y="5519"/>
                  </a:lnTo>
                  <a:lnTo>
                    <a:pt x="8584" y="4943"/>
                  </a:lnTo>
                  <a:lnTo>
                    <a:pt x="8919" y="4646"/>
                  </a:lnTo>
                  <a:lnTo>
                    <a:pt x="9197" y="4386"/>
                  </a:lnTo>
                  <a:lnTo>
                    <a:pt x="9439" y="4144"/>
                  </a:lnTo>
                  <a:lnTo>
                    <a:pt x="9625" y="3921"/>
                  </a:lnTo>
                  <a:lnTo>
                    <a:pt x="9755" y="3717"/>
                  </a:lnTo>
                  <a:lnTo>
                    <a:pt x="9773" y="3642"/>
                  </a:lnTo>
                  <a:lnTo>
                    <a:pt x="9792" y="3568"/>
                  </a:lnTo>
                  <a:lnTo>
                    <a:pt x="9792" y="3512"/>
                  </a:lnTo>
                  <a:lnTo>
                    <a:pt x="9755" y="3457"/>
                  </a:lnTo>
                  <a:lnTo>
                    <a:pt x="9606" y="3271"/>
                  </a:lnTo>
                  <a:lnTo>
                    <a:pt x="9402" y="3066"/>
                  </a:lnTo>
                  <a:lnTo>
                    <a:pt x="9104" y="2806"/>
                  </a:lnTo>
                  <a:lnTo>
                    <a:pt x="8398" y="2230"/>
                  </a:lnTo>
                  <a:lnTo>
                    <a:pt x="7581" y="1599"/>
                  </a:lnTo>
                  <a:lnTo>
                    <a:pt x="6763" y="1004"/>
                  </a:lnTo>
                  <a:lnTo>
                    <a:pt x="6057" y="502"/>
                  </a:lnTo>
                  <a:lnTo>
                    <a:pt x="535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26"/>
            <p:cNvSpPr/>
            <p:nvPr/>
          </p:nvSpPr>
          <p:spPr>
            <a:xfrm>
              <a:off x="2331781" y="326075"/>
              <a:ext cx="196050" cy="136600"/>
            </a:xfrm>
            <a:custGeom>
              <a:rect b="b" l="l" r="r" t="t"/>
              <a:pathLst>
                <a:path extrusionOk="0" h="5464" w="7842">
                  <a:moveTo>
                    <a:pt x="4107" y="0"/>
                  </a:moveTo>
                  <a:lnTo>
                    <a:pt x="0" y="112"/>
                  </a:lnTo>
                  <a:lnTo>
                    <a:pt x="3976" y="2509"/>
                  </a:lnTo>
                  <a:lnTo>
                    <a:pt x="446" y="4924"/>
                  </a:lnTo>
                  <a:lnTo>
                    <a:pt x="911" y="5017"/>
                  </a:lnTo>
                  <a:lnTo>
                    <a:pt x="1951" y="5222"/>
                  </a:lnTo>
                  <a:lnTo>
                    <a:pt x="2527" y="5333"/>
                  </a:lnTo>
                  <a:lnTo>
                    <a:pt x="3085" y="5407"/>
                  </a:lnTo>
                  <a:lnTo>
                    <a:pt x="3531" y="5463"/>
                  </a:lnTo>
                  <a:lnTo>
                    <a:pt x="3809" y="5463"/>
                  </a:lnTo>
                  <a:lnTo>
                    <a:pt x="3939" y="5426"/>
                  </a:lnTo>
                  <a:lnTo>
                    <a:pt x="4107" y="5314"/>
                  </a:lnTo>
                  <a:lnTo>
                    <a:pt x="4627" y="4999"/>
                  </a:lnTo>
                  <a:lnTo>
                    <a:pt x="5296" y="4553"/>
                  </a:lnTo>
                  <a:lnTo>
                    <a:pt x="6002" y="4032"/>
                  </a:lnTo>
                  <a:lnTo>
                    <a:pt x="7265" y="3103"/>
                  </a:lnTo>
                  <a:lnTo>
                    <a:pt x="7841" y="2676"/>
                  </a:lnTo>
                  <a:lnTo>
                    <a:pt x="41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26"/>
            <p:cNvSpPr/>
            <p:nvPr/>
          </p:nvSpPr>
          <p:spPr>
            <a:xfrm>
              <a:off x="2416781" y="383200"/>
              <a:ext cx="442700" cy="14900"/>
            </a:xfrm>
            <a:custGeom>
              <a:rect b="b" l="l" r="r" t="t"/>
              <a:pathLst>
                <a:path extrusionOk="0" h="596" w="17708">
                  <a:moveTo>
                    <a:pt x="10926" y="1"/>
                  </a:moveTo>
                  <a:lnTo>
                    <a:pt x="8752" y="19"/>
                  </a:lnTo>
                  <a:lnTo>
                    <a:pt x="6578" y="38"/>
                  </a:lnTo>
                  <a:lnTo>
                    <a:pt x="4404" y="75"/>
                  </a:lnTo>
                  <a:lnTo>
                    <a:pt x="2249" y="131"/>
                  </a:lnTo>
                  <a:lnTo>
                    <a:pt x="75" y="187"/>
                  </a:lnTo>
                  <a:lnTo>
                    <a:pt x="19" y="205"/>
                  </a:lnTo>
                  <a:lnTo>
                    <a:pt x="0" y="261"/>
                  </a:lnTo>
                  <a:lnTo>
                    <a:pt x="19" y="298"/>
                  </a:lnTo>
                  <a:lnTo>
                    <a:pt x="75" y="335"/>
                  </a:lnTo>
                  <a:lnTo>
                    <a:pt x="2249" y="410"/>
                  </a:lnTo>
                  <a:lnTo>
                    <a:pt x="4404" y="465"/>
                  </a:lnTo>
                  <a:lnTo>
                    <a:pt x="6578" y="521"/>
                  </a:lnTo>
                  <a:lnTo>
                    <a:pt x="8752" y="558"/>
                  </a:lnTo>
                  <a:lnTo>
                    <a:pt x="10926" y="577"/>
                  </a:lnTo>
                  <a:lnTo>
                    <a:pt x="13100" y="595"/>
                  </a:lnTo>
                  <a:lnTo>
                    <a:pt x="15255" y="595"/>
                  </a:lnTo>
                  <a:lnTo>
                    <a:pt x="17429" y="577"/>
                  </a:lnTo>
                  <a:lnTo>
                    <a:pt x="17540" y="558"/>
                  </a:lnTo>
                  <a:lnTo>
                    <a:pt x="17615" y="502"/>
                  </a:lnTo>
                  <a:lnTo>
                    <a:pt x="17689" y="428"/>
                  </a:lnTo>
                  <a:lnTo>
                    <a:pt x="17708" y="317"/>
                  </a:lnTo>
                  <a:lnTo>
                    <a:pt x="17708" y="261"/>
                  </a:lnTo>
                  <a:lnTo>
                    <a:pt x="17689" y="205"/>
                  </a:lnTo>
                  <a:lnTo>
                    <a:pt x="17633" y="112"/>
                  </a:lnTo>
                  <a:lnTo>
                    <a:pt x="17540" y="57"/>
                  </a:lnTo>
                  <a:lnTo>
                    <a:pt x="17485" y="38"/>
                  </a:lnTo>
                  <a:lnTo>
                    <a:pt x="17429" y="38"/>
                  </a:lnTo>
                  <a:lnTo>
                    <a:pt x="152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26"/>
            <p:cNvSpPr/>
            <p:nvPr/>
          </p:nvSpPr>
          <p:spPr>
            <a:xfrm>
              <a:off x="2551031" y="329800"/>
              <a:ext cx="46475" cy="48325"/>
            </a:xfrm>
            <a:custGeom>
              <a:rect b="b" l="l" r="r" t="t"/>
              <a:pathLst>
                <a:path extrusionOk="0" h="1933" w="1859">
                  <a:moveTo>
                    <a:pt x="112" y="0"/>
                  </a:moveTo>
                  <a:lnTo>
                    <a:pt x="37" y="19"/>
                  </a:lnTo>
                  <a:lnTo>
                    <a:pt x="19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67"/>
                  </a:lnTo>
                  <a:lnTo>
                    <a:pt x="205" y="427"/>
                  </a:lnTo>
                  <a:lnTo>
                    <a:pt x="409" y="650"/>
                  </a:lnTo>
                  <a:lnTo>
                    <a:pt x="836" y="1115"/>
                  </a:lnTo>
                  <a:lnTo>
                    <a:pt x="1301" y="1691"/>
                  </a:lnTo>
                  <a:lnTo>
                    <a:pt x="1394" y="1802"/>
                  </a:lnTo>
                  <a:lnTo>
                    <a:pt x="1468" y="1877"/>
                  </a:lnTo>
                  <a:lnTo>
                    <a:pt x="1524" y="1914"/>
                  </a:lnTo>
                  <a:lnTo>
                    <a:pt x="1580" y="1932"/>
                  </a:lnTo>
                  <a:lnTo>
                    <a:pt x="1765" y="1932"/>
                  </a:lnTo>
                  <a:lnTo>
                    <a:pt x="1803" y="1914"/>
                  </a:lnTo>
                  <a:lnTo>
                    <a:pt x="1821" y="1877"/>
                  </a:lnTo>
                  <a:lnTo>
                    <a:pt x="1840" y="1840"/>
                  </a:lnTo>
                  <a:lnTo>
                    <a:pt x="1858" y="1765"/>
                  </a:lnTo>
                  <a:lnTo>
                    <a:pt x="1858" y="1709"/>
                  </a:lnTo>
                  <a:lnTo>
                    <a:pt x="1840" y="1561"/>
                  </a:lnTo>
                  <a:lnTo>
                    <a:pt x="1765" y="1431"/>
                  </a:lnTo>
                  <a:lnTo>
                    <a:pt x="1672" y="1319"/>
                  </a:lnTo>
                  <a:lnTo>
                    <a:pt x="1449" y="1078"/>
                  </a:lnTo>
                  <a:lnTo>
                    <a:pt x="1245" y="892"/>
                  </a:lnTo>
                  <a:lnTo>
                    <a:pt x="1004" y="632"/>
                  </a:lnTo>
                  <a:lnTo>
                    <a:pt x="762" y="390"/>
                  </a:lnTo>
                  <a:lnTo>
                    <a:pt x="613" y="279"/>
                  </a:lnTo>
                  <a:lnTo>
                    <a:pt x="483" y="167"/>
                  </a:lnTo>
                  <a:lnTo>
                    <a:pt x="335" y="74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26"/>
            <p:cNvSpPr/>
            <p:nvPr/>
          </p:nvSpPr>
          <p:spPr>
            <a:xfrm>
              <a:off x="2572856" y="320500"/>
              <a:ext cx="56700" cy="56225"/>
            </a:xfrm>
            <a:custGeom>
              <a:rect b="b" l="l" r="r" t="t"/>
              <a:pathLst>
                <a:path extrusionOk="0" h="2249" w="2268">
                  <a:moveTo>
                    <a:pt x="131" y="0"/>
                  </a:moveTo>
                  <a:lnTo>
                    <a:pt x="75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2"/>
                  </a:lnTo>
                  <a:lnTo>
                    <a:pt x="1" y="149"/>
                  </a:lnTo>
                  <a:lnTo>
                    <a:pt x="19" y="205"/>
                  </a:lnTo>
                  <a:lnTo>
                    <a:pt x="261" y="521"/>
                  </a:lnTo>
                  <a:lnTo>
                    <a:pt x="502" y="818"/>
                  </a:lnTo>
                  <a:lnTo>
                    <a:pt x="1022" y="1413"/>
                  </a:lnTo>
                  <a:lnTo>
                    <a:pt x="1245" y="1691"/>
                  </a:lnTo>
                  <a:lnTo>
                    <a:pt x="1375" y="1840"/>
                  </a:lnTo>
                  <a:lnTo>
                    <a:pt x="1524" y="1989"/>
                  </a:lnTo>
                  <a:lnTo>
                    <a:pt x="1673" y="2100"/>
                  </a:lnTo>
                  <a:lnTo>
                    <a:pt x="1821" y="2212"/>
                  </a:lnTo>
                  <a:lnTo>
                    <a:pt x="1914" y="2230"/>
                  </a:lnTo>
                  <a:lnTo>
                    <a:pt x="1989" y="2249"/>
                  </a:lnTo>
                  <a:lnTo>
                    <a:pt x="2156" y="2249"/>
                  </a:lnTo>
                  <a:lnTo>
                    <a:pt x="2193" y="2230"/>
                  </a:lnTo>
                  <a:lnTo>
                    <a:pt x="2230" y="2193"/>
                  </a:lnTo>
                  <a:lnTo>
                    <a:pt x="2249" y="2156"/>
                  </a:lnTo>
                  <a:lnTo>
                    <a:pt x="2267" y="2119"/>
                  </a:lnTo>
                  <a:lnTo>
                    <a:pt x="2249" y="1989"/>
                  </a:lnTo>
                  <a:lnTo>
                    <a:pt x="2193" y="1877"/>
                  </a:lnTo>
                  <a:lnTo>
                    <a:pt x="2119" y="1784"/>
                  </a:lnTo>
                  <a:lnTo>
                    <a:pt x="2026" y="1691"/>
                  </a:lnTo>
                  <a:lnTo>
                    <a:pt x="1691" y="1375"/>
                  </a:lnTo>
                  <a:lnTo>
                    <a:pt x="1375" y="1060"/>
                  </a:lnTo>
                  <a:lnTo>
                    <a:pt x="1115" y="781"/>
                  </a:lnTo>
                  <a:lnTo>
                    <a:pt x="837" y="484"/>
                  </a:lnTo>
                  <a:lnTo>
                    <a:pt x="688" y="353"/>
                  </a:lnTo>
                  <a:lnTo>
                    <a:pt x="539" y="223"/>
                  </a:lnTo>
                  <a:lnTo>
                    <a:pt x="372" y="112"/>
                  </a:lnTo>
                  <a:lnTo>
                    <a:pt x="205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26"/>
            <p:cNvSpPr/>
            <p:nvPr/>
          </p:nvSpPr>
          <p:spPr>
            <a:xfrm>
              <a:off x="2541731" y="405050"/>
              <a:ext cx="61350" cy="53425"/>
            </a:xfrm>
            <a:custGeom>
              <a:rect b="b" l="l" r="r" t="t"/>
              <a:pathLst>
                <a:path extrusionOk="0" h="2137" w="2454">
                  <a:moveTo>
                    <a:pt x="2119" y="0"/>
                  </a:moveTo>
                  <a:lnTo>
                    <a:pt x="2044" y="19"/>
                  </a:lnTo>
                  <a:lnTo>
                    <a:pt x="1877" y="93"/>
                  </a:lnTo>
                  <a:lnTo>
                    <a:pt x="1729" y="204"/>
                  </a:lnTo>
                  <a:lnTo>
                    <a:pt x="1561" y="335"/>
                  </a:lnTo>
                  <a:lnTo>
                    <a:pt x="1283" y="632"/>
                  </a:lnTo>
                  <a:lnTo>
                    <a:pt x="1041" y="873"/>
                  </a:lnTo>
                  <a:lnTo>
                    <a:pt x="781" y="1115"/>
                  </a:lnTo>
                  <a:lnTo>
                    <a:pt x="502" y="1375"/>
                  </a:lnTo>
                  <a:lnTo>
                    <a:pt x="242" y="1654"/>
                  </a:lnTo>
                  <a:lnTo>
                    <a:pt x="112" y="1784"/>
                  </a:lnTo>
                  <a:lnTo>
                    <a:pt x="19" y="1932"/>
                  </a:lnTo>
                  <a:lnTo>
                    <a:pt x="1" y="2007"/>
                  </a:lnTo>
                  <a:lnTo>
                    <a:pt x="19" y="2063"/>
                  </a:lnTo>
                  <a:lnTo>
                    <a:pt x="75" y="2100"/>
                  </a:lnTo>
                  <a:lnTo>
                    <a:pt x="131" y="2137"/>
                  </a:lnTo>
                  <a:lnTo>
                    <a:pt x="205" y="2137"/>
                  </a:lnTo>
                  <a:lnTo>
                    <a:pt x="298" y="2118"/>
                  </a:lnTo>
                  <a:lnTo>
                    <a:pt x="447" y="2063"/>
                  </a:lnTo>
                  <a:lnTo>
                    <a:pt x="614" y="1970"/>
                  </a:lnTo>
                  <a:lnTo>
                    <a:pt x="762" y="1858"/>
                  </a:lnTo>
                  <a:lnTo>
                    <a:pt x="1041" y="1617"/>
                  </a:lnTo>
                  <a:lnTo>
                    <a:pt x="1283" y="1394"/>
                  </a:lnTo>
                  <a:lnTo>
                    <a:pt x="1989" y="780"/>
                  </a:lnTo>
                  <a:lnTo>
                    <a:pt x="2249" y="558"/>
                  </a:lnTo>
                  <a:lnTo>
                    <a:pt x="2360" y="446"/>
                  </a:lnTo>
                  <a:lnTo>
                    <a:pt x="2397" y="390"/>
                  </a:lnTo>
                  <a:lnTo>
                    <a:pt x="2435" y="316"/>
                  </a:lnTo>
                  <a:lnTo>
                    <a:pt x="2453" y="242"/>
                  </a:lnTo>
                  <a:lnTo>
                    <a:pt x="2453" y="186"/>
                  </a:lnTo>
                  <a:lnTo>
                    <a:pt x="2416" y="149"/>
                  </a:lnTo>
                  <a:lnTo>
                    <a:pt x="2397" y="93"/>
                  </a:lnTo>
                  <a:lnTo>
                    <a:pt x="2360" y="56"/>
                  </a:lnTo>
                  <a:lnTo>
                    <a:pt x="2305" y="19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26"/>
            <p:cNvSpPr/>
            <p:nvPr/>
          </p:nvSpPr>
          <p:spPr>
            <a:xfrm>
              <a:off x="2583081" y="399475"/>
              <a:ext cx="59950" cy="55300"/>
            </a:xfrm>
            <a:custGeom>
              <a:rect b="b" l="l" r="r" t="t"/>
              <a:pathLst>
                <a:path extrusionOk="0" h="2212" w="2398">
                  <a:moveTo>
                    <a:pt x="2044" y="0"/>
                  </a:moveTo>
                  <a:lnTo>
                    <a:pt x="1988" y="19"/>
                  </a:lnTo>
                  <a:lnTo>
                    <a:pt x="1933" y="56"/>
                  </a:lnTo>
                  <a:lnTo>
                    <a:pt x="1877" y="93"/>
                  </a:lnTo>
                  <a:lnTo>
                    <a:pt x="948" y="1152"/>
                  </a:lnTo>
                  <a:lnTo>
                    <a:pt x="688" y="1412"/>
                  </a:lnTo>
                  <a:lnTo>
                    <a:pt x="428" y="1691"/>
                  </a:lnTo>
                  <a:lnTo>
                    <a:pt x="335" y="1802"/>
                  </a:lnTo>
                  <a:lnTo>
                    <a:pt x="223" y="1932"/>
                  </a:lnTo>
                  <a:lnTo>
                    <a:pt x="130" y="2063"/>
                  </a:lnTo>
                  <a:lnTo>
                    <a:pt x="19" y="2155"/>
                  </a:lnTo>
                  <a:lnTo>
                    <a:pt x="0" y="2174"/>
                  </a:lnTo>
                  <a:lnTo>
                    <a:pt x="19" y="2193"/>
                  </a:lnTo>
                  <a:lnTo>
                    <a:pt x="19" y="2211"/>
                  </a:lnTo>
                  <a:lnTo>
                    <a:pt x="37" y="2211"/>
                  </a:lnTo>
                  <a:lnTo>
                    <a:pt x="167" y="2174"/>
                  </a:lnTo>
                  <a:lnTo>
                    <a:pt x="298" y="2137"/>
                  </a:lnTo>
                  <a:lnTo>
                    <a:pt x="428" y="2118"/>
                  </a:lnTo>
                  <a:lnTo>
                    <a:pt x="558" y="2063"/>
                  </a:lnTo>
                  <a:lnTo>
                    <a:pt x="892" y="1840"/>
                  </a:lnTo>
                  <a:lnTo>
                    <a:pt x="1208" y="1598"/>
                  </a:lnTo>
                  <a:lnTo>
                    <a:pt x="1505" y="1356"/>
                  </a:lnTo>
                  <a:lnTo>
                    <a:pt x="1784" y="1096"/>
                  </a:lnTo>
                  <a:lnTo>
                    <a:pt x="2063" y="818"/>
                  </a:lnTo>
                  <a:lnTo>
                    <a:pt x="2323" y="539"/>
                  </a:lnTo>
                  <a:lnTo>
                    <a:pt x="2360" y="483"/>
                  </a:lnTo>
                  <a:lnTo>
                    <a:pt x="2397" y="409"/>
                  </a:lnTo>
                  <a:lnTo>
                    <a:pt x="2397" y="353"/>
                  </a:lnTo>
                  <a:lnTo>
                    <a:pt x="2397" y="297"/>
                  </a:lnTo>
                  <a:lnTo>
                    <a:pt x="2379" y="186"/>
                  </a:lnTo>
                  <a:lnTo>
                    <a:pt x="2304" y="93"/>
                  </a:lnTo>
                  <a:lnTo>
                    <a:pt x="2211" y="37"/>
                  </a:lnTo>
                  <a:lnTo>
                    <a:pt x="2156" y="19"/>
                  </a:lnTo>
                  <a:lnTo>
                    <a:pt x="210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26"/>
            <p:cNvSpPr/>
            <p:nvPr/>
          </p:nvSpPr>
          <p:spPr>
            <a:xfrm>
              <a:off x="2407031" y="345575"/>
              <a:ext cx="42300" cy="38575"/>
            </a:xfrm>
            <a:custGeom>
              <a:rect b="b" l="l" r="r" t="t"/>
              <a:pathLst>
                <a:path extrusionOk="0" h="1543" w="1692">
                  <a:moveTo>
                    <a:pt x="168" y="1"/>
                  </a:moveTo>
                  <a:lnTo>
                    <a:pt x="75" y="19"/>
                  </a:lnTo>
                  <a:lnTo>
                    <a:pt x="37" y="38"/>
                  </a:lnTo>
                  <a:lnTo>
                    <a:pt x="19" y="57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205"/>
                  </a:lnTo>
                  <a:lnTo>
                    <a:pt x="75" y="298"/>
                  </a:lnTo>
                  <a:lnTo>
                    <a:pt x="223" y="465"/>
                  </a:lnTo>
                  <a:lnTo>
                    <a:pt x="502" y="744"/>
                  </a:lnTo>
                  <a:lnTo>
                    <a:pt x="855" y="1116"/>
                  </a:lnTo>
                  <a:lnTo>
                    <a:pt x="1041" y="1283"/>
                  </a:lnTo>
                  <a:lnTo>
                    <a:pt x="1227" y="1469"/>
                  </a:lnTo>
                  <a:lnTo>
                    <a:pt x="1264" y="1506"/>
                  </a:lnTo>
                  <a:lnTo>
                    <a:pt x="1320" y="1524"/>
                  </a:lnTo>
                  <a:lnTo>
                    <a:pt x="1375" y="1543"/>
                  </a:lnTo>
                  <a:lnTo>
                    <a:pt x="1431" y="1543"/>
                  </a:lnTo>
                  <a:lnTo>
                    <a:pt x="1524" y="1506"/>
                  </a:lnTo>
                  <a:lnTo>
                    <a:pt x="1617" y="1450"/>
                  </a:lnTo>
                  <a:lnTo>
                    <a:pt x="1673" y="1376"/>
                  </a:lnTo>
                  <a:lnTo>
                    <a:pt x="1691" y="1283"/>
                  </a:lnTo>
                  <a:lnTo>
                    <a:pt x="1691" y="1227"/>
                  </a:lnTo>
                  <a:lnTo>
                    <a:pt x="1673" y="1171"/>
                  </a:lnTo>
                  <a:lnTo>
                    <a:pt x="1654" y="1116"/>
                  </a:lnTo>
                  <a:lnTo>
                    <a:pt x="1617" y="1060"/>
                  </a:lnTo>
                  <a:lnTo>
                    <a:pt x="1431" y="893"/>
                  </a:lnTo>
                  <a:lnTo>
                    <a:pt x="1245" y="725"/>
                  </a:lnTo>
                  <a:lnTo>
                    <a:pt x="855" y="410"/>
                  </a:lnTo>
                  <a:lnTo>
                    <a:pt x="688" y="261"/>
                  </a:lnTo>
                  <a:lnTo>
                    <a:pt x="483" y="131"/>
                  </a:lnTo>
                  <a:lnTo>
                    <a:pt x="390" y="75"/>
                  </a:lnTo>
                  <a:lnTo>
                    <a:pt x="279" y="19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26"/>
            <p:cNvSpPr/>
            <p:nvPr/>
          </p:nvSpPr>
          <p:spPr>
            <a:xfrm>
              <a:off x="2433956" y="342800"/>
              <a:ext cx="38125" cy="40900"/>
            </a:xfrm>
            <a:custGeom>
              <a:rect b="b" l="l" r="r" t="t"/>
              <a:pathLst>
                <a:path extrusionOk="0" h="1636" w="1525">
                  <a:moveTo>
                    <a:pt x="20" y="0"/>
                  </a:moveTo>
                  <a:lnTo>
                    <a:pt x="1" y="37"/>
                  </a:lnTo>
                  <a:lnTo>
                    <a:pt x="1" y="130"/>
                  </a:lnTo>
                  <a:lnTo>
                    <a:pt x="38" y="223"/>
                  </a:lnTo>
                  <a:lnTo>
                    <a:pt x="75" y="316"/>
                  </a:lnTo>
                  <a:lnTo>
                    <a:pt x="150" y="409"/>
                  </a:lnTo>
                  <a:lnTo>
                    <a:pt x="280" y="576"/>
                  </a:lnTo>
                  <a:lnTo>
                    <a:pt x="410" y="725"/>
                  </a:lnTo>
                  <a:lnTo>
                    <a:pt x="763" y="1134"/>
                  </a:lnTo>
                  <a:lnTo>
                    <a:pt x="1116" y="1542"/>
                  </a:lnTo>
                  <a:lnTo>
                    <a:pt x="1153" y="1580"/>
                  </a:lnTo>
                  <a:lnTo>
                    <a:pt x="1190" y="1617"/>
                  </a:lnTo>
                  <a:lnTo>
                    <a:pt x="1246" y="1635"/>
                  </a:lnTo>
                  <a:lnTo>
                    <a:pt x="1283" y="1635"/>
                  </a:lnTo>
                  <a:lnTo>
                    <a:pt x="1376" y="1617"/>
                  </a:lnTo>
                  <a:lnTo>
                    <a:pt x="1450" y="1561"/>
                  </a:lnTo>
                  <a:lnTo>
                    <a:pt x="1506" y="1487"/>
                  </a:lnTo>
                  <a:lnTo>
                    <a:pt x="1525" y="1394"/>
                  </a:lnTo>
                  <a:lnTo>
                    <a:pt x="1525" y="1282"/>
                  </a:lnTo>
                  <a:lnTo>
                    <a:pt x="1506" y="1245"/>
                  </a:lnTo>
                  <a:lnTo>
                    <a:pt x="1469" y="1189"/>
                  </a:lnTo>
                  <a:lnTo>
                    <a:pt x="1320" y="1004"/>
                  </a:lnTo>
                  <a:lnTo>
                    <a:pt x="1153" y="818"/>
                  </a:lnTo>
                  <a:lnTo>
                    <a:pt x="800" y="465"/>
                  </a:lnTo>
                  <a:lnTo>
                    <a:pt x="633" y="316"/>
                  </a:lnTo>
                  <a:lnTo>
                    <a:pt x="447" y="168"/>
                  </a:lnTo>
                  <a:lnTo>
                    <a:pt x="354" y="93"/>
                  </a:lnTo>
                  <a:lnTo>
                    <a:pt x="243" y="37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26"/>
            <p:cNvSpPr/>
            <p:nvPr/>
          </p:nvSpPr>
          <p:spPr>
            <a:xfrm>
              <a:off x="2394956" y="403650"/>
              <a:ext cx="49725" cy="32525"/>
            </a:xfrm>
            <a:custGeom>
              <a:rect b="b" l="l" r="r" t="t"/>
              <a:pathLst>
                <a:path extrusionOk="0" h="1301" w="1989">
                  <a:moveTo>
                    <a:pt x="1672" y="0"/>
                  </a:moveTo>
                  <a:lnTo>
                    <a:pt x="1617" y="19"/>
                  </a:lnTo>
                  <a:lnTo>
                    <a:pt x="1561" y="56"/>
                  </a:lnTo>
                  <a:lnTo>
                    <a:pt x="1171" y="298"/>
                  </a:lnTo>
                  <a:lnTo>
                    <a:pt x="781" y="539"/>
                  </a:lnTo>
                  <a:lnTo>
                    <a:pt x="390" y="781"/>
                  </a:lnTo>
                  <a:lnTo>
                    <a:pt x="205" y="911"/>
                  </a:lnTo>
                  <a:lnTo>
                    <a:pt x="19" y="1059"/>
                  </a:lnTo>
                  <a:lnTo>
                    <a:pt x="0" y="1115"/>
                  </a:lnTo>
                  <a:lnTo>
                    <a:pt x="0" y="1189"/>
                  </a:lnTo>
                  <a:lnTo>
                    <a:pt x="19" y="1245"/>
                  </a:lnTo>
                  <a:lnTo>
                    <a:pt x="56" y="1282"/>
                  </a:lnTo>
                  <a:lnTo>
                    <a:pt x="93" y="1282"/>
                  </a:lnTo>
                  <a:lnTo>
                    <a:pt x="205" y="1301"/>
                  </a:lnTo>
                  <a:lnTo>
                    <a:pt x="316" y="1301"/>
                  </a:lnTo>
                  <a:lnTo>
                    <a:pt x="539" y="1245"/>
                  </a:lnTo>
                  <a:lnTo>
                    <a:pt x="781" y="1171"/>
                  </a:lnTo>
                  <a:lnTo>
                    <a:pt x="1022" y="1078"/>
                  </a:lnTo>
                  <a:lnTo>
                    <a:pt x="1245" y="948"/>
                  </a:lnTo>
                  <a:lnTo>
                    <a:pt x="1468" y="818"/>
                  </a:lnTo>
                  <a:lnTo>
                    <a:pt x="1858" y="576"/>
                  </a:lnTo>
                  <a:lnTo>
                    <a:pt x="1914" y="521"/>
                  </a:lnTo>
                  <a:lnTo>
                    <a:pt x="1951" y="483"/>
                  </a:lnTo>
                  <a:lnTo>
                    <a:pt x="1970" y="428"/>
                  </a:lnTo>
                  <a:lnTo>
                    <a:pt x="1988" y="372"/>
                  </a:lnTo>
                  <a:lnTo>
                    <a:pt x="1988" y="260"/>
                  </a:lnTo>
                  <a:lnTo>
                    <a:pt x="1951" y="149"/>
                  </a:lnTo>
                  <a:lnTo>
                    <a:pt x="1877" y="5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26"/>
            <p:cNvSpPr/>
            <p:nvPr/>
          </p:nvSpPr>
          <p:spPr>
            <a:xfrm>
              <a:off x="2424681" y="402725"/>
              <a:ext cx="49250" cy="40425"/>
            </a:xfrm>
            <a:custGeom>
              <a:rect b="b" l="l" r="r" t="t"/>
              <a:pathLst>
                <a:path extrusionOk="0" h="1617" w="1970">
                  <a:moveTo>
                    <a:pt x="1654" y="0"/>
                  </a:moveTo>
                  <a:lnTo>
                    <a:pt x="1598" y="19"/>
                  </a:lnTo>
                  <a:lnTo>
                    <a:pt x="1487" y="56"/>
                  </a:lnTo>
                  <a:lnTo>
                    <a:pt x="1375" y="149"/>
                  </a:lnTo>
                  <a:lnTo>
                    <a:pt x="1264" y="242"/>
                  </a:lnTo>
                  <a:lnTo>
                    <a:pt x="1059" y="465"/>
                  </a:lnTo>
                  <a:lnTo>
                    <a:pt x="892" y="651"/>
                  </a:lnTo>
                  <a:lnTo>
                    <a:pt x="502" y="1004"/>
                  </a:lnTo>
                  <a:lnTo>
                    <a:pt x="298" y="1152"/>
                  </a:lnTo>
                  <a:lnTo>
                    <a:pt x="75" y="1319"/>
                  </a:lnTo>
                  <a:lnTo>
                    <a:pt x="56" y="1338"/>
                  </a:lnTo>
                  <a:lnTo>
                    <a:pt x="19" y="1394"/>
                  </a:lnTo>
                  <a:lnTo>
                    <a:pt x="0" y="1431"/>
                  </a:lnTo>
                  <a:lnTo>
                    <a:pt x="0" y="1487"/>
                  </a:lnTo>
                  <a:lnTo>
                    <a:pt x="19" y="1524"/>
                  </a:lnTo>
                  <a:lnTo>
                    <a:pt x="38" y="1561"/>
                  </a:lnTo>
                  <a:lnTo>
                    <a:pt x="75" y="1598"/>
                  </a:lnTo>
                  <a:lnTo>
                    <a:pt x="130" y="1617"/>
                  </a:lnTo>
                  <a:lnTo>
                    <a:pt x="260" y="1617"/>
                  </a:lnTo>
                  <a:lnTo>
                    <a:pt x="409" y="1598"/>
                  </a:lnTo>
                  <a:lnTo>
                    <a:pt x="558" y="1561"/>
                  </a:lnTo>
                  <a:lnTo>
                    <a:pt x="688" y="1505"/>
                  </a:lnTo>
                  <a:lnTo>
                    <a:pt x="836" y="1431"/>
                  </a:lnTo>
                  <a:lnTo>
                    <a:pt x="967" y="1357"/>
                  </a:lnTo>
                  <a:lnTo>
                    <a:pt x="1190" y="1171"/>
                  </a:lnTo>
                  <a:lnTo>
                    <a:pt x="1450" y="1004"/>
                  </a:lnTo>
                  <a:lnTo>
                    <a:pt x="1580" y="892"/>
                  </a:lnTo>
                  <a:lnTo>
                    <a:pt x="1710" y="762"/>
                  </a:lnTo>
                  <a:lnTo>
                    <a:pt x="1840" y="632"/>
                  </a:lnTo>
                  <a:lnTo>
                    <a:pt x="1914" y="483"/>
                  </a:lnTo>
                  <a:lnTo>
                    <a:pt x="1951" y="409"/>
                  </a:lnTo>
                  <a:lnTo>
                    <a:pt x="1970" y="335"/>
                  </a:lnTo>
                  <a:lnTo>
                    <a:pt x="1970" y="260"/>
                  </a:lnTo>
                  <a:lnTo>
                    <a:pt x="1951" y="186"/>
                  </a:lnTo>
                  <a:lnTo>
                    <a:pt x="1933" y="112"/>
                  </a:lnTo>
                  <a:lnTo>
                    <a:pt x="1877" y="56"/>
                  </a:lnTo>
                  <a:lnTo>
                    <a:pt x="1803" y="19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26"/>
            <p:cNvSpPr/>
            <p:nvPr/>
          </p:nvSpPr>
          <p:spPr>
            <a:xfrm>
              <a:off x="2475306" y="370200"/>
              <a:ext cx="7000" cy="7925"/>
            </a:xfrm>
            <a:custGeom>
              <a:rect b="b" l="l" r="r" t="t"/>
              <a:pathLst>
                <a:path extrusionOk="0" h="317" w="280">
                  <a:moveTo>
                    <a:pt x="94" y="1"/>
                  </a:moveTo>
                  <a:lnTo>
                    <a:pt x="56" y="19"/>
                  </a:lnTo>
                  <a:lnTo>
                    <a:pt x="38" y="38"/>
                  </a:lnTo>
                  <a:lnTo>
                    <a:pt x="1" y="112"/>
                  </a:lnTo>
                  <a:lnTo>
                    <a:pt x="19" y="168"/>
                  </a:lnTo>
                  <a:lnTo>
                    <a:pt x="38" y="205"/>
                  </a:lnTo>
                  <a:lnTo>
                    <a:pt x="56" y="224"/>
                  </a:lnTo>
                  <a:lnTo>
                    <a:pt x="75" y="261"/>
                  </a:lnTo>
                  <a:lnTo>
                    <a:pt x="94" y="261"/>
                  </a:lnTo>
                  <a:lnTo>
                    <a:pt x="131" y="298"/>
                  </a:lnTo>
                  <a:lnTo>
                    <a:pt x="149" y="316"/>
                  </a:lnTo>
                  <a:lnTo>
                    <a:pt x="186" y="316"/>
                  </a:lnTo>
                  <a:lnTo>
                    <a:pt x="242" y="279"/>
                  </a:lnTo>
                  <a:lnTo>
                    <a:pt x="261" y="242"/>
                  </a:lnTo>
                  <a:lnTo>
                    <a:pt x="279" y="186"/>
                  </a:lnTo>
                  <a:lnTo>
                    <a:pt x="279" y="131"/>
                  </a:lnTo>
                  <a:lnTo>
                    <a:pt x="279" y="93"/>
                  </a:lnTo>
                  <a:lnTo>
                    <a:pt x="242" y="38"/>
                  </a:lnTo>
                  <a:lnTo>
                    <a:pt x="205" y="1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26"/>
            <p:cNvSpPr/>
            <p:nvPr/>
          </p:nvSpPr>
          <p:spPr>
            <a:xfrm>
              <a:off x="2485981" y="377175"/>
              <a:ext cx="7000" cy="7450"/>
            </a:xfrm>
            <a:custGeom>
              <a:rect b="b" l="l" r="r" t="t"/>
              <a:pathLst>
                <a:path extrusionOk="0" h="298" w="280">
                  <a:moveTo>
                    <a:pt x="150" y="0"/>
                  </a:moveTo>
                  <a:lnTo>
                    <a:pt x="75" y="19"/>
                  </a:lnTo>
                  <a:lnTo>
                    <a:pt x="38" y="37"/>
                  </a:lnTo>
                  <a:lnTo>
                    <a:pt x="20" y="93"/>
                  </a:lnTo>
                  <a:lnTo>
                    <a:pt x="1" y="149"/>
                  </a:lnTo>
                  <a:lnTo>
                    <a:pt x="20" y="205"/>
                  </a:lnTo>
                  <a:lnTo>
                    <a:pt x="38" y="242"/>
                  </a:lnTo>
                  <a:lnTo>
                    <a:pt x="75" y="279"/>
                  </a:lnTo>
                  <a:lnTo>
                    <a:pt x="150" y="298"/>
                  </a:lnTo>
                  <a:lnTo>
                    <a:pt x="205" y="279"/>
                  </a:lnTo>
                  <a:lnTo>
                    <a:pt x="243" y="242"/>
                  </a:lnTo>
                  <a:lnTo>
                    <a:pt x="280" y="205"/>
                  </a:lnTo>
                  <a:lnTo>
                    <a:pt x="280" y="149"/>
                  </a:lnTo>
                  <a:lnTo>
                    <a:pt x="280" y="93"/>
                  </a:lnTo>
                  <a:lnTo>
                    <a:pt x="243" y="37"/>
                  </a:lnTo>
                  <a:lnTo>
                    <a:pt x="205" y="19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26"/>
            <p:cNvSpPr/>
            <p:nvPr/>
          </p:nvSpPr>
          <p:spPr>
            <a:xfrm>
              <a:off x="2478106" y="410625"/>
              <a:ext cx="6975" cy="6975"/>
            </a:xfrm>
            <a:custGeom>
              <a:rect b="b" l="l" r="r" t="t"/>
              <a:pathLst>
                <a:path extrusionOk="0" h="279" w="279">
                  <a:moveTo>
                    <a:pt x="149" y="0"/>
                  </a:moveTo>
                  <a:lnTo>
                    <a:pt x="112" y="19"/>
                  </a:lnTo>
                  <a:lnTo>
                    <a:pt x="74" y="19"/>
                  </a:lnTo>
                  <a:lnTo>
                    <a:pt x="56" y="37"/>
                  </a:lnTo>
                  <a:lnTo>
                    <a:pt x="19" y="74"/>
                  </a:lnTo>
                  <a:lnTo>
                    <a:pt x="0" y="149"/>
                  </a:lnTo>
                  <a:lnTo>
                    <a:pt x="19" y="223"/>
                  </a:lnTo>
                  <a:lnTo>
                    <a:pt x="37" y="242"/>
                  </a:lnTo>
                  <a:lnTo>
                    <a:pt x="56" y="260"/>
                  </a:lnTo>
                  <a:lnTo>
                    <a:pt x="74" y="279"/>
                  </a:lnTo>
                  <a:lnTo>
                    <a:pt x="223" y="279"/>
                  </a:lnTo>
                  <a:lnTo>
                    <a:pt x="260" y="223"/>
                  </a:lnTo>
                  <a:lnTo>
                    <a:pt x="279" y="186"/>
                  </a:lnTo>
                  <a:lnTo>
                    <a:pt x="279" y="149"/>
                  </a:lnTo>
                  <a:lnTo>
                    <a:pt x="260" y="74"/>
                  </a:lnTo>
                  <a:lnTo>
                    <a:pt x="223" y="1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26"/>
            <p:cNvSpPr/>
            <p:nvPr/>
          </p:nvSpPr>
          <p:spPr>
            <a:xfrm>
              <a:off x="2479481" y="400400"/>
              <a:ext cx="5600" cy="5600"/>
            </a:xfrm>
            <a:custGeom>
              <a:rect b="b" l="l" r="r" t="t"/>
              <a:pathLst>
                <a:path extrusionOk="0" h="224" w="224">
                  <a:moveTo>
                    <a:pt x="75" y="0"/>
                  </a:moveTo>
                  <a:lnTo>
                    <a:pt x="38" y="37"/>
                  </a:lnTo>
                  <a:lnTo>
                    <a:pt x="1" y="75"/>
                  </a:lnTo>
                  <a:lnTo>
                    <a:pt x="1" y="130"/>
                  </a:lnTo>
                  <a:lnTo>
                    <a:pt x="38" y="186"/>
                  </a:lnTo>
                  <a:lnTo>
                    <a:pt x="75" y="205"/>
                  </a:lnTo>
                  <a:lnTo>
                    <a:pt x="131" y="223"/>
                  </a:lnTo>
                  <a:lnTo>
                    <a:pt x="168" y="223"/>
                  </a:lnTo>
                  <a:lnTo>
                    <a:pt x="205" y="205"/>
                  </a:lnTo>
                  <a:lnTo>
                    <a:pt x="224" y="186"/>
                  </a:lnTo>
                  <a:lnTo>
                    <a:pt x="224" y="149"/>
                  </a:lnTo>
                  <a:lnTo>
                    <a:pt x="205" y="75"/>
                  </a:lnTo>
                  <a:lnTo>
                    <a:pt x="187" y="37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26"/>
            <p:cNvSpPr/>
            <p:nvPr/>
          </p:nvSpPr>
          <p:spPr>
            <a:xfrm>
              <a:off x="2491556" y="401325"/>
              <a:ext cx="6075" cy="6525"/>
            </a:xfrm>
            <a:custGeom>
              <a:rect b="b" l="l" r="r" t="t"/>
              <a:pathLst>
                <a:path extrusionOk="0" h="261" w="243">
                  <a:moveTo>
                    <a:pt x="57" y="0"/>
                  </a:moveTo>
                  <a:lnTo>
                    <a:pt x="20" y="38"/>
                  </a:lnTo>
                  <a:lnTo>
                    <a:pt x="1" y="75"/>
                  </a:lnTo>
                  <a:lnTo>
                    <a:pt x="1" y="131"/>
                  </a:lnTo>
                  <a:lnTo>
                    <a:pt x="1" y="168"/>
                  </a:lnTo>
                  <a:lnTo>
                    <a:pt x="20" y="205"/>
                  </a:lnTo>
                  <a:lnTo>
                    <a:pt x="57" y="242"/>
                  </a:lnTo>
                  <a:lnTo>
                    <a:pt x="112" y="261"/>
                  </a:lnTo>
                  <a:lnTo>
                    <a:pt x="168" y="242"/>
                  </a:lnTo>
                  <a:lnTo>
                    <a:pt x="205" y="205"/>
                  </a:lnTo>
                  <a:lnTo>
                    <a:pt x="242" y="168"/>
                  </a:lnTo>
                  <a:lnTo>
                    <a:pt x="242" y="131"/>
                  </a:lnTo>
                  <a:lnTo>
                    <a:pt x="242" y="75"/>
                  </a:lnTo>
                  <a:lnTo>
                    <a:pt x="205" y="38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26"/>
            <p:cNvSpPr/>
            <p:nvPr/>
          </p:nvSpPr>
          <p:spPr>
            <a:xfrm>
              <a:off x="2657406" y="404575"/>
              <a:ext cx="6975" cy="7000"/>
            </a:xfrm>
            <a:custGeom>
              <a:rect b="b" l="l" r="r" t="t"/>
              <a:pathLst>
                <a:path extrusionOk="0" h="280" w="279">
                  <a:moveTo>
                    <a:pt x="130" y="1"/>
                  </a:moveTo>
                  <a:lnTo>
                    <a:pt x="74" y="19"/>
                  </a:lnTo>
                  <a:lnTo>
                    <a:pt x="37" y="38"/>
                  </a:lnTo>
                  <a:lnTo>
                    <a:pt x="0" y="93"/>
                  </a:lnTo>
                  <a:lnTo>
                    <a:pt x="0" y="149"/>
                  </a:lnTo>
                  <a:lnTo>
                    <a:pt x="0" y="186"/>
                  </a:lnTo>
                  <a:lnTo>
                    <a:pt x="37" y="242"/>
                  </a:lnTo>
                  <a:lnTo>
                    <a:pt x="74" y="279"/>
                  </a:lnTo>
                  <a:lnTo>
                    <a:pt x="186" y="279"/>
                  </a:lnTo>
                  <a:lnTo>
                    <a:pt x="242" y="242"/>
                  </a:lnTo>
                  <a:lnTo>
                    <a:pt x="260" y="186"/>
                  </a:lnTo>
                  <a:lnTo>
                    <a:pt x="279" y="149"/>
                  </a:lnTo>
                  <a:lnTo>
                    <a:pt x="260" y="93"/>
                  </a:lnTo>
                  <a:lnTo>
                    <a:pt x="242" y="38"/>
                  </a:lnTo>
                  <a:lnTo>
                    <a:pt x="186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26"/>
            <p:cNvSpPr/>
            <p:nvPr/>
          </p:nvSpPr>
          <p:spPr>
            <a:xfrm>
              <a:off x="2677381" y="406425"/>
              <a:ext cx="5125" cy="5150"/>
            </a:xfrm>
            <a:custGeom>
              <a:rect b="b" l="l" r="r" t="t"/>
              <a:pathLst>
                <a:path extrusionOk="0" h="206" w="205">
                  <a:moveTo>
                    <a:pt x="74" y="1"/>
                  </a:moveTo>
                  <a:lnTo>
                    <a:pt x="37" y="19"/>
                  </a:lnTo>
                  <a:lnTo>
                    <a:pt x="19" y="38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19" y="131"/>
                  </a:lnTo>
                  <a:lnTo>
                    <a:pt x="56" y="187"/>
                  </a:lnTo>
                  <a:lnTo>
                    <a:pt x="112" y="205"/>
                  </a:lnTo>
                  <a:lnTo>
                    <a:pt x="167" y="168"/>
                  </a:lnTo>
                  <a:lnTo>
                    <a:pt x="204" y="131"/>
                  </a:lnTo>
                  <a:lnTo>
                    <a:pt x="204" y="75"/>
                  </a:lnTo>
                  <a:lnTo>
                    <a:pt x="186" y="1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26"/>
            <p:cNvSpPr/>
            <p:nvPr/>
          </p:nvSpPr>
          <p:spPr>
            <a:xfrm>
              <a:off x="2656931" y="421750"/>
              <a:ext cx="5125" cy="5150"/>
            </a:xfrm>
            <a:custGeom>
              <a:rect b="b" l="l" r="r" t="t"/>
              <a:pathLst>
                <a:path extrusionOk="0" h="206" w="205">
                  <a:moveTo>
                    <a:pt x="56" y="1"/>
                  </a:moveTo>
                  <a:lnTo>
                    <a:pt x="19" y="20"/>
                  </a:lnTo>
                  <a:lnTo>
                    <a:pt x="1" y="57"/>
                  </a:lnTo>
                  <a:lnTo>
                    <a:pt x="1" y="94"/>
                  </a:lnTo>
                  <a:lnTo>
                    <a:pt x="1" y="131"/>
                  </a:lnTo>
                  <a:lnTo>
                    <a:pt x="19" y="168"/>
                  </a:lnTo>
                  <a:lnTo>
                    <a:pt x="56" y="205"/>
                  </a:lnTo>
                  <a:lnTo>
                    <a:pt x="149" y="205"/>
                  </a:lnTo>
                  <a:lnTo>
                    <a:pt x="186" y="168"/>
                  </a:lnTo>
                  <a:lnTo>
                    <a:pt x="205" y="131"/>
                  </a:lnTo>
                  <a:lnTo>
                    <a:pt x="205" y="94"/>
                  </a:lnTo>
                  <a:lnTo>
                    <a:pt x="205" y="57"/>
                  </a:lnTo>
                  <a:lnTo>
                    <a:pt x="186" y="2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26"/>
            <p:cNvSpPr/>
            <p:nvPr/>
          </p:nvSpPr>
          <p:spPr>
            <a:xfrm>
              <a:off x="2657406" y="372525"/>
              <a:ext cx="6525" cy="6525"/>
            </a:xfrm>
            <a:custGeom>
              <a:rect b="b" l="l" r="r" t="t"/>
              <a:pathLst>
                <a:path extrusionOk="0" h="261" w="261">
                  <a:moveTo>
                    <a:pt x="130" y="0"/>
                  </a:moveTo>
                  <a:lnTo>
                    <a:pt x="74" y="19"/>
                  </a:lnTo>
                  <a:lnTo>
                    <a:pt x="37" y="38"/>
                  </a:lnTo>
                  <a:lnTo>
                    <a:pt x="19" y="93"/>
                  </a:lnTo>
                  <a:lnTo>
                    <a:pt x="0" y="131"/>
                  </a:lnTo>
                  <a:lnTo>
                    <a:pt x="19" y="186"/>
                  </a:lnTo>
                  <a:lnTo>
                    <a:pt x="37" y="223"/>
                  </a:lnTo>
                  <a:lnTo>
                    <a:pt x="74" y="261"/>
                  </a:lnTo>
                  <a:lnTo>
                    <a:pt x="186" y="261"/>
                  </a:lnTo>
                  <a:lnTo>
                    <a:pt x="223" y="223"/>
                  </a:lnTo>
                  <a:lnTo>
                    <a:pt x="260" y="186"/>
                  </a:lnTo>
                  <a:lnTo>
                    <a:pt x="260" y="131"/>
                  </a:lnTo>
                  <a:lnTo>
                    <a:pt x="260" y="93"/>
                  </a:lnTo>
                  <a:lnTo>
                    <a:pt x="223" y="38"/>
                  </a:lnTo>
                  <a:lnTo>
                    <a:pt x="186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26"/>
            <p:cNvSpPr/>
            <p:nvPr/>
          </p:nvSpPr>
          <p:spPr>
            <a:xfrm>
              <a:off x="2671331" y="370200"/>
              <a:ext cx="8850" cy="8850"/>
            </a:xfrm>
            <a:custGeom>
              <a:rect b="b" l="l" r="r" t="t"/>
              <a:pathLst>
                <a:path extrusionOk="0" h="354" w="354">
                  <a:moveTo>
                    <a:pt x="93" y="1"/>
                  </a:moveTo>
                  <a:lnTo>
                    <a:pt x="38" y="56"/>
                  </a:lnTo>
                  <a:lnTo>
                    <a:pt x="1" y="112"/>
                  </a:lnTo>
                  <a:lnTo>
                    <a:pt x="1" y="186"/>
                  </a:lnTo>
                  <a:lnTo>
                    <a:pt x="1" y="242"/>
                  </a:lnTo>
                  <a:lnTo>
                    <a:pt x="38" y="298"/>
                  </a:lnTo>
                  <a:lnTo>
                    <a:pt x="93" y="354"/>
                  </a:lnTo>
                  <a:lnTo>
                    <a:pt x="242" y="354"/>
                  </a:lnTo>
                  <a:lnTo>
                    <a:pt x="298" y="298"/>
                  </a:lnTo>
                  <a:lnTo>
                    <a:pt x="335" y="242"/>
                  </a:lnTo>
                  <a:lnTo>
                    <a:pt x="354" y="186"/>
                  </a:lnTo>
                  <a:lnTo>
                    <a:pt x="335" y="112"/>
                  </a:lnTo>
                  <a:lnTo>
                    <a:pt x="298" y="56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26"/>
            <p:cNvSpPr/>
            <p:nvPr/>
          </p:nvSpPr>
          <p:spPr>
            <a:xfrm>
              <a:off x="2646706" y="372525"/>
              <a:ext cx="8400" cy="8850"/>
            </a:xfrm>
            <a:custGeom>
              <a:rect b="b" l="l" r="r" t="t"/>
              <a:pathLst>
                <a:path extrusionOk="0" h="354" w="336">
                  <a:moveTo>
                    <a:pt x="168" y="0"/>
                  </a:moveTo>
                  <a:lnTo>
                    <a:pt x="94" y="19"/>
                  </a:lnTo>
                  <a:lnTo>
                    <a:pt x="38" y="56"/>
                  </a:lnTo>
                  <a:lnTo>
                    <a:pt x="1" y="112"/>
                  </a:lnTo>
                  <a:lnTo>
                    <a:pt x="1" y="186"/>
                  </a:lnTo>
                  <a:lnTo>
                    <a:pt x="1" y="242"/>
                  </a:lnTo>
                  <a:lnTo>
                    <a:pt x="38" y="298"/>
                  </a:lnTo>
                  <a:lnTo>
                    <a:pt x="94" y="353"/>
                  </a:lnTo>
                  <a:lnTo>
                    <a:pt x="242" y="353"/>
                  </a:lnTo>
                  <a:lnTo>
                    <a:pt x="298" y="298"/>
                  </a:lnTo>
                  <a:lnTo>
                    <a:pt x="317" y="242"/>
                  </a:lnTo>
                  <a:lnTo>
                    <a:pt x="335" y="186"/>
                  </a:lnTo>
                  <a:lnTo>
                    <a:pt x="317" y="112"/>
                  </a:lnTo>
                  <a:lnTo>
                    <a:pt x="298" y="56"/>
                  </a:lnTo>
                  <a:lnTo>
                    <a:pt x="242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26"/>
            <p:cNvSpPr/>
            <p:nvPr/>
          </p:nvSpPr>
          <p:spPr>
            <a:xfrm>
              <a:off x="2646256" y="355325"/>
              <a:ext cx="6525" cy="6550"/>
            </a:xfrm>
            <a:custGeom>
              <a:rect b="b" l="l" r="r" t="t"/>
              <a:pathLst>
                <a:path extrusionOk="0" h="262" w="261">
                  <a:moveTo>
                    <a:pt x="112" y="1"/>
                  </a:moveTo>
                  <a:lnTo>
                    <a:pt x="56" y="20"/>
                  </a:lnTo>
                  <a:lnTo>
                    <a:pt x="19" y="75"/>
                  </a:lnTo>
                  <a:lnTo>
                    <a:pt x="0" y="131"/>
                  </a:lnTo>
                  <a:lnTo>
                    <a:pt x="19" y="187"/>
                  </a:lnTo>
                  <a:lnTo>
                    <a:pt x="75" y="243"/>
                  </a:lnTo>
                  <a:lnTo>
                    <a:pt x="130" y="261"/>
                  </a:lnTo>
                  <a:lnTo>
                    <a:pt x="205" y="243"/>
                  </a:lnTo>
                  <a:lnTo>
                    <a:pt x="223" y="205"/>
                  </a:lnTo>
                  <a:lnTo>
                    <a:pt x="242" y="187"/>
                  </a:lnTo>
                  <a:lnTo>
                    <a:pt x="260" y="112"/>
                  </a:lnTo>
                  <a:lnTo>
                    <a:pt x="223" y="38"/>
                  </a:lnTo>
                  <a:lnTo>
                    <a:pt x="205" y="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26"/>
            <p:cNvSpPr/>
            <p:nvPr/>
          </p:nvSpPr>
          <p:spPr>
            <a:xfrm>
              <a:off x="2662981" y="361850"/>
              <a:ext cx="5600" cy="5600"/>
            </a:xfrm>
            <a:custGeom>
              <a:rect b="b" l="l" r="r" t="t"/>
              <a:pathLst>
                <a:path extrusionOk="0" h="224" w="224">
                  <a:moveTo>
                    <a:pt x="112" y="0"/>
                  </a:moveTo>
                  <a:lnTo>
                    <a:pt x="56" y="19"/>
                  </a:lnTo>
                  <a:lnTo>
                    <a:pt x="37" y="37"/>
                  </a:lnTo>
                  <a:lnTo>
                    <a:pt x="19" y="74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37" y="186"/>
                  </a:lnTo>
                  <a:lnTo>
                    <a:pt x="56" y="223"/>
                  </a:lnTo>
                  <a:lnTo>
                    <a:pt x="149" y="223"/>
                  </a:lnTo>
                  <a:lnTo>
                    <a:pt x="186" y="186"/>
                  </a:lnTo>
                  <a:lnTo>
                    <a:pt x="204" y="149"/>
                  </a:lnTo>
                  <a:lnTo>
                    <a:pt x="223" y="112"/>
                  </a:lnTo>
                  <a:lnTo>
                    <a:pt x="204" y="74"/>
                  </a:lnTo>
                  <a:lnTo>
                    <a:pt x="186" y="37"/>
                  </a:lnTo>
                  <a:lnTo>
                    <a:pt x="149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26"/>
            <p:cNvSpPr/>
            <p:nvPr/>
          </p:nvSpPr>
          <p:spPr>
            <a:xfrm>
              <a:off x="2631856" y="335825"/>
              <a:ext cx="8850" cy="8850"/>
            </a:xfrm>
            <a:custGeom>
              <a:rect b="b" l="l" r="r" t="t"/>
              <a:pathLst>
                <a:path extrusionOk="0" h="354" w="354">
                  <a:moveTo>
                    <a:pt x="93" y="1"/>
                  </a:moveTo>
                  <a:lnTo>
                    <a:pt x="37" y="38"/>
                  </a:lnTo>
                  <a:lnTo>
                    <a:pt x="0" y="94"/>
                  </a:lnTo>
                  <a:lnTo>
                    <a:pt x="0" y="149"/>
                  </a:lnTo>
                  <a:lnTo>
                    <a:pt x="0" y="205"/>
                  </a:lnTo>
                  <a:lnTo>
                    <a:pt x="37" y="261"/>
                  </a:lnTo>
                  <a:lnTo>
                    <a:pt x="56" y="279"/>
                  </a:lnTo>
                  <a:lnTo>
                    <a:pt x="93" y="298"/>
                  </a:lnTo>
                  <a:lnTo>
                    <a:pt x="130" y="316"/>
                  </a:lnTo>
                  <a:lnTo>
                    <a:pt x="167" y="335"/>
                  </a:lnTo>
                  <a:lnTo>
                    <a:pt x="223" y="354"/>
                  </a:lnTo>
                  <a:lnTo>
                    <a:pt x="260" y="335"/>
                  </a:lnTo>
                  <a:lnTo>
                    <a:pt x="297" y="298"/>
                  </a:lnTo>
                  <a:lnTo>
                    <a:pt x="335" y="261"/>
                  </a:lnTo>
                  <a:lnTo>
                    <a:pt x="353" y="224"/>
                  </a:lnTo>
                  <a:lnTo>
                    <a:pt x="335" y="168"/>
                  </a:lnTo>
                  <a:lnTo>
                    <a:pt x="316" y="131"/>
                  </a:lnTo>
                  <a:lnTo>
                    <a:pt x="297" y="94"/>
                  </a:lnTo>
                  <a:lnTo>
                    <a:pt x="279" y="56"/>
                  </a:lnTo>
                  <a:lnTo>
                    <a:pt x="260" y="38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26"/>
            <p:cNvSpPr/>
            <p:nvPr/>
          </p:nvSpPr>
          <p:spPr>
            <a:xfrm>
              <a:off x="2642531" y="419900"/>
              <a:ext cx="6525" cy="6525"/>
            </a:xfrm>
            <a:custGeom>
              <a:rect b="b" l="l" r="r" t="t"/>
              <a:pathLst>
                <a:path extrusionOk="0" h="261" w="261">
                  <a:moveTo>
                    <a:pt x="75" y="1"/>
                  </a:moveTo>
                  <a:lnTo>
                    <a:pt x="38" y="38"/>
                  </a:lnTo>
                  <a:lnTo>
                    <a:pt x="19" y="75"/>
                  </a:lnTo>
                  <a:lnTo>
                    <a:pt x="1" y="131"/>
                  </a:lnTo>
                  <a:lnTo>
                    <a:pt x="19" y="168"/>
                  </a:lnTo>
                  <a:lnTo>
                    <a:pt x="38" y="224"/>
                  </a:lnTo>
                  <a:lnTo>
                    <a:pt x="75" y="242"/>
                  </a:lnTo>
                  <a:lnTo>
                    <a:pt x="131" y="261"/>
                  </a:lnTo>
                  <a:lnTo>
                    <a:pt x="186" y="242"/>
                  </a:lnTo>
                  <a:lnTo>
                    <a:pt x="224" y="224"/>
                  </a:lnTo>
                  <a:lnTo>
                    <a:pt x="261" y="168"/>
                  </a:lnTo>
                  <a:lnTo>
                    <a:pt x="261" y="131"/>
                  </a:lnTo>
                  <a:lnTo>
                    <a:pt x="261" y="75"/>
                  </a:lnTo>
                  <a:lnTo>
                    <a:pt x="224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26"/>
            <p:cNvSpPr/>
            <p:nvPr/>
          </p:nvSpPr>
          <p:spPr>
            <a:xfrm>
              <a:off x="2637881" y="433850"/>
              <a:ext cx="6075" cy="5600"/>
            </a:xfrm>
            <a:custGeom>
              <a:rect b="b" l="l" r="r" t="t"/>
              <a:pathLst>
                <a:path extrusionOk="0" h="224" w="243">
                  <a:moveTo>
                    <a:pt x="75" y="0"/>
                  </a:moveTo>
                  <a:lnTo>
                    <a:pt x="38" y="37"/>
                  </a:lnTo>
                  <a:lnTo>
                    <a:pt x="19" y="74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38" y="186"/>
                  </a:lnTo>
                  <a:lnTo>
                    <a:pt x="75" y="223"/>
                  </a:lnTo>
                  <a:lnTo>
                    <a:pt x="168" y="223"/>
                  </a:lnTo>
                  <a:lnTo>
                    <a:pt x="205" y="186"/>
                  </a:lnTo>
                  <a:lnTo>
                    <a:pt x="224" y="149"/>
                  </a:lnTo>
                  <a:lnTo>
                    <a:pt x="242" y="112"/>
                  </a:lnTo>
                  <a:lnTo>
                    <a:pt x="224" y="74"/>
                  </a:lnTo>
                  <a:lnTo>
                    <a:pt x="205" y="37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33" name="Google Shape;1333;p26"/>
          <p:cNvSpPr/>
          <p:nvPr/>
        </p:nvSpPr>
        <p:spPr>
          <a:xfrm flipH="1">
            <a:off x="1890450" y="44307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4" name="Google Shape;1334;p26"/>
          <p:cNvSpPr/>
          <p:nvPr/>
        </p:nvSpPr>
        <p:spPr>
          <a:xfrm flipH="1">
            <a:off x="5319825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5" name="Google Shape;1335;p26"/>
          <p:cNvSpPr/>
          <p:nvPr/>
        </p:nvSpPr>
        <p:spPr>
          <a:xfrm flipH="1">
            <a:off x="6801350" y="21565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6" name="Google Shape;1336;p26"/>
          <p:cNvSpPr/>
          <p:nvPr/>
        </p:nvSpPr>
        <p:spPr>
          <a:xfrm flipH="1">
            <a:off x="2811050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7" name="Google Shape;1337;p26"/>
          <p:cNvSpPr/>
          <p:nvPr/>
        </p:nvSpPr>
        <p:spPr>
          <a:xfrm flipH="1">
            <a:off x="255850" y="298917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8" name="Google Shape;1338;p26"/>
          <p:cNvSpPr/>
          <p:nvPr/>
        </p:nvSpPr>
        <p:spPr>
          <a:xfrm flipH="1">
            <a:off x="5731650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9" name="Google Shape;1339;p26"/>
          <p:cNvSpPr/>
          <p:nvPr/>
        </p:nvSpPr>
        <p:spPr>
          <a:xfrm flipH="1">
            <a:off x="321232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0" name="Google Shape;1340;p26"/>
          <p:cNvSpPr/>
          <p:nvPr/>
        </p:nvSpPr>
        <p:spPr>
          <a:xfrm flipH="1">
            <a:off x="8355350" y="2544825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1" name="Google Shape;1341;p26"/>
          <p:cNvSpPr/>
          <p:nvPr/>
        </p:nvSpPr>
        <p:spPr>
          <a:xfrm flipH="1">
            <a:off x="6906238" y="4430775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2" name="Google Shape;1342;p26"/>
          <p:cNvSpPr/>
          <p:nvPr/>
        </p:nvSpPr>
        <p:spPr>
          <a:xfrm flipH="1">
            <a:off x="8500050" y="150135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43" name="Google Shape;1343;p26"/>
          <p:cNvGrpSpPr/>
          <p:nvPr/>
        </p:nvGrpSpPr>
        <p:grpSpPr>
          <a:xfrm flipH="1">
            <a:off x="7225849" y="-9737"/>
            <a:ext cx="1918150" cy="900450"/>
            <a:chOff x="0" y="-9737"/>
            <a:chExt cx="1918150" cy="900450"/>
          </a:xfrm>
        </p:grpSpPr>
        <p:sp>
          <p:nvSpPr>
            <p:cNvPr id="1344" name="Google Shape;1344;p26"/>
            <p:cNvSpPr/>
            <p:nvPr/>
          </p:nvSpPr>
          <p:spPr>
            <a:xfrm>
              <a:off x="0" y="-9737"/>
              <a:ext cx="1601475" cy="507075"/>
            </a:xfrm>
            <a:custGeom>
              <a:rect b="b" l="l" r="r" t="t"/>
              <a:pathLst>
                <a:path extrusionOk="0" h="20283" w="64059">
                  <a:moveTo>
                    <a:pt x="1" y="1"/>
                  </a:moveTo>
                  <a:lnTo>
                    <a:pt x="1" y="12758"/>
                  </a:lnTo>
                  <a:lnTo>
                    <a:pt x="1011" y="13354"/>
                  </a:lnTo>
                  <a:lnTo>
                    <a:pt x="2040" y="13931"/>
                  </a:lnTo>
                  <a:lnTo>
                    <a:pt x="3068" y="14472"/>
                  </a:lnTo>
                  <a:lnTo>
                    <a:pt x="4097" y="15014"/>
                  </a:lnTo>
                  <a:lnTo>
                    <a:pt x="5161" y="15537"/>
                  </a:lnTo>
                  <a:lnTo>
                    <a:pt x="6208" y="16042"/>
                  </a:lnTo>
                  <a:lnTo>
                    <a:pt x="7273" y="16530"/>
                  </a:lnTo>
                  <a:lnTo>
                    <a:pt x="8355" y="16999"/>
                  </a:lnTo>
                  <a:lnTo>
                    <a:pt x="9438" y="17432"/>
                  </a:lnTo>
                  <a:lnTo>
                    <a:pt x="10539" y="17829"/>
                  </a:lnTo>
                  <a:lnTo>
                    <a:pt x="11639" y="18226"/>
                  </a:lnTo>
                  <a:lnTo>
                    <a:pt x="12758" y="18587"/>
                  </a:lnTo>
                  <a:lnTo>
                    <a:pt x="13877" y="18911"/>
                  </a:lnTo>
                  <a:lnTo>
                    <a:pt x="15014" y="19200"/>
                  </a:lnTo>
                  <a:lnTo>
                    <a:pt x="16150" y="19471"/>
                  </a:lnTo>
                  <a:lnTo>
                    <a:pt x="17305" y="19705"/>
                  </a:lnTo>
                  <a:lnTo>
                    <a:pt x="17937" y="19814"/>
                  </a:lnTo>
                  <a:lnTo>
                    <a:pt x="18550" y="19904"/>
                  </a:lnTo>
                  <a:lnTo>
                    <a:pt x="19182" y="19994"/>
                  </a:lnTo>
                  <a:lnTo>
                    <a:pt x="19813" y="20066"/>
                  </a:lnTo>
                  <a:lnTo>
                    <a:pt x="20445" y="20138"/>
                  </a:lnTo>
                  <a:lnTo>
                    <a:pt x="21095" y="20193"/>
                  </a:lnTo>
                  <a:lnTo>
                    <a:pt x="21726" y="20229"/>
                  </a:lnTo>
                  <a:lnTo>
                    <a:pt x="22358" y="20265"/>
                  </a:lnTo>
                  <a:lnTo>
                    <a:pt x="22989" y="20283"/>
                  </a:lnTo>
                  <a:lnTo>
                    <a:pt x="24252" y="20283"/>
                  </a:lnTo>
                  <a:lnTo>
                    <a:pt x="24866" y="20265"/>
                  </a:lnTo>
                  <a:lnTo>
                    <a:pt x="25497" y="20229"/>
                  </a:lnTo>
                  <a:lnTo>
                    <a:pt x="26129" y="20193"/>
                  </a:lnTo>
                  <a:lnTo>
                    <a:pt x="26760" y="20138"/>
                  </a:lnTo>
                  <a:lnTo>
                    <a:pt x="27392" y="20084"/>
                  </a:lnTo>
                  <a:lnTo>
                    <a:pt x="28006" y="20012"/>
                  </a:lnTo>
                  <a:lnTo>
                    <a:pt x="28637" y="19922"/>
                  </a:lnTo>
                  <a:lnTo>
                    <a:pt x="29269" y="19832"/>
                  </a:lnTo>
                  <a:lnTo>
                    <a:pt x="29882" y="19723"/>
                  </a:lnTo>
                  <a:lnTo>
                    <a:pt x="30496" y="19597"/>
                  </a:lnTo>
                  <a:lnTo>
                    <a:pt x="31127" y="19471"/>
                  </a:lnTo>
                  <a:lnTo>
                    <a:pt x="31741" y="19326"/>
                  </a:lnTo>
                  <a:lnTo>
                    <a:pt x="32354" y="19182"/>
                  </a:lnTo>
                  <a:lnTo>
                    <a:pt x="32968" y="19020"/>
                  </a:lnTo>
                  <a:lnTo>
                    <a:pt x="33563" y="18839"/>
                  </a:lnTo>
                  <a:lnTo>
                    <a:pt x="34177" y="18659"/>
                  </a:lnTo>
                  <a:lnTo>
                    <a:pt x="34790" y="18460"/>
                  </a:lnTo>
                  <a:lnTo>
                    <a:pt x="35386" y="18262"/>
                  </a:lnTo>
                  <a:lnTo>
                    <a:pt x="35981" y="18045"/>
                  </a:lnTo>
                  <a:lnTo>
                    <a:pt x="36577" y="17811"/>
                  </a:lnTo>
                  <a:lnTo>
                    <a:pt x="37172" y="17576"/>
                  </a:lnTo>
                  <a:lnTo>
                    <a:pt x="37768" y="17323"/>
                  </a:lnTo>
                  <a:lnTo>
                    <a:pt x="38363" y="17053"/>
                  </a:lnTo>
                  <a:lnTo>
                    <a:pt x="38958" y="16782"/>
                  </a:lnTo>
                  <a:lnTo>
                    <a:pt x="39536" y="16493"/>
                  </a:lnTo>
                  <a:lnTo>
                    <a:pt x="40113" y="16205"/>
                  </a:lnTo>
                  <a:lnTo>
                    <a:pt x="40673" y="15898"/>
                  </a:lnTo>
                  <a:lnTo>
                    <a:pt x="41791" y="15266"/>
                  </a:lnTo>
                  <a:lnTo>
                    <a:pt x="42892" y="14599"/>
                  </a:lnTo>
                  <a:lnTo>
                    <a:pt x="43975" y="13895"/>
                  </a:lnTo>
                  <a:lnTo>
                    <a:pt x="45039" y="13191"/>
                  </a:lnTo>
                  <a:lnTo>
                    <a:pt x="46086" y="12451"/>
                  </a:lnTo>
                  <a:lnTo>
                    <a:pt x="47133" y="11694"/>
                  </a:lnTo>
                  <a:lnTo>
                    <a:pt x="48161" y="10918"/>
                  </a:lnTo>
                  <a:lnTo>
                    <a:pt x="50200" y="9348"/>
                  </a:lnTo>
                  <a:lnTo>
                    <a:pt x="52239" y="7760"/>
                  </a:lnTo>
                  <a:lnTo>
                    <a:pt x="54278" y="6190"/>
                  </a:lnTo>
                  <a:lnTo>
                    <a:pt x="55433" y="5324"/>
                  </a:lnTo>
                  <a:lnTo>
                    <a:pt x="56624" y="4494"/>
                  </a:lnTo>
                  <a:lnTo>
                    <a:pt x="57815" y="3682"/>
                  </a:lnTo>
                  <a:lnTo>
                    <a:pt x="59024" y="2888"/>
                  </a:lnTo>
                  <a:lnTo>
                    <a:pt x="60251" y="2112"/>
                  </a:lnTo>
                  <a:lnTo>
                    <a:pt x="61514" y="1372"/>
                  </a:lnTo>
                  <a:lnTo>
                    <a:pt x="62777" y="668"/>
                  </a:lnTo>
                  <a:lnTo>
                    <a:pt x="640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26"/>
            <p:cNvSpPr/>
            <p:nvPr/>
          </p:nvSpPr>
          <p:spPr>
            <a:xfrm>
              <a:off x="0" y="-9737"/>
              <a:ext cx="1918150" cy="900450"/>
            </a:xfrm>
            <a:custGeom>
              <a:rect b="b" l="l" r="r" t="t"/>
              <a:pathLst>
                <a:path extrusionOk="0" h="36018" w="76726">
                  <a:moveTo>
                    <a:pt x="64058" y="1"/>
                  </a:moveTo>
                  <a:lnTo>
                    <a:pt x="62777" y="668"/>
                  </a:lnTo>
                  <a:lnTo>
                    <a:pt x="61514" y="1372"/>
                  </a:lnTo>
                  <a:lnTo>
                    <a:pt x="60251" y="2112"/>
                  </a:lnTo>
                  <a:lnTo>
                    <a:pt x="59024" y="2888"/>
                  </a:lnTo>
                  <a:lnTo>
                    <a:pt x="57815" y="3682"/>
                  </a:lnTo>
                  <a:lnTo>
                    <a:pt x="56624" y="4494"/>
                  </a:lnTo>
                  <a:lnTo>
                    <a:pt x="55433" y="5324"/>
                  </a:lnTo>
                  <a:lnTo>
                    <a:pt x="54278" y="6190"/>
                  </a:lnTo>
                  <a:lnTo>
                    <a:pt x="52239" y="7760"/>
                  </a:lnTo>
                  <a:lnTo>
                    <a:pt x="50200" y="9348"/>
                  </a:lnTo>
                  <a:lnTo>
                    <a:pt x="48161" y="10918"/>
                  </a:lnTo>
                  <a:lnTo>
                    <a:pt x="47133" y="11694"/>
                  </a:lnTo>
                  <a:lnTo>
                    <a:pt x="46086" y="12451"/>
                  </a:lnTo>
                  <a:lnTo>
                    <a:pt x="45039" y="13191"/>
                  </a:lnTo>
                  <a:lnTo>
                    <a:pt x="43975" y="13895"/>
                  </a:lnTo>
                  <a:lnTo>
                    <a:pt x="42892" y="14599"/>
                  </a:lnTo>
                  <a:lnTo>
                    <a:pt x="41791" y="15266"/>
                  </a:lnTo>
                  <a:lnTo>
                    <a:pt x="40673" y="15898"/>
                  </a:lnTo>
                  <a:lnTo>
                    <a:pt x="40113" y="16205"/>
                  </a:lnTo>
                  <a:lnTo>
                    <a:pt x="39536" y="16493"/>
                  </a:lnTo>
                  <a:lnTo>
                    <a:pt x="38958" y="16782"/>
                  </a:lnTo>
                  <a:lnTo>
                    <a:pt x="38363" y="17053"/>
                  </a:lnTo>
                  <a:lnTo>
                    <a:pt x="37768" y="17323"/>
                  </a:lnTo>
                  <a:lnTo>
                    <a:pt x="37172" y="17576"/>
                  </a:lnTo>
                  <a:lnTo>
                    <a:pt x="36577" y="17811"/>
                  </a:lnTo>
                  <a:lnTo>
                    <a:pt x="35981" y="18045"/>
                  </a:lnTo>
                  <a:lnTo>
                    <a:pt x="35386" y="18262"/>
                  </a:lnTo>
                  <a:lnTo>
                    <a:pt x="34790" y="18460"/>
                  </a:lnTo>
                  <a:lnTo>
                    <a:pt x="34177" y="18659"/>
                  </a:lnTo>
                  <a:lnTo>
                    <a:pt x="33563" y="18839"/>
                  </a:lnTo>
                  <a:lnTo>
                    <a:pt x="32968" y="19020"/>
                  </a:lnTo>
                  <a:lnTo>
                    <a:pt x="32354" y="19182"/>
                  </a:lnTo>
                  <a:lnTo>
                    <a:pt x="31741" y="19326"/>
                  </a:lnTo>
                  <a:lnTo>
                    <a:pt x="31127" y="19471"/>
                  </a:lnTo>
                  <a:lnTo>
                    <a:pt x="30496" y="19597"/>
                  </a:lnTo>
                  <a:lnTo>
                    <a:pt x="29882" y="19723"/>
                  </a:lnTo>
                  <a:lnTo>
                    <a:pt x="29269" y="19832"/>
                  </a:lnTo>
                  <a:lnTo>
                    <a:pt x="28637" y="19922"/>
                  </a:lnTo>
                  <a:lnTo>
                    <a:pt x="28006" y="20012"/>
                  </a:lnTo>
                  <a:lnTo>
                    <a:pt x="27392" y="20084"/>
                  </a:lnTo>
                  <a:lnTo>
                    <a:pt x="26760" y="20138"/>
                  </a:lnTo>
                  <a:lnTo>
                    <a:pt x="26129" y="20193"/>
                  </a:lnTo>
                  <a:lnTo>
                    <a:pt x="25497" y="20229"/>
                  </a:lnTo>
                  <a:lnTo>
                    <a:pt x="24866" y="20265"/>
                  </a:lnTo>
                  <a:lnTo>
                    <a:pt x="24252" y="20283"/>
                  </a:lnTo>
                  <a:lnTo>
                    <a:pt x="22989" y="20283"/>
                  </a:lnTo>
                  <a:lnTo>
                    <a:pt x="22358" y="20265"/>
                  </a:lnTo>
                  <a:lnTo>
                    <a:pt x="21726" y="20229"/>
                  </a:lnTo>
                  <a:lnTo>
                    <a:pt x="21095" y="20193"/>
                  </a:lnTo>
                  <a:lnTo>
                    <a:pt x="20445" y="20138"/>
                  </a:lnTo>
                  <a:lnTo>
                    <a:pt x="19813" y="20066"/>
                  </a:lnTo>
                  <a:lnTo>
                    <a:pt x="19182" y="19994"/>
                  </a:lnTo>
                  <a:lnTo>
                    <a:pt x="18550" y="19904"/>
                  </a:lnTo>
                  <a:lnTo>
                    <a:pt x="17937" y="19814"/>
                  </a:lnTo>
                  <a:lnTo>
                    <a:pt x="17305" y="19705"/>
                  </a:lnTo>
                  <a:lnTo>
                    <a:pt x="16150" y="19471"/>
                  </a:lnTo>
                  <a:lnTo>
                    <a:pt x="15014" y="19200"/>
                  </a:lnTo>
                  <a:lnTo>
                    <a:pt x="13877" y="18911"/>
                  </a:lnTo>
                  <a:lnTo>
                    <a:pt x="12758" y="18587"/>
                  </a:lnTo>
                  <a:lnTo>
                    <a:pt x="11639" y="18226"/>
                  </a:lnTo>
                  <a:lnTo>
                    <a:pt x="10539" y="17829"/>
                  </a:lnTo>
                  <a:lnTo>
                    <a:pt x="9438" y="17432"/>
                  </a:lnTo>
                  <a:lnTo>
                    <a:pt x="8355" y="16999"/>
                  </a:lnTo>
                  <a:lnTo>
                    <a:pt x="7273" y="16530"/>
                  </a:lnTo>
                  <a:lnTo>
                    <a:pt x="6208" y="16042"/>
                  </a:lnTo>
                  <a:lnTo>
                    <a:pt x="5161" y="15537"/>
                  </a:lnTo>
                  <a:lnTo>
                    <a:pt x="4097" y="15014"/>
                  </a:lnTo>
                  <a:lnTo>
                    <a:pt x="3068" y="14472"/>
                  </a:lnTo>
                  <a:lnTo>
                    <a:pt x="2040" y="13931"/>
                  </a:lnTo>
                  <a:lnTo>
                    <a:pt x="1011" y="13354"/>
                  </a:lnTo>
                  <a:lnTo>
                    <a:pt x="1" y="12758"/>
                  </a:lnTo>
                  <a:lnTo>
                    <a:pt x="1" y="31524"/>
                  </a:lnTo>
                  <a:lnTo>
                    <a:pt x="686" y="31903"/>
                  </a:lnTo>
                  <a:lnTo>
                    <a:pt x="1390" y="32264"/>
                  </a:lnTo>
                  <a:lnTo>
                    <a:pt x="1967" y="32553"/>
                  </a:lnTo>
                  <a:lnTo>
                    <a:pt x="2545" y="32824"/>
                  </a:lnTo>
                  <a:lnTo>
                    <a:pt x="3140" y="33076"/>
                  </a:lnTo>
                  <a:lnTo>
                    <a:pt x="3718" y="33329"/>
                  </a:lnTo>
                  <a:lnTo>
                    <a:pt x="4313" y="33563"/>
                  </a:lnTo>
                  <a:lnTo>
                    <a:pt x="4909" y="33780"/>
                  </a:lnTo>
                  <a:lnTo>
                    <a:pt x="5504" y="33997"/>
                  </a:lnTo>
                  <a:lnTo>
                    <a:pt x="6118" y="34195"/>
                  </a:lnTo>
                  <a:lnTo>
                    <a:pt x="6713" y="34394"/>
                  </a:lnTo>
                  <a:lnTo>
                    <a:pt x="7327" y="34574"/>
                  </a:lnTo>
                  <a:lnTo>
                    <a:pt x="7940" y="34736"/>
                  </a:lnTo>
                  <a:lnTo>
                    <a:pt x="8554" y="34899"/>
                  </a:lnTo>
                  <a:lnTo>
                    <a:pt x="9167" y="35043"/>
                  </a:lnTo>
                  <a:lnTo>
                    <a:pt x="9781" y="35169"/>
                  </a:lnTo>
                  <a:lnTo>
                    <a:pt x="11026" y="35404"/>
                  </a:lnTo>
                  <a:lnTo>
                    <a:pt x="12289" y="35602"/>
                  </a:lnTo>
                  <a:lnTo>
                    <a:pt x="13552" y="35765"/>
                  </a:lnTo>
                  <a:lnTo>
                    <a:pt x="14815" y="35891"/>
                  </a:lnTo>
                  <a:lnTo>
                    <a:pt x="16078" y="35963"/>
                  </a:lnTo>
                  <a:lnTo>
                    <a:pt x="17359" y="36018"/>
                  </a:lnTo>
                  <a:lnTo>
                    <a:pt x="18622" y="36018"/>
                  </a:lnTo>
                  <a:lnTo>
                    <a:pt x="19904" y="35999"/>
                  </a:lnTo>
                  <a:lnTo>
                    <a:pt x="21185" y="35927"/>
                  </a:lnTo>
                  <a:lnTo>
                    <a:pt x="21943" y="35873"/>
                  </a:lnTo>
                  <a:lnTo>
                    <a:pt x="22700" y="35819"/>
                  </a:lnTo>
                  <a:lnTo>
                    <a:pt x="23458" y="35729"/>
                  </a:lnTo>
                  <a:lnTo>
                    <a:pt x="24198" y="35639"/>
                  </a:lnTo>
                  <a:lnTo>
                    <a:pt x="24956" y="35530"/>
                  </a:lnTo>
                  <a:lnTo>
                    <a:pt x="25696" y="35404"/>
                  </a:lnTo>
                  <a:lnTo>
                    <a:pt x="26454" y="35278"/>
                  </a:lnTo>
                  <a:lnTo>
                    <a:pt x="27194" y="35133"/>
                  </a:lnTo>
                  <a:lnTo>
                    <a:pt x="27933" y="34971"/>
                  </a:lnTo>
                  <a:lnTo>
                    <a:pt x="28673" y="34809"/>
                  </a:lnTo>
                  <a:lnTo>
                    <a:pt x="29395" y="34628"/>
                  </a:lnTo>
                  <a:lnTo>
                    <a:pt x="30135" y="34430"/>
                  </a:lnTo>
                  <a:lnTo>
                    <a:pt x="30857" y="34231"/>
                  </a:lnTo>
                  <a:lnTo>
                    <a:pt x="31578" y="34015"/>
                  </a:lnTo>
                  <a:lnTo>
                    <a:pt x="32300" y="33798"/>
                  </a:lnTo>
                  <a:lnTo>
                    <a:pt x="33022" y="33563"/>
                  </a:lnTo>
                  <a:lnTo>
                    <a:pt x="33744" y="33311"/>
                  </a:lnTo>
                  <a:lnTo>
                    <a:pt x="34447" y="33058"/>
                  </a:lnTo>
                  <a:lnTo>
                    <a:pt x="35855" y="32499"/>
                  </a:lnTo>
                  <a:lnTo>
                    <a:pt x="37262" y="31921"/>
                  </a:lnTo>
                  <a:lnTo>
                    <a:pt x="38634" y="31308"/>
                  </a:lnTo>
                  <a:lnTo>
                    <a:pt x="40005" y="30640"/>
                  </a:lnTo>
                  <a:lnTo>
                    <a:pt x="41358" y="29955"/>
                  </a:lnTo>
                  <a:lnTo>
                    <a:pt x="42676" y="29233"/>
                  </a:lnTo>
                  <a:lnTo>
                    <a:pt x="43993" y="28475"/>
                  </a:lnTo>
                  <a:lnTo>
                    <a:pt x="45274" y="27699"/>
                  </a:lnTo>
                  <a:lnTo>
                    <a:pt x="46537" y="26887"/>
                  </a:lnTo>
                  <a:lnTo>
                    <a:pt x="47782" y="26057"/>
                  </a:lnTo>
                  <a:lnTo>
                    <a:pt x="49027" y="25209"/>
                  </a:lnTo>
                  <a:lnTo>
                    <a:pt x="50236" y="24325"/>
                  </a:lnTo>
                  <a:lnTo>
                    <a:pt x="51427" y="23423"/>
                  </a:lnTo>
                  <a:lnTo>
                    <a:pt x="52600" y="22484"/>
                  </a:lnTo>
                  <a:lnTo>
                    <a:pt x="53773" y="21546"/>
                  </a:lnTo>
                  <a:lnTo>
                    <a:pt x="54801" y="20662"/>
                  </a:lnTo>
                  <a:lnTo>
                    <a:pt x="55812" y="19741"/>
                  </a:lnTo>
                  <a:lnTo>
                    <a:pt x="56804" y="18821"/>
                  </a:lnTo>
                  <a:lnTo>
                    <a:pt x="57779" y="17865"/>
                  </a:lnTo>
                  <a:lnTo>
                    <a:pt x="58735" y="16908"/>
                  </a:lnTo>
                  <a:lnTo>
                    <a:pt x="59673" y="15916"/>
                  </a:lnTo>
                  <a:lnTo>
                    <a:pt x="60612" y="14924"/>
                  </a:lnTo>
                  <a:lnTo>
                    <a:pt x="61532" y="13913"/>
                  </a:lnTo>
                  <a:lnTo>
                    <a:pt x="63246" y="12000"/>
                  </a:lnTo>
                  <a:lnTo>
                    <a:pt x="64978" y="10070"/>
                  </a:lnTo>
                  <a:lnTo>
                    <a:pt x="65863" y="9113"/>
                  </a:lnTo>
                  <a:lnTo>
                    <a:pt x="66747" y="8157"/>
                  </a:lnTo>
                  <a:lnTo>
                    <a:pt x="67649" y="7219"/>
                  </a:lnTo>
                  <a:lnTo>
                    <a:pt x="68569" y="6298"/>
                  </a:lnTo>
                  <a:lnTo>
                    <a:pt x="69490" y="5396"/>
                  </a:lnTo>
                  <a:lnTo>
                    <a:pt x="70446" y="4530"/>
                  </a:lnTo>
                  <a:lnTo>
                    <a:pt x="71438" y="3682"/>
                  </a:lnTo>
                  <a:lnTo>
                    <a:pt x="71926" y="3267"/>
                  </a:lnTo>
                  <a:lnTo>
                    <a:pt x="72431" y="2870"/>
                  </a:lnTo>
                  <a:lnTo>
                    <a:pt x="72936" y="2473"/>
                  </a:lnTo>
                  <a:lnTo>
                    <a:pt x="73459" y="2076"/>
                  </a:lnTo>
                  <a:lnTo>
                    <a:pt x="73983" y="1715"/>
                  </a:lnTo>
                  <a:lnTo>
                    <a:pt x="74524" y="1336"/>
                  </a:lnTo>
                  <a:lnTo>
                    <a:pt x="75065" y="993"/>
                  </a:lnTo>
                  <a:lnTo>
                    <a:pt x="75607" y="650"/>
                  </a:lnTo>
                  <a:lnTo>
                    <a:pt x="76166" y="308"/>
                  </a:lnTo>
                  <a:lnTo>
                    <a:pt x="767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6" name="Google Shape;1346;p26"/>
          <p:cNvGrpSpPr/>
          <p:nvPr/>
        </p:nvGrpSpPr>
        <p:grpSpPr>
          <a:xfrm flipH="1">
            <a:off x="-2273425" y="2514203"/>
            <a:ext cx="4285784" cy="3292815"/>
            <a:chOff x="7131640" y="2391328"/>
            <a:chExt cx="4285784" cy="3292815"/>
          </a:xfrm>
        </p:grpSpPr>
        <p:sp>
          <p:nvSpPr>
            <p:cNvPr id="1347" name="Google Shape;1347;p26"/>
            <p:cNvSpPr/>
            <p:nvPr/>
          </p:nvSpPr>
          <p:spPr>
            <a:xfrm rot="-1252032">
              <a:off x="7345842" y="3004813"/>
              <a:ext cx="3794715" cy="1901458"/>
            </a:xfrm>
            <a:custGeom>
              <a:rect b="b" l="l" r="r" t="t"/>
              <a:pathLst>
                <a:path extrusionOk="0" h="76059" w="151790">
                  <a:moveTo>
                    <a:pt x="85351" y="1"/>
                  </a:moveTo>
                  <a:lnTo>
                    <a:pt x="84575" y="542"/>
                  </a:lnTo>
                  <a:lnTo>
                    <a:pt x="83799" y="1120"/>
                  </a:lnTo>
                  <a:lnTo>
                    <a:pt x="83041" y="1697"/>
                  </a:lnTo>
                  <a:lnTo>
                    <a:pt x="82283" y="2292"/>
                  </a:lnTo>
                  <a:lnTo>
                    <a:pt x="81543" y="2906"/>
                  </a:lnTo>
                  <a:lnTo>
                    <a:pt x="80821" y="3538"/>
                  </a:lnTo>
                  <a:lnTo>
                    <a:pt x="80118" y="4187"/>
                  </a:lnTo>
                  <a:lnTo>
                    <a:pt x="79414" y="4855"/>
                  </a:lnTo>
                  <a:lnTo>
                    <a:pt x="78674" y="5595"/>
                  </a:lnTo>
                  <a:lnTo>
                    <a:pt x="77952" y="6352"/>
                  </a:lnTo>
                  <a:lnTo>
                    <a:pt x="77249" y="7110"/>
                  </a:lnTo>
                  <a:lnTo>
                    <a:pt x="76545" y="7886"/>
                  </a:lnTo>
                  <a:lnTo>
                    <a:pt x="75877" y="8662"/>
                  </a:lnTo>
                  <a:lnTo>
                    <a:pt x="75210" y="9474"/>
                  </a:lnTo>
                  <a:lnTo>
                    <a:pt x="74560" y="10268"/>
                  </a:lnTo>
                  <a:lnTo>
                    <a:pt x="73910" y="11080"/>
                  </a:lnTo>
                  <a:lnTo>
                    <a:pt x="73279" y="11910"/>
                  </a:lnTo>
                  <a:lnTo>
                    <a:pt x="72665" y="12740"/>
                  </a:lnTo>
                  <a:lnTo>
                    <a:pt x="72052" y="13570"/>
                  </a:lnTo>
                  <a:lnTo>
                    <a:pt x="71456" y="14418"/>
                  </a:lnTo>
                  <a:lnTo>
                    <a:pt x="70265" y="16133"/>
                  </a:lnTo>
                  <a:lnTo>
                    <a:pt x="69111" y="17847"/>
                  </a:lnTo>
                  <a:lnTo>
                    <a:pt x="67974" y="19579"/>
                  </a:lnTo>
                  <a:lnTo>
                    <a:pt x="66837" y="21329"/>
                  </a:lnTo>
                  <a:lnTo>
                    <a:pt x="64581" y="24830"/>
                  </a:lnTo>
                  <a:lnTo>
                    <a:pt x="63445" y="26562"/>
                  </a:lnTo>
                  <a:lnTo>
                    <a:pt x="62290" y="28294"/>
                  </a:lnTo>
                  <a:lnTo>
                    <a:pt x="61117" y="30009"/>
                  </a:lnTo>
                  <a:lnTo>
                    <a:pt x="59926" y="31705"/>
                  </a:lnTo>
                  <a:lnTo>
                    <a:pt x="59294" y="32553"/>
                  </a:lnTo>
                  <a:lnTo>
                    <a:pt x="58663" y="33401"/>
                  </a:lnTo>
                  <a:lnTo>
                    <a:pt x="58013" y="34231"/>
                  </a:lnTo>
                  <a:lnTo>
                    <a:pt x="57346" y="35079"/>
                  </a:lnTo>
                  <a:lnTo>
                    <a:pt x="56678" y="35891"/>
                  </a:lnTo>
                  <a:lnTo>
                    <a:pt x="56010" y="36721"/>
                  </a:lnTo>
                  <a:lnTo>
                    <a:pt x="55307" y="37533"/>
                  </a:lnTo>
                  <a:lnTo>
                    <a:pt x="54621" y="38327"/>
                  </a:lnTo>
                  <a:lnTo>
                    <a:pt x="53899" y="39139"/>
                  </a:lnTo>
                  <a:lnTo>
                    <a:pt x="53177" y="39915"/>
                  </a:lnTo>
                  <a:lnTo>
                    <a:pt x="52456" y="40691"/>
                  </a:lnTo>
                  <a:lnTo>
                    <a:pt x="51716" y="41467"/>
                  </a:lnTo>
                  <a:lnTo>
                    <a:pt x="50976" y="42225"/>
                  </a:lnTo>
                  <a:lnTo>
                    <a:pt x="50218" y="42983"/>
                  </a:lnTo>
                  <a:lnTo>
                    <a:pt x="49442" y="43722"/>
                  </a:lnTo>
                  <a:lnTo>
                    <a:pt x="48666" y="44462"/>
                  </a:lnTo>
                  <a:lnTo>
                    <a:pt x="47890" y="45184"/>
                  </a:lnTo>
                  <a:lnTo>
                    <a:pt x="47078" y="45888"/>
                  </a:lnTo>
                  <a:lnTo>
                    <a:pt x="46284" y="46592"/>
                  </a:lnTo>
                  <a:lnTo>
                    <a:pt x="45472" y="47295"/>
                  </a:lnTo>
                  <a:lnTo>
                    <a:pt x="44642" y="47963"/>
                  </a:lnTo>
                  <a:lnTo>
                    <a:pt x="43830" y="48631"/>
                  </a:lnTo>
                  <a:lnTo>
                    <a:pt x="42982" y="49298"/>
                  </a:lnTo>
                  <a:lnTo>
                    <a:pt x="42134" y="49948"/>
                  </a:lnTo>
                  <a:lnTo>
                    <a:pt x="41286" y="50579"/>
                  </a:lnTo>
                  <a:lnTo>
                    <a:pt x="40420" y="51211"/>
                  </a:lnTo>
                  <a:lnTo>
                    <a:pt x="39554" y="51806"/>
                  </a:lnTo>
                  <a:lnTo>
                    <a:pt x="38670" y="52420"/>
                  </a:lnTo>
                  <a:lnTo>
                    <a:pt x="37786" y="52997"/>
                  </a:lnTo>
                  <a:lnTo>
                    <a:pt x="36883" y="53575"/>
                  </a:lnTo>
                  <a:lnTo>
                    <a:pt x="35981" y="54134"/>
                  </a:lnTo>
                  <a:lnTo>
                    <a:pt x="35079" y="54675"/>
                  </a:lnTo>
                  <a:lnTo>
                    <a:pt x="34159" y="55199"/>
                  </a:lnTo>
                  <a:lnTo>
                    <a:pt x="33238" y="55722"/>
                  </a:lnTo>
                  <a:lnTo>
                    <a:pt x="32318" y="56209"/>
                  </a:lnTo>
                  <a:lnTo>
                    <a:pt x="31380" y="56696"/>
                  </a:lnTo>
                  <a:lnTo>
                    <a:pt x="30442" y="57166"/>
                  </a:lnTo>
                  <a:lnTo>
                    <a:pt x="29485" y="57617"/>
                  </a:lnTo>
                  <a:lnTo>
                    <a:pt x="28529" y="58050"/>
                  </a:lnTo>
                  <a:lnTo>
                    <a:pt x="27572" y="58465"/>
                  </a:lnTo>
                  <a:lnTo>
                    <a:pt x="26598" y="58862"/>
                  </a:lnTo>
                  <a:lnTo>
                    <a:pt x="25624" y="59259"/>
                  </a:lnTo>
                  <a:lnTo>
                    <a:pt x="24649" y="59620"/>
                  </a:lnTo>
                  <a:lnTo>
                    <a:pt x="23657" y="59962"/>
                  </a:lnTo>
                  <a:lnTo>
                    <a:pt x="22664" y="60305"/>
                  </a:lnTo>
                  <a:lnTo>
                    <a:pt x="21672" y="60612"/>
                  </a:lnTo>
                  <a:lnTo>
                    <a:pt x="20661" y="60919"/>
                  </a:lnTo>
                  <a:lnTo>
                    <a:pt x="19651" y="61189"/>
                  </a:lnTo>
                  <a:lnTo>
                    <a:pt x="18640" y="61442"/>
                  </a:lnTo>
                  <a:lnTo>
                    <a:pt x="17630" y="61695"/>
                  </a:lnTo>
                  <a:lnTo>
                    <a:pt x="16601" y="61911"/>
                  </a:lnTo>
                  <a:lnTo>
                    <a:pt x="15573" y="62110"/>
                  </a:lnTo>
                  <a:lnTo>
                    <a:pt x="14544" y="62290"/>
                  </a:lnTo>
                  <a:lnTo>
                    <a:pt x="13516" y="62453"/>
                  </a:lnTo>
                  <a:lnTo>
                    <a:pt x="12469" y="62597"/>
                  </a:lnTo>
                  <a:lnTo>
                    <a:pt x="11441" y="62723"/>
                  </a:lnTo>
                  <a:lnTo>
                    <a:pt x="10394" y="62813"/>
                  </a:lnTo>
                  <a:lnTo>
                    <a:pt x="9348" y="62904"/>
                  </a:lnTo>
                  <a:lnTo>
                    <a:pt x="8301" y="62958"/>
                  </a:lnTo>
                  <a:lnTo>
                    <a:pt x="7255" y="62994"/>
                  </a:lnTo>
                  <a:lnTo>
                    <a:pt x="6190" y="63012"/>
                  </a:lnTo>
                  <a:lnTo>
                    <a:pt x="5143" y="62994"/>
                  </a:lnTo>
                  <a:lnTo>
                    <a:pt x="4079" y="62958"/>
                  </a:lnTo>
                  <a:lnTo>
                    <a:pt x="3032" y="62922"/>
                  </a:lnTo>
                  <a:lnTo>
                    <a:pt x="2274" y="62868"/>
                  </a:lnTo>
                  <a:lnTo>
                    <a:pt x="1516" y="62795"/>
                  </a:lnTo>
                  <a:lnTo>
                    <a:pt x="1" y="62633"/>
                  </a:lnTo>
                  <a:lnTo>
                    <a:pt x="1" y="74236"/>
                  </a:lnTo>
                  <a:lnTo>
                    <a:pt x="1246" y="74524"/>
                  </a:lnTo>
                  <a:lnTo>
                    <a:pt x="2473" y="74777"/>
                  </a:lnTo>
                  <a:lnTo>
                    <a:pt x="3718" y="75012"/>
                  </a:lnTo>
                  <a:lnTo>
                    <a:pt x="4963" y="75210"/>
                  </a:lnTo>
                  <a:lnTo>
                    <a:pt x="6208" y="75409"/>
                  </a:lnTo>
                  <a:lnTo>
                    <a:pt x="7471" y="75571"/>
                  </a:lnTo>
                  <a:lnTo>
                    <a:pt x="8716" y="75697"/>
                  </a:lnTo>
                  <a:lnTo>
                    <a:pt x="9961" y="75824"/>
                  </a:lnTo>
                  <a:lnTo>
                    <a:pt x="11224" y="75914"/>
                  </a:lnTo>
                  <a:lnTo>
                    <a:pt x="12469" y="75986"/>
                  </a:lnTo>
                  <a:lnTo>
                    <a:pt x="13732" y="76022"/>
                  </a:lnTo>
                  <a:lnTo>
                    <a:pt x="14977" y="76058"/>
                  </a:lnTo>
                  <a:lnTo>
                    <a:pt x="16241" y="76058"/>
                  </a:lnTo>
                  <a:lnTo>
                    <a:pt x="17486" y="76040"/>
                  </a:lnTo>
                  <a:lnTo>
                    <a:pt x="18749" y="75986"/>
                  </a:lnTo>
                  <a:lnTo>
                    <a:pt x="19994" y="75932"/>
                  </a:lnTo>
                  <a:lnTo>
                    <a:pt x="21239" y="75842"/>
                  </a:lnTo>
                  <a:lnTo>
                    <a:pt x="22502" y="75733"/>
                  </a:lnTo>
                  <a:lnTo>
                    <a:pt x="23747" y="75607"/>
                  </a:lnTo>
                  <a:lnTo>
                    <a:pt x="24992" y="75463"/>
                  </a:lnTo>
                  <a:lnTo>
                    <a:pt x="26237" y="75282"/>
                  </a:lnTo>
                  <a:lnTo>
                    <a:pt x="27482" y="75084"/>
                  </a:lnTo>
                  <a:lnTo>
                    <a:pt x="28709" y="74867"/>
                  </a:lnTo>
                  <a:lnTo>
                    <a:pt x="29954" y="74633"/>
                  </a:lnTo>
                  <a:lnTo>
                    <a:pt x="31181" y="74380"/>
                  </a:lnTo>
                  <a:lnTo>
                    <a:pt x="32408" y="74091"/>
                  </a:lnTo>
                  <a:lnTo>
                    <a:pt x="33635" y="73803"/>
                  </a:lnTo>
                  <a:lnTo>
                    <a:pt x="34862" y="73478"/>
                  </a:lnTo>
                  <a:lnTo>
                    <a:pt x="36089" y="73135"/>
                  </a:lnTo>
                  <a:lnTo>
                    <a:pt x="37298" y="72774"/>
                  </a:lnTo>
                  <a:lnTo>
                    <a:pt x="38507" y="72395"/>
                  </a:lnTo>
                  <a:lnTo>
                    <a:pt x="39716" y="71998"/>
                  </a:lnTo>
                  <a:lnTo>
                    <a:pt x="40961" y="71565"/>
                  </a:lnTo>
                  <a:lnTo>
                    <a:pt x="42206" y="71096"/>
                  </a:lnTo>
                  <a:lnTo>
                    <a:pt x="43433" y="70627"/>
                  </a:lnTo>
                  <a:lnTo>
                    <a:pt x="44660" y="70140"/>
                  </a:lnTo>
                  <a:lnTo>
                    <a:pt x="45869" y="69634"/>
                  </a:lnTo>
                  <a:lnTo>
                    <a:pt x="47078" y="69111"/>
                  </a:lnTo>
                  <a:lnTo>
                    <a:pt x="48287" y="68570"/>
                  </a:lnTo>
                  <a:lnTo>
                    <a:pt x="49478" y="68010"/>
                  </a:lnTo>
                  <a:lnTo>
                    <a:pt x="50669" y="67433"/>
                  </a:lnTo>
                  <a:lnTo>
                    <a:pt x="51860" y="66855"/>
                  </a:lnTo>
                  <a:lnTo>
                    <a:pt x="53033" y="66242"/>
                  </a:lnTo>
                  <a:lnTo>
                    <a:pt x="54188" y="65628"/>
                  </a:lnTo>
                  <a:lnTo>
                    <a:pt x="55343" y="64997"/>
                  </a:lnTo>
                  <a:lnTo>
                    <a:pt x="56498" y="64347"/>
                  </a:lnTo>
                  <a:lnTo>
                    <a:pt x="57652" y="63698"/>
                  </a:lnTo>
                  <a:lnTo>
                    <a:pt x="58789" y="63030"/>
                  </a:lnTo>
                  <a:lnTo>
                    <a:pt x="59908" y="62344"/>
                  </a:lnTo>
                  <a:lnTo>
                    <a:pt x="61027" y="61641"/>
                  </a:lnTo>
                  <a:lnTo>
                    <a:pt x="62145" y="60937"/>
                  </a:lnTo>
                  <a:lnTo>
                    <a:pt x="63246" y="60215"/>
                  </a:lnTo>
                  <a:lnTo>
                    <a:pt x="64347" y="59475"/>
                  </a:lnTo>
                  <a:lnTo>
                    <a:pt x="65448" y="58735"/>
                  </a:lnTo>
                  <a:lnTo>
                    <a:pt x="66530" y="57978"/>
                  </a:lnTo>
                  <a:lnTo>
                    <a:pt x="67613" y="57220"/>
                  </a:lnTo>
                  <a:lnTo>
                    <a:pt x="68678" y="56444"/>
                  </a:lnTo>
                  <a:lnTo>
                    <a:pt x="69742" y="55668"/>
                  </a:lnTo>
                  <a:lnTo>
                    <a:pt x="70807" y="54874"/>
                  </a:lnTo>
                  <a:lnTo>
                    <a:pt x="71853" y="54080"/>
                  </a:lnTo>
                  <a:lnTo>
                    <a:pt x="73928" y="52456"/>
                  </a:lnTo>
                  <a:lnTo>
                    <a:pt x="75985" y="50796"/>
                  </a:lnTo>
                  <a:lnTo>
                    <a:pt x="77050" y="49912"/>
                  </a:lnTo>
                  <a:lnTo>
                    <a:pt x="78115" y="49010"/>
                  </a:lnTo>
                  <a:lnTo>
                    <a:pt x="80226" y="47187"/>
                  </a:lnTo>
                  <a:lnTo>
                    <a:pt x="82319" y="45346"/>
                  </a:lnTo>
                  <a:lnTo>
                    <a:pt x="84394" y="43488"/>
                  </a:lnTo>
                  <a:lnTo>
                    <a:pt x="86487" y="41647"/>
                  </a:lnTo>
                  <a:lnTo>
                    <a:pt x="88599" y="39825"/>
                  </a:lnTo>
                  <a:lnTo>
                    <a:pt x="89663" y="38923"/>
                  </a:lnTo>
                  <a:lnTo>
                    <a:pt x="90728" y="38020"/>
                  </a:lnTo>
                  <a:lnTo>
                    <a:pt x="91810" y="37154"/>
                  </a:lnTo>
                  <a:lnTo>
                    <a:pt x="92911" y="36288"/>
                  </a:lnTo>
                  <a:lnTo>
                    <a:pt x="94066" y="35386"/>
                  </a:lnTo>
                  <a:lnTo>
                    <a:pt x="95221" y="34520"/>
                  </a:lnTo>
                  <a:lnTo>
                    <a:pt x="96394" y="33654"/>
                  </a:lnTo>
                  <a:lnTo>
                    <a:pt x="97567" y="32806"/>
                  </a:lnTo>
                  <a:lnTo>
                    <a:pt x="98757" y="31958"/>
                  </a:lnTo>
                  <a:lnTo>
                    <a:pt x="99948" y="31146"/>
                  </a:lnTo>
                  <a:lnTo>
                    <a:pt x="101157" y="30315"/>
                  </a:lnTo>
                  <a:lnTo>
                    <a:pt x="102366" y="29522"/>
                  </a:lnTo>
                  <a:lnTo>
                    <a:pt x="103575" y="28728"/>
                  </a:lnTo>
                  <a:lnTo>
                    <a:pt x="104802" y="27952"/>
                  </a:lnTo>
                  <a:lnTo>
                    <a:pt x="106047" y="27194"/>
                  </a:lnTo>
                  <a:lnTo>
                    <a:pt x="107292" y="26454"/>
                  </a:lnTo>
                  <a:lnTo>
                    <a:pt x="108556" y="25714"/>
                  </a:lnTo>
                  <a:lnTo>
                    <a:pt x="109801" y="24992"/>
                  </a:lnTo>
                  <a:lnTo>
                    <a:pt x="111082" y="24289"/>
                  </a:lnTo>
                  <a:lnTo>
                    <a:pt x="112363" y="23585"/>
                  </a:lnTo>
                  <a:lnTo>
                    <a:pt x="113644" y="22917"/>
                  </a:lnTo>
                  <a:lnTo>
                    <a:pt x="114925" y="22250"/>
                  </a:lnTo>
                  <a:lnTo>
                    <a:pt x="116224" y="21600"/>
                  </a:lnTo>
                  <a:lnTo>
                    <a:pt x="117542" y="20968"/>
                  </a:lnTo>
                  <a:lnTo>
                    <a:pt x="118859" y="20337"/>
                  </a:lnTo>
                  <a:lnTo>
                    <a:pt x="120176" y="19741"/>
                  </a:lnTo>
                  <a:lnTo>
                    <a:pt x="121493" y="19146"/>
                  </a:lnTo>
                  <a:lnTo>
                    <a:pt x="122829" y="18587"/>
                  </a:lnTo>
                  <a:lnTo>
                    <a:pt x="124182" y="18027"/>
                  </a:lnTo>
                  <a:lnTo>
                    <a:pt x="125517" y="17486"/>
                  </a:lnTo>
                  <a:lnTo>
                    <a:pt x="126871" y="16963"/>
                  </a:lnTo>
                  <a:lnTo>
                    <a:pt x="128242" y="16457"/>
                  </a:lnTo>
                  <a:lnTo>
                    <a:pt x="129613" y="15970"/>
                  </a:lnTo>
                  <a:lnTo>
                    <a:pt x="130985" y="15501"/>
                  </a:lnTo>
                  <a:lnTo>
                    <a:pt x="132356" y="15050"/>
                  </a:lnTo>
                  <a:lnTo>
                    <a:pt x="133746" y="14599"/>
                  </a:lnTo>
                  <a:lnTo>
                    <a:pt x="135766" y="14003"/>
                  </a:lnTo>
                  <a:lnTo>
                    <a:pt x="137787" y="13426"/>
                  </a:lnTo>
                  <a:lnTo>
                    <a:pt x="139826" y="12885"/>
                  </a:lnTo>
                  <a:lnTo>
                    <a:pt x="141865" y="12379"/>
                  </a:lnTo>
                  <a:lnTo>
                    <a:pt x="142894" y="12145"/>
                  </a:lnTo>
                  <a:lnTo>
                    <a:pt x="143923" y="11910"/>
                  </a:lnTo>
                  <a:lnTo>
                    <a:pt x="144951" y="11694"/>
                  </a:lnTo>
                  <a:lnTo>
                    <a:pt x="145980" y="11495"/>
                  </a:lnTo>
                  <a:lnTo>
                    <a:pt x="147008" y="11297"/>
                  </a:lnTo>
                  <a:lnTo>
                    <a:pt x="148055" y="11116"/>
                  </a:lnTo>
                  <a:lnTo>
                    <a:pt x="149083" y="10954"/>
                  </a:lnTo>
                  <a:lnTo>
                    <a:pt x="150130" y="10809"/>
                  </a:lnTo>
                  <a:lnTo>
                    <a:pt x="151790" y="10593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26"/>
            <p:cNvSpPr/>
            <p:nvPr/>
          </p:nvSpPr>
          <p:spPr>
            <a:xfrm rot="-1252032">
              <a:off x="7424335" y="3255160"/>
              <a:ext cx="3794715" cy="1812584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9" name="Google Shape;1349;p26"/>
          <p:cNvSpPr/>
          <p:nvPr/>
        </p:nvSpPr>
        <p:spPr>
          <a:xfrm>
            <a:off x="2150116" y="154150"/>
            <a:ext cx="206502" cy="227818"/>
          </a:xfrm>
          <a:custGeom>
            <a:rect b="b" l="l" r="r" t="t"/>
            <a:pathLst>
              <a:path extrusionOk="0" h="15198" w="13776">
                <a:moveTo>
                  <a:pt x="7751" y="5991"/>
                </a:moveTo>
                <a:lnTo>
                  <a:pt x="7751" y="5991"/>
                </a:lnTo>
                <a:lnTo>
                  <a:pt x="8225" y="4197"/>
                </a:lnTo>
                <a:lnTo>
                  <a:pt x="8462" y="3351"/>
                </a:lnTo>
                <a:lnTo>
                  <a:pt x="8597" y="2945"/>
                </a:lnTo>
                <a:lnTo>
                  <a:pt x="8767" y="2539"/>
                </a:lnTo>
                <a:lnTo>
                  <a:pt x="8767" y="2539"/>
                </a:lnTo>
                <a:lnTo>
                  <a:pt x="8902" y="2268"/>
                </a:lnTo>
                <a:lnTo>
                  <a:pt x="9071" y="1997"/>
                </a:lnTo>
                <a:lnTo>
                  <a:pt x="9410" y="1456"/>
                </a:lnTo>
                <a:lnTo>
                  <a:pt x="9850" y="982"/>
                </a:lnTo>
                <a:lnTo>
                  <a:pt x="10290" y="542"/>
                </a:lnTo>
                <a:lnTo>
                  <a:pt x="10290" y="542"/>
                </a:lnTo>
                <a:lnTo>
                  <a:pt x="10527" y="372"/>
                </a:lnTo>
                <a:lnTo>
                  <a:pt x="10764" y="237"/>
                </a:lnTo>
                <a:lnTo>
                  <a:pt x="10967" y="102"/>
                </a:lnTo>
                <a:lnTo>
                  <a:pt x="11204" y="34"/>
                </a:lnTo>
                <a:lnTo>
                  <a:pt x="11474" y="0"/>
                </a:lnTo>
                <a:lnTo>
                  <a:pt x="11677" y="0"/>
                </a:lnTo>
                <a:lnTo>
                  <a:pt x="11914" y="34"/>
                </a:lnTo>
                <a:lnTo>
                  <a:pt x="12151" y="102"/>
                </a:lnTo>
                <a:lnTo>
                  <a:pt x="12354" y="169"/>
                </a:lnTo>
                <a:lnTo>
                  <a:pt x="12557" y="305"/>
                </a:lnTo>
                <a:lnTo>
                  <a:pt x="12761" y="440"/>
                </a:lnTo>
                <a:lnTo>
                  <a:pt x="12930" y="609"/>
                </a:lnTo>
                <a:lnTo>
                  <a:pt x="13099" y="812"/>
                </a:lnTo>
                <a:lnTo>
                  <a:pt x="13234" y="1016"/>
                </a:lnTo>
                <a:lnTo>
                  <a:pt x="13370" y="1286"/>
                </a:lnTo>
                <a:lnTo>
                  <a:pt x="13471" y="1523"/>
                </a:lnTo>
                <a:lnTo>
                  <a:pt x="13471" y="1523"/>
                </a:lnTo>
                <a:lnTo>
                  <a:pt x="13607" y="2166"/>
                </a:lnTo>
                <a:lnTo>
                  <a:pt x="13708" y="2809"/>
                </a:lnTo>
                <a:lnTo>
                  <a:pt x="13776" y="3419"/>
                </a:lnTo>
                <a:lnTo>
                  <a:pt x="13776" y="4062"/>
                </a:lnTo>
                <a:lnTo>
                  <a:pt x="13742" y="4705"/>
                </a:lnTo>
                <a:lnTo>
                  <a:pt x="13708" y="5314"/>
                </a:lnTo>
                <a:lnTo>
                  <a:pt x="13539" y="6600"/>
                </a:lnTo>
                <a:lnTo>
                  <a:pt x="13539" y="6600"/>
                </a:lnTo>
                <a:lnTo>
                  <a:pt x="13167" y="9410"/>
                </a:lnTo>
                <a:lnTo>
                  <a:pt x="12964" y="10831"/>
                </a:lnTo>
                <a:lnTo>
                  <a:pt x="12727" y="12219"/>
                </a:lnTo>
                <a:lnTo>
                  <a:pt x="12727" y="12219"/>
                </a:lnTo>
                <a:lnTo>
                  <a:pt x="12591" y="12862"/>
                </a:lnTo>
                <a:lnTo>
                  <a:pt x="12388" y="13505"/>
                </a:lnTo>
                <a:lnTo>
                  <a:pt x="12185" y="14148"/>
                </a:lnTo>
                <a:lnTo>
                  <a:pt x="11914" y="14758"/>
                </a:lnTo>
                <a:lnTo>
                  <a:pt x="11914" y="14758"/>
                </a:lnTo>
                <a:lnTo>
                  <a:pt x="11881" y="14859"/>
                </a:lnTo>
                <a:lnTo>
                  <a:pt x="11779" y="14927"/>
                </a:lnTo>
                <a:lnTo>
                  <a:pt x="11542" y="15096"/>
                </a:lnTo>
                <a:lnTo>
                  <a:pt x="11271" y="15198"/>
                </a:lnTo>
                <a:lnTo>
                  <a:pt x="11000" y="15198"/>
                </a:lnTo>
                <a:lnTo>
                  <a:pt x="11000" y="15198"/>
                </a:lnTo>
                <a:lnTo>
                  <a:pt x="10290" y="15164"/>
                </a:lnTo>
                <a:lnTo>
                  <a:pt x="9613" y="15062"/>
                </a:lnTo>
                <a:lnTo>
                  <a:pt x="8936" y="14927"/>
                </a:lnTo>
                <a:lnTo>
                  <a:pt x="8293" y="14758"/>
                </a:lnTo>
                <a:lnTo>
                  <a:pt x="7650" y="14555"/>
                </a:lnTo>
                <a:lnTo>
                  <a:pt x="7006" y="14318"/>
                </a:lnTo>
                <a:lnTo>
                  <a:pt x="6431" y="14081"/>
                </a:lnTo>
                <a:lnTo>
                  <a:pt x="5822" y="13776"/>
                </a:lnTo>
                <a:lnTo>
                  <a:pt x="5246" y="13438"/>
                </a:lnTo>
                <a:lnTo>
                  <a:pt x="4705" y="13099"/>
                </a:lnTo>
                <a:lnTo>
                  <a:pt x="4163" y="12727"/>
                </a:lnTo>
                <a:lnTo>
                  <a:pt x="3622" y="12287"/>
                </a:lnTo>
                <a:lnTo>
                  <a:pt x="3114" y="11847"/>
                </a:lnTo>
                <a:lnTo>
                  <a:pt x="2640" y="11373"/>
                </a:lnTo>
                <a:lnTo>
                  <a:pt x="2166" y="10865"/>
                </a:lnTo>
                <a:lnTo>
                  <a:pt x="1692" y="10357"/>
                </a:lnTo>
                <a:lnTo>
                  <a:pt x="1692" y="10357"/>
                </a:lnTo>
                <a:lnTo>
                  <a:pt x="1354" y="9884"/>
                </a:lnTo>
                <a:lnTo>
                  <a:pt x="1049" y="9410"/>
                </a:lnTo>
                <a:lnTo>
                  <a:pt x="812" y="8902"/>
                </a:lnTo>
                <a:lnTo>
                  <a:pt x="609" y="8394"/>
                </a:lnTo>
                <a:lnTo>
                  <a:pt x="440" y="7887"/>
                </a:lnTo>
                <a:lnTo>
                  <a:pt x="271" y="7345"/>
                </a:lnTo>
                <a:lnTo>
                  <a:pt x="169" y="6803"/>
                </a:lnTo>
                <a:lnTo>
                  <a:pt x="68" y="6262"/>
                </a:lnTo>
                <a:lnTo>
                  <a:pt x="68" y="6262"/>
                </a:lnTo>
                <a:lnTo>
                  <a:pt x="0" y="5856"/>
                </a:lnTo>
                <a:lnTo>
                  <a:pt x="0" y="5517"/>
                </a:lnTo>
                <a:lnTo>
                  <a:pt x="34" y="5179"/>
                </a:lnTo>
                <a:lnTo>
                  <a:pt x="135" y="4840"/>
                </a:lnTo>
                <a:lnTo>
                  <a:pt x="237" y="4536"/>
                </a:lnTo>
                <a:lnTo>
                  <a:pt x="406" y="4231"/>
                </a:lnTo>
                <a:lnTo>
                  <a:pt x="575" y="3994"/>
                </a:lnTo>
                <a:lnTo>
                  <a:pt x="779" y="3757"/>
                </a:lnTo>
                <a:lnTo>
                  <a:pt x="1015" y="3520"/>
                </a:lnTo>
                <a:lnTo>
                  <a:pt x="1286" y="3351"/>
                </a:lnTo>
                <a:lnTo>
                  <a:pt x="1591" y="3216"/>
                </a:lnTo>
                <a:lnTo>
                  <a:pt x="1896" y="3080"/>
                </a:lnTo>
                <a:lnTo>
                  <a:pt x="2234" y="3013"/>
                </a:lnTo>
                <a:lnTo>
                  <a:pt x="2572" y="2945"/>
                </a:lnTo>
                <a:lnTo>
                  <a:pt x="2945" y="2945"/>
                </a:lnTo>
                <a:lnTo>
                  <a:pt x="3317" y="2945"/>
                </a:lnTo>
                <a:lnTo>
                  <a:pt x="3317" y="2945"/>
                </a:lnTo>
                <a:lnTo>
                  <a:pt x="3825" y="3046"/>
                </a:lnTo>
                <a:lnTo>
                  <a:pt x="4333" y="3182"/>
                </a:lnTo>
                <a:lnTo>
                  <a:pt x="4806" y="3317"/>
                </a:lnTo>
                <a:lnTo>
                  <a:pt x="5246" y="3554"/>
                </a:lnTo>
                <a:lnTo>
                  <a:pt x="5686" y="3791"/>
                </a:lnTo>
                <a:lnTo>
                  <a:pt x="6093" y="4096"/>
                </a:lnTo>
                <a:lnTo>
                  <a:pt x="6465" y="4434"/>
                </a:lnTo>
                <a:lnTo>
                  <a:pt x="6803" y="4840"/>
                </a:lnTo>
                <a:lnTo>
                  <a:pt x="6803" y="4840"/>
                </a:lnTo>
                <a:lnTo>
                  <a:pt x="7751" y="5991"/>
                </a:lnTo>
                <a:lnTo>
                  <a:pt x="7751" y="59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50" name="Google Shape;1350;p26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1351" name="Google Shape;1351;p26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352" name="Google Shape;1352;p26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1353" name="Google Shape;1353;p26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" name="Google Shape;1354;p26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" name="Google Shape;1355;p26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" name="Google Shape;1356;p26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" name="Google Shape;1357;p26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8" name="Google Shape;1358;p26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9" name="Google Shape;1359;p26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0" name="Google Shape;1360;p26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1" name="Google Shape;1361;p26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2" name="Google Shape;1362;p26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3" name="Google Shape;1363;p26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4" name="Google Shape;1364;p26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5" name="Google Shape;1365;p26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" name="Google Shape;1366;p26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7" name="Google Shape;1367;p26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8" name="Google Shape;1368;p26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9" name="Google Shape;1369;p26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0" name="Google Shape;1370;p26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1" name="Google Shape;1371;p26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2" name="Google Shape;1372;p26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3" name="Google Shape;1373;p26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" name="Google Shape;1374;p26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5" name="Google Shape;1375;p26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6" name="Google Shape;1376;p26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" name="Google Shape;1377;p26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" name="Google Shape;1378;p26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" name="Google Shape;1379;p26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" name="Google Shape;1380;p26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" name="Google Shape;1381;p26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" name="Google Shape;1382;p26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" name="Google Shape;1383;p26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" name="Google Shape;1384;p26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" name="Google Shape;1385;p26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" name="Google Shape;1386;p26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" name="Google Shape;1387;p26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" name="Google Shape;1388;p26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" name="Google Shape;1389;p26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" name="Google Shape;1390;p26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" name="Google Shape;1391;p26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" name="Google Shape;1392;p26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" name="Google Shape;1393;p26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" name="Google Shape;1394;p26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" name="Google Shape;1395;p26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" name="Google Shape;1396;p26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" name="Google Shape;1397;p26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" name="Google Shape;1398;p26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" name="Google Shape;1399;p26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" name="Google Shape;1400;p26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1" name="Google Shape;1401;p26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" name="Google Shape;1402;p26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" name="Google Shape;1403;p26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" name="Google Shape;1404;p26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" name="Google Shape;1405;p26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" name="Google Shape;1406;p26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" name="Google Shape;1407;p26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8" name="Google Shape;1408;p26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9" name="Google Shape;1409;p26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0" name="Google Shape;1410;p26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1" name="Google Shape;1411;p26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2" name="Google Shape;1412;p26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" name="Google Shape;1413;p26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" name="Google Shape;1414;p26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" name="Google Shape;1415;p26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" name="Google Shape;1416;p26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" name="Google Shape;1417;p26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" name="Google Shape;1418;p26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" name="Google Shape;1419;p26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" name="Google Shape;1420;p26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" name="Google Shape;1421;p26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" name="Google Shape;1422;p26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" name="Google Shape;1423;p26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" name="Google Shape;1424;p26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0">
    <p:spTree>
      <p:nvGrpSpPr>
        <p:cNvPr id="1425" name="Shape 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" name="Google Shape;1426;p27"/>
          <p:cNvSpPr txBox="1"/>
          <p:nvPr>
            <p:ph type="title"/>
          </p:nvPr>
        </p:nvSpPr>
        <p:spPr>
          <a:xfrm>
            <a:off x="3815625" y="2047120"/>
            <a:ext cx="3072300" cy="411600"/>
          </a:xfrm>
          <a:prstGeom prst="rect">
            <a:avLst/>
          </a:prstGeom>
          <a:effectLst>
            <a:outerShdw rotWithShape="0" algn="bl" dir="3720000" dist="47625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427" name="Google Shape;1427;p27"/>
          <p:cNvSpPr txBox="1"/>
          <p:nvPr>
            <p:ph idx="1" type="subTitle"/>
          </p:nvPr>
        </p:nvSpPr>
        <p:spPr>
          <a:xfrm>
            <a:off x="3838425" y="2706054"/>
            <a:ext cx="3069600" cy="3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428" name="Google Shape;1428;p27"/>
          <p:cNvSpPr txBox="1"/>
          <p:nvPr>
            <p:ph hasCustomPrompt="1" idx="2" type="title"/>
          </p:nvPr>
        </p:nvSpPr>
        <p:spPr>
          <a:xfrm>
            <a:off x="2303925" y="2346908"/>
            <a:ext cx="1088100" cy="47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55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29" name="Google Shape;1429;p27"/>
          <p:cNvSpPr/>
          <p:nvPr/>
        </p:nvSpPr>
        <p:spPr>
          <a:xfrm>
            <a:off x="8358100" y="32174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0" name="Google Shape;1430;p27"/>
          <p:cNvSpPr/>
          <p:nvPr/>
        </p:nvSpPr>
        <p:spPr>
          <a:xfrm>
            <a:off x="3204700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1" name="Google Shape;1431;p27"/>
          <p:cNvSpPr/>
          <p:nvPr/>
        </p:nvSpPr>
        <p:spPr>
          <a:xfrm>
            <a:off x="106150" y="330897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2" name="Google Shape;1432;p27"/>
          <p:cNvSpPr/>
          <p:nvPr/>
        </p:nvSpPr>
        <p:spPr>
          <a:xfrm>
            <a:off x="4956475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3" name="Google Shape;1433;p27"/>
          <p:cNvSpPr/>
          <p:nvPr/>
        </p:nvSpPr>
        <p:spPr>
          <a:xfrm>
            <a:off x="3127775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4" name="Google Shape;1434;p27"/>
          <p:cNvSpPr/>
          <p:nvPr/>
        </p:nvSpPr>
        <p:spPr>
          <a:xfrm>
            <a:off x="168117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5" name="Google Shape;1435;p27"/>
          <p:cNvSpPr/>
          <p:nvPr/>
        </p:nvSpPr>
        <p:spPr>
          <a:xfrm>
            <a:off x="4956475" y="452350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6" name="Google Shape;1436;p27"/>
          <p:cNvSpPr/>
          <p:nvPr/>
        </p:nvSpPr>
        <p:spPr>
          <a:xfrm>
            <a:off x="6680425" y="1121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7" name="Google Shape;1437;p27"/>
          <p:cNvSpPr/>
          <p:nvPr/>
        </p:nvSpPr>
        <p:spPr>
          <a:xfrm>
            <a:off x="3968888" y="298600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8" name="Google Shape;1438;p27"/>
          <p:cNvSpPr/>
          <p:nvPr/>
        </p:nvSpPr>
        <p:spPr>
          <a:xfrm>
            <a:off x="1530875" y="66910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39" name="Google Shape;1439;p27"/>
          <p:cNvGrpSpPr/>
          <p:nvPr/>
        </p:nvGrpSpPr>
        <p:grpSpPr>
          <a:xfrm>
            <a:off x="4157975" y="772163"/>
            <a:ext cx="811419" cy="387425"/>
            <a:chOff x="5852750" y="664100"/>
            <a:chExt cx="811419" cy="387425"/>
          </a:xfrm>
        </p:grpSpPr>
        <p:sp>
          <p:nvSpPr>
            <p:cNvPr id="1440" name="Google Shape;1440;p27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27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2" name="Google Shape;1442;p27"/>
          <p:cNvGrpSpPr/>
          <p:nvPr/>
        </p:nvGrpSpPr>
        <p:grpSpPr>
          <a:xfrm>
            <a:off x="0" y="3689863"/>
            <a:ext cx="3794750" cy="1974550"/>
            <a:chOff x="0" y="3691375"/>
            <a:chExt cx="3794750" cy="1974550"/>
          </a:xfrm>
        </p:grpSpPr>
        <p:sp>
          <p:nvSpPr>
            <p:cNvPr id="1443" name="Google Shape;1443;p27"/>
            <p:cNvSpPr/>
            <p:nvPr/>
          </p:nvSpPr>
          <p:spPr>
            <a:xfrm flipH="1">
              <a:off x="0" y="3691375"/>
              <a:ext cx="3794750" cy="1812600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27"/>
            <p:cNvSpPr/>
            <p:nvPr/>
          </p:nvSpPr>
          <p:spPr>
            <a:xfrm flipH="1">
              <a:off x="0" y="4494375"/>
              <a:ext cx="3794750" cy="1171550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5" name="Google Shape;1445;p27"/>
          <p:cNvGrpSpPr/>
          <p:nvPr/>
        </p:nvGrpSpPr>
        <p:grpSpPr>
          <a:xfrm>
            <a:off x="5388400" y="3689863"/>
            <a:ext cx="3794750" cy="1974550"/>
            <a:chOff x="5388400" y="3535950"/>
            <a:chExt cx="3794750" cy="1974550"/>
          </a:xfrm>
        </p:grpSpPr>
        <p:sp>
          <p:nvSpPr>
            <p:cNvPr id="1446" name="Google Shape;1446;p27"/>
            <p:cNvSpPr/>
            <p:nvPr/>
          </p:nvSpPr>
          <p:spPr>
            <a:xfrm>
              <a:off x="5388400" y="3535950"/>
              <a:ext cx="3794750" cy="1812600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27"/>
            <p:cNvSpPr/>
            <p:nvPr/>
          </p:nvSpPr>
          <p:spPr>
            <a:xfrm>
              <a:off x="5388400" y="4338950"/>
              <a:ext cx="3794750" cy="1171550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8" name="Google Shape;1448;p27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1449" name="Google Shape;1449;p27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450" name="Google Shape;1450;p27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1451" name="Google Shape;1451;p27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" name="Google Shape;1452;p27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3" name="Google Shape;1453;p27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" name="Google Shape;1454;p27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" name="Google Shape;1455;p27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" name="Google Shape;1456;p27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" name="Google Shape;1457;p27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" name="Google Shape;1458;p27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" name="Google Shape;1459;p27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" name="Google Shape;1460;p27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" name="Google Shape;1461;p27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" name="Google Shape;1462;p27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" name="Google Shape;1463;p27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" name="Google Shape;1464;p27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" name="Google Shape;1465;p27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" name="Google Shape;1466;p27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" name="Google Shape;1467;p27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" name="Google Shape;1468;p27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" name="Google Shape;1469;p27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" name="Google Shape;1470;p27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" name="Google Shape;1471;p27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" name="Google Shape;1472;p27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" name="Google Shape;1473;p27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" name="Google Shape;1474;p27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" name="Google Shape;1475;p27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6" name="Google Shape;1476;p27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7" name="Google Shape;1477;p27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8" name="Google Shape;1478;p27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9" name="Google Shape;1479;p27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0" name="Google Shape;1480;p27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1" name="Google Shape;1481;p27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2" name="Google Shape;1482;p27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3" name="Google Shape;1483;p27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4" name="Google Shape;1484;p27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5" name="Google Shape;1485;p27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6" name="Google Shape;1486;p27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7" name="Google Shape;1487;p27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8" name="Google Shape;1488;p27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9" name="Google Shape;1489;p27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0" name="Google Shape;1490;p27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1" name="Google Shape;1491;p27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2" name="Google Shape;1492;p27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" name="Google Shape;1493;p27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" name="Google Shape;1494;p27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" name="Google Shape;1495;p27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" name="Google Shape;1496;p27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" name="Google Shape;1497;p27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" name="Google Shape;1498;p27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" name="Google Shape;1499;p27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" name="Google Shape;1500;p27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" name="Google Shape;1501;p27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" name="Google Shape;1502;p27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" name="Google Shape;1503;p27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" name="Google Shape;1504;p27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" name="Google Shape;1505;p27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" name="Google Shape;1506;p27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" name="Google Shape;1507;p27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" name="Google Shape;1508;p27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" name="Google Shape;1509;p27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" name="Google Shape;1510;p27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" name="Google Shape;1511;p27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" name="Google Shape;1512;p27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" name="Google Shape;1513;p27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" name="Google Shape;1514;p27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" name="Google Shape;1515;p27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" name="Google Shape;1516;p27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7" name="Google Shape;1517;p27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" name="Google Shape;1518;p27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" name="Google Shape;1519;p27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" name="Google Shape;1520;p27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1" name="Google Shape;1521;p27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" name="Google Shape;1522;p27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23" name="Google Shape;1523;p27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1524" name="Google Shape;1524;p27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525" name="Google Shape;1525;p27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1526" name="Google Shape;1526;p27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" name="Google Shape;1527;p27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" name="Google Shape;1528;p27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" name="Google Shape;1529;p27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" name="Google Shape;1530;p27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" name="Google Shape;1531;p27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" name="Google Shape;1532;p27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" name="Google Shape;1533;p27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" name="Google Shape;1534;p27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" name="Google Shape;1535;p27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" name="Google Shape;1536;p27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" name="Google Shape;1537;p27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8" name="Google Shape;1538;p27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" name="Google Shape;1539;p27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" name="Google Shape;1540;p27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" name="Google Shape;1541;p27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" name="Google Shape;1542;p27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" name="Google Shape;1543;p27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" name="Google Shape;1544;p27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5" name="Google Shape;1545;p27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6" name="Google Shape;1546;p27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7" name="Google Shape;1547;p27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8" name="Google Shape;1548;p27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9" name="Google Shape;1549;p27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0" name="Google Shape;1550;p27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" name="Google Shape;1551;p27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" name="Google Shape;1552;p27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" name="Google Shape;1553;p27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" name="Google Shape;1554;p27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" name="Google Shape;1555;p27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" name="Google Shape;1556;p27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" name="Google Shape;1557;p27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" name="Google Shape;1558;p27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" name="Google Shape;1559;p27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" name="Google Shape;1560;p27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1" name="Google Shape;1561;p27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" name="Google Shape;1562;p27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" name="Google Shape;1563;p27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" name="Google Shape;1564;p27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5" name="Google Shape;1565;p27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6" name="Google Shape;1566;p27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7" name="Google Shape;1567;p27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" name="Google Shape;1568;p27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" name="Google Shape;1569;p27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" name="Google Shape;1570;p27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" name="Google Shape;1571;p27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" name="Google Shape;1572;p27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" name="Google Shape;1573;p27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" name="Google Shape;1574;p27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" name="Google Shape;1575;p27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" name="Google Shape;1576;p27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" name="Google Shape;1577;p27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" name="Google Shape;1578;p27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" name="Google Shape;1579;p27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" name="Google Shape;1580;p27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" name="Google Shape;1581;p27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" name="Google Shape;1582;p27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" name="Google Shape;1583;p27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" name="Google Shape;1584;p27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" name="Google Shape;1585;p27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" name="Google Shape;1586;p27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" name="Google Shape;1587;p27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" name="Google Shape;1588;p27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" name="Google Shape;1589;p27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" name="Google Shape;1590;p27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" name="Google Shape;1591;p27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" name="Google Shape;1592;p27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" name="Google Shape;1593;p27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" name="Google Shape;1594;p27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" name="Google Shape;1595;p27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" name="Google Shape;1596;p27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" name="Google Shape;1597;p27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10_1">
    <p:spTree>
      <p:nvGrpSpPr>
        <p:cNvPr id="1598" name="Shape 1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9" name="Google Shape;1599;p28"/>
          <p:cNvSpPr txBox="1"/>
          <p:nvPr>
            <p:ph type="title"/>
          </p:nvPr>
        </p:nvSpPr>
        <p:spPr>
          <a:xfrm>
            <a:off x="2244000" y="2056650"/>
            <a:ext cx="3448800" cy="411600"/>
          </a:xfrm>
          <a:prstGeom prst="rect">
            <a:avLst/>
          </a:prstGeom>
          <a:effectLst>
            <a:outerShdw rotWithShape="0" algn="bl" dir="3780000" dist="47625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600" name="Google Shape;1600;p28"/>
          <p:cNvSpPr txBox="1"/>
          <p:nvPr>
            <p:ph idx="1" type="subTitle"/>
          </p:nvPr>
        </p:nvSpPr>
        <p:spPr>
          <a:xfrm>
            <a:off x="2623200" y="2715579"/>
            <a:ext cx="3069600" cy="3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601" name="Google Shape;1601;p28"/>
          <p:cNvSpPr txBox="1"/>
          <p:nvPr>
            <p:ph hasCustomPrompt="1" idx="2" type="title"/>
          </p:nvPr>
        </p:nvSpPr>
        <p:spPr>
          <a:xfrm>
            <a:off x="5823900" y="2337383"/>
            <a:ext cx="1088100" cy="47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55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02" name="Google Shape;1602;p28"/>
          <p:cNvSpPr/>
          <p:nvPr/>
        </p:nvSpPr>
        <p:spPr>
          <a:xfrm>
            <a:off x="8358100" y="32174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3" name="Google Shape;1603;p28"/>
          <p:cNvSpPr/>
          <p:nvPr/>
        </p:nvSpPr>
        <p:spPr>
          <a:xfrm>
            <a:off x="3204700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4" name="Google Shape;1604;p28"/>
          <p:cNvSpPr/>
          <p:nvPr/>
        </p:nvSpPr>
        <p:spPr>
          <a:xfrm>
            <a:off x="106150" y="330897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5" name="Google Shape;1605;p28"/>
          <p:cNvSpPr/>
          <p:nvPr/>
        </p:nvSpPr>
        <p:spPr>
          <a:xfrm>
            <a:off x="4956475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6" name="Google Shape;1606;p28"/>
          <p:cNvSpPr/>
          <p:nvPr/>
        </p:nvSpPr>
        <p:spPr>
          <a:xfrm>
            <a:off x="3127775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7" name="Google Shape;1607;p28"/>
          <p:cNvSpPr/>
          <p:nvPr/>
        </p:nvSpPr>
        <p:spPr>
          <a:xfrm>
            <a:off x="168117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8" name="Google Shape;1608;p28"/>
          <p:cNvSpPr/>
          <p:nvPr/>
        </p:nvSpPr>
        <p:spPr>
          <a:xfrm>
            <a:off x="4956475" y="452350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9" name="Google Shape;1609;p28"/>
          <p:cNvSpPr/>
          <p:nvPr/>
        </p:nvSpPr>
        <p:spPr>
          <a:xfrm>
            <a:off x="6680425" y="1121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0" name="Google Shape;1610;p28"/>
          <p:cNvSpPr/>
          <p:nvPr/>
        </p:nvSpPr>
        <p:spPr>
          <a:xfrm>
            <a:off x="3968888" y="298600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1" name="Google Shape;1611;p28"/>
          <p:cNvSpPr/>
          <p:nvPr/>
        </p:nvSpPr>
        <p:spPr>
          <a:xfrm>
            <a:off x="1530875" y="66910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12" name="Google Shape;1612;p28"/>
          <p:cNvGrpSpPr/>
          <p:nvPr/>
        </p:nvGrpSpPr>
        <p:grpSpPr>
          <a:xfrm>
            <a:off x="4157975" y="772163"/>
            <a:ext cx="811419" cy="387425"/>
            <a:chOff x="5852750" y="664100"/>
            <a:chExt cx="811419" cy="387425"/>
          </a:xfrm>
        </p:grpSpPr>
        <p:sp>
          <p:nvSpPr>
            <p:cNvPr id="1613" name="Google Shape;1613;p28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28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5" name="Google Shape;1615;p28"/>
          <p:cNvGrpSpPr/>
          <p:nvPr/>
        </p:nvGrpSpPr>
        <p:grpSpPr>
          <a:xfrm>
            <a:off x="0" y="3689863"/>
            <a:ext cx="3794750" cy="1974550"/>
            <a:chOff x="0" y="3691375"/>
            <a:chExt cx="3794750" cy="1974550"/>
          </a:xfrm>
        </p:grpSpPr>
        <p:sp>
          <p:nvSpPr>
            <p:cNvPr id="1616" name="Google Shape;1616;p28"/>
            <p:cNvSpPr/>
            <p:nvPr/>
          </p:nvSpPr>
          <p:spPr>
            <a:xfrm flipH="1">
              <a:off x="0" y="3691375"/>
              <a:ext cx="3794750" cy="1812600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28"/>
            <p:cNvSpPr/>
            <p:nvPr/>
          </p:nvSpPr>
          <p:spPr>
            <a:xfrm flipH="1">
              <a:off x="0" y="4494375"/>
              <a:ext cx="3794750" cy="1171550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8" name="Google Shape;1618;p28"/>
          <p:cNvGrpSpPr/>
          <p:nvPr/>
        </p:nvGrpSpPr>
        <p:grpSpPr>
          <a:xfrm>
            <a:off x="5388400" y="3689863"/>
            <a:ext cx="3794750" cy="1974550"/>
            <a:chOff x="5388400" y="3535950"/>
            <a:chExt cx="3794750" cy="1974550"/>
          </a:xfrm>
        </p:grpSpPr>
        <p:sp>
          <p:nvSpPr>
            <p:cNvPr id="1619" name="Google Shape;1619;p28"/>
            <p:cNvSpPr/>
            <p:nvPr/>
          </p:nvSpPr>
          <p:spPr>
            <a:xfrm>
              <a:off x="5388400" y="3535950"/>
              <a:ext cx="3794750" cy="1812600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28"/>
            <p:cNvSpPr/>
            <p:nvPr/>
          </p:nvSpPr>
          <p:spPr>
            <a:xfrm>
              <a:off x="5388400" y="4338950"/>
              <a:ext cx="3794750" cy="1171550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1" name="Google Shape;1621;p28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1622" name="Google Shape;1622;p28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623" name="Google Shape;1623;p28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1624" name="Google Shape;1624;p28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" name="Google Shape;1625;p28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" name="Google Shape;1626;p28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" name="Google Shape;1627;p28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" name="Google Shape;1628;p28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" name="Google Shape;1629;p28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" name="Google Shape;1630;p28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" name="Google Shape;1631;p28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" name="Google Shape;1632;p28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" name="Google Shape;1633;p28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" name="Google Shape;1634;p28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" name="Google Shape;1635;p28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6" name="Google Shape;1636;p28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" name="Google Shape;1637;p28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" name="Google Shape;1638;p28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" name="Google Shape;1639;p28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" name="Google Shape;1640;p28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" name="Google Shape;1641;p28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" name="Google Shape;1642;p28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" name="Google Shape;1643;p28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" name="Google Shape;1644;p28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" name="Google Shape;1645;p28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" name="Google Shape;1646;p28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" name="Google Shape;1647;p28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" name="Google Shape;1648;p28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" name="Google Shape;1649;p28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" name="Google Shape;1650;p28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" name="Google Shape;1651;p28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" name="Google Shape;1652;p28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" name="Google Shape;1653;p28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" name="Google Shape;1654;p28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" name="Google Shape;1655;p28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" name="Google Shape;1656;p28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" name="Google Shape;1657;p28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" name="Google Shape;1658;p28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" name="Google Shape;1659;p28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" name="Google Shape;1660;p28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" name="Google Shape;1661;p28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" name="Google Shape;1662;p28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" name="Google Shape;1663;p28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" name="Google Shape;1664;p28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" name="Google Shape;1665;p28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" name="Google Shape;1666;p28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" name="Google Shape;1667;p28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" name="Google Shape;1668;p28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" name="Google Shape;1669;p28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0" name="Google Shape;1670;p28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1" name="Google Shape;1671;p28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2" name="Google Shape;1672;p28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3" name="Google Shape;1673;p28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4" name="Google Shape;1674;p28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" name="Google Shape;1675;p28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" name="Google Shape;1676;p28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" name="Google Shape;1677;p28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" name="Google Shape;1678;p28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" name="Google Shape;1679;p28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" name="Google Shape;1680;p28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" name="Google Shape;1681;p28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" name="Google Shape;1682;p28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" name="Google Shape;1683;p28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4" name="Google Shape;1684;p28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" name="Google Shape;1685;p28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" name="Google Shape;1686;p28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" name="Google Shape;1687;p28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" name="Google Shape;1688;p28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" name="Google Shape;1689;p28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" name="Google Shape;1690;p28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" name="Google Shape;1691;p28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" name="Google Shape;1692;p28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" name="Google Shape;1693;p28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" name="Google Shape;1694;p28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" name="Google Shape;1695;p28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96" name="Google Shape;1696;p28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1697" name="Google Shape;1697;p28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698" name="Google Shape;1698;p28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1699" name="Google Shape;1699;p28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" name="Google Shape;1700;p28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" name="Google Shape;1701;p28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" name="Google Shape;1702;p28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" name="Google Shape;1703;p28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" name="Google Shape;1704;p28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" name="Google Shape;1705;p28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" name="Google Shape;1706;p28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" name="Google Shape;1707;p28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" name="Google Shape;1708;p28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" name="Google Shape;1709;p28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0" name="Google Shape;1710;p28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" name="Google Shape;1711;p28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" name="Google Shape;1712;p28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" name="Google Shape;1713;p28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4" name="Google Shape;1714;p28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5" name="Google Shape;1715;p28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6" name="Google Shape;1716;p28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7" name="Google Shape;1717;p28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8" name="Google Shape;1718;p28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9" name="Google Shape;1719;p28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0" name="Google Shape;1720;p28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1" name="Google Shape;1721;p28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2" name="Google Shape;1722;p28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3" name="Google Shape;1723;p28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4" name="Google Shape;1724;p28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5" name="Google Shape;1725;p28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6" name="Google Shape;1726;p28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" name="Google Shape;1727;p28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" name="Google Shape;1728;p28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" name="Google Shape;1729;p28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" name="Google Shape;1730;p28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" name="Google Shape;1731;p28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2" name="Google Shape;1732;p28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3" name="Google Shape;1733;p28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4" name="Google Shape;1734;p28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5" name="Google Shape;1735;p28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6" name="Google Shape;1736;p28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7" name="Google Shape;1737;p28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8" name="Google Shape;1738;p28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9" name="Google Shape;1739;p28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0" name="Google Shape;1740;p28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1" name="Google Shape;1741;p28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" name="Google Shape;1742;p28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" name="Google Shape;1743;p28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4" name="Google Shape;1744;p28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" name="Google Shape;1745;p28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" name="Google Shape;1746;p28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" name="Google Shape;1747;p28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" name="Google Shape;1748;p28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" name="Google Shape;1749;p28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0" name="Google Shape;1750;p28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1" name="Google Shape;1751;p28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2" name="Google Shape;1752;p28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3" name="Google Shape;1753;p28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4" name="Google Shape;1754;p28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5" name="Google Shape;1755;p28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6" name="Google Shape;1756;p28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7" name="Google Shape;1757;p28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8" name="Google Shape;1758;p28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9" name="Google Shape;1759;p28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0" name="Google Shape;1760;p28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1" name="Google Shape;1761;p28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2" name="Google Shape;1762;p28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3" name="Google Shape;1763;p28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4" name="Google Shape;1764;p28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5" name="Google Shape;1765;p28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6" name="Google Shape;1766;p28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7" name="Google Shape;1767;p28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8" name="Google Shape;1768;p28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9" name="Google Shape;1769;p28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0" name="Google Shape;1770;p28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10_1_1">
    <p:spTree>
      <p:nvGrpSpPr>
        <p:cNvPr id="177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p29"/>
          <p:cNvSpPr txBox="1"/>
          <p:nvPr>
            <p:ph type="title"/>
          </p:nvPr>
        </p:nvSpPr>
        <p:spPr>
          <a:xfrm>
            <a:off x="2528700" y="2694825"/>
            <a:ext cx="4086600" cy="411600"/>
          </a:xfrm>
          <a:prstGeom prst="rect">
            <a:avLst/>
          </a:prstGeom>
          <a:effectLst>
            <a:outerShdw rotWithShape="0" algn="bl" dir="3540000" dist="57150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773" name="Google Shape;1773;p29"/>
          <p:cNvSpPr txBox="1"/>
          <p:nvPr>
            <p:ph idx="1" type="subTitle"/>
          </p:nvPr>
        </p:nvSpPr>
        <p:spPr>
          <a:xfrm>
            <a:off x="3037200" y="3353754"/>
            <a:ext cx="3069600" cy="3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1774" name="Google Shape;1774;p29"/>
          <p:cNvSpPr txBox="1"/>
          <p:nvPr>
            <p:ph hasCustomPrompt="1" idx="2" type="title"/>
          </p:nvPr>
        </p:nvSpPr>
        <p:spPr>
          <a:xfrm>
            <a:off x="4027950" y="1651583"/>
            <a:ext cx="1088100" cy="47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55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775" name="Google Shape;1775;p29"/>
          <p:cNvSpPr/>
          <p:nvPr/>
        </p:nvSpPr>
        <p:spPr>
          <a:xfrm>
            <a:off x="8358100" y="32174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6" name="Google Shape;1776;p29"/>
          <p:cNvSpPr/>
          <p:nvPr/>
        </p:nvSpPr>
        <p:spPr>
          <a:xfrm>
            <a:off x="3204700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7" name="Google Shape;1777;p29"/>
          <p:cNvSpPr/>
          <p:nvPr/>
        </p:nvSpPr>
        <p:spPr>
          <a:xfrm>
            <a:off x="106150" y="330897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8" name="Google Shape;1778;p29"/>
          <p:cNvSpPr/>
          <p:nvPr/>
        </p:nvSpPr>
        <p:spPr>
          <a:xfrm>
            <a:off x="4956475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9" name="Google Shape;1779;p29"/>
          <p:cNvSpPr/>
          <p:nvPr/>
        </p:nvSpPr>
        <p:spPr>
          <a:xfrm>
            <a:off x="3127775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0" name="Google Shape;1780;p29"/>
          <p:cNvSpPr/>
          <p:nvPr/>
        </p:nvSpPr>
        <p:spPr>
          <a:xfrm>
            <a:off x="168117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1" name="Google Shape;1781;p29"/>
          <p:cNvSpPr/>
          <p:nvPr/>
        </p:nvSpPr>
        <p:spPr>
          <a:xfrm>
            <a:off x="4956475" y="452350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2" name="Google Shape;1782;p29"/>
          <p:cNvSpPr/>
          <p:nvPr/>
        </p:nvSpPr>
        <p:spPr>
          <a:xfrm>
            <a:off x="6680425" y="1121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3" name="Google Shape;1783;p29"/>
          <p:cNvSpPr/>
          <p:nvPr/>
        </p:nvSpPr>
        <p:spPr>
          <a:xfrm>
            <a:off x="3968888" y="298600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4" name="Google Shape;1784;p29"/>
          <p:cNvSpPr/>
          <p:nvPr/>
        </p:nvSpPr>
        <p:spPr>
          <a:xfrm>
            <a:off x="1530875" y="66910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85" name="Google Shape;1785;p29"/>
          <p:cNvGrpSpPr/>
          <p:nvPr/>
        </p:nvGrpSpPr>
        <p:grpSpPr>
          <a:xfrm>
            <a:off x="4157975" y="772163"/>
            <a:ext cx="811419" cy="387425"/>
            <a:chOff x="5852750" y="664100"/>
            <a:chExt cx="811419" cy="387425"/>
          </a:xfrm>
        </p:grpSpPr>
        <p:sp>
          <p:nvSpPr>
            <p:cNvPr id="1786" name="Google Shape;1786;p29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29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8" name="Google Shape;1788;p29"/>
          <p:cNvGrpSpPr/>
          <p:nvPr/>
        </p:nvGrpSpPr>
        <p:grpSpPr>
          <a:xfrm>
            <a:off x="0" y="3689863"/>
            <a:ext cx="3794750" cy="1974550"/>
            <a:chOff x="0" y="3691375"/>
            <a:chExt cx="3794750" cy="1974550"/>
          </a:xfrm>
        </p:grpSpPr>
        <p:sp>
          <p:nvSpPr>
            <p:cNvPr id="1789" name="Google Shape;1789;p29"/>
            <p:cNvSpPr/>
            <p:nvPr/>
          </p:nvSpPr>
          <p:spPr>
            <a:xfrm flipH="1">
              <a:off x="0" y="3691375"/>
              <a:ext cx="3794750" cy="1812600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29"/>
            <p:cNvSpPr/>
            <p:nvPr/>
          </p:nvSpPr>
          <p:spPr>
            <a:xfrm flipH="1">
              <a:off x="0" y="4494375"/>
              <a:ext cx="3794750" cy="1171550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1" name="Google Shape;1791;p29"/>
          <p:cNvGrpSpPr/>
          <p:nvPr/>
        </p:nvGrpSpPr>
        <p:grpSpPr>
          <a:xfrm>
            <a:off x="5388400" y="3689863"/>
            <a:ext cx="3794750" cy="1974550"/>
            <a:chOff x="5388400" y="3535950"/>
            <a:chExt cx="3794750" cy="1974550"/>
          </a:xfrm>
        </p:grpSpPr>
        <p:sp>
          <p:nvSpPr>
            <p:cNvPr id="1792" name="Google Shape;1792;p29"/>
            <p:cNvSpPr/>
            <p:nvPr/>
          </p:nvSpPr>
          <p:spPr>
            <a:xfrm>
              <a:off x="5388400" y="3535950"/>
              <a:ext cx="3794750" cy="1812600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29"/>
            <p:cNvSpPr/>
            <p:nvPr/>
          </p:nvSpPr>
          <p:spPr>
            <a:xfrm>
              <a:off x="5388400" y="4338950"/>
              <a:ext cx="3794750" cy="1171550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4" name="Google Shape;1794;p29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1795" name="Google Shape;1795;p29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796" name="Google Shape;1796;p29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1797" name="Google Shape;1797;p29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" name="Google Shape;1798;p29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" name="Google Shape;1799;p29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" name="Google Shape;1800;p29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1" name="Google Shape;1801;p29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2" name="Google Shape;1802;p29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3" name="Google Shape;1803;p29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4" name="Google Shape;1804;p29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5" name="Google Shape;1805;p29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6" name="Google Shape;1806;p29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7" name="Google Shape;1807;p29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8" name="Google Shape;1808;p29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9" name="Google Shape;1809;p29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0" name="Google Shape;1810;p29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1" name="Google Shape;1811;p29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2" name="Google Shape;1812;p29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3" name="Google Shape;1813;p29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4" name="Google Shape;1814;p29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5" name="Google Shape;1815;p29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6" name="Google Shape;1816;p29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7" name="Google Shape;1817;p29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8" name="Google Shape;1818;p29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9" name="Google Shape;1819;p29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0" name="Google Shape;1820;p29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1" name="Google Shape;1821;p29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2" name="Google Shape;1822;p29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3" name="Google Shape;1823;p29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4" name="Google Shape;1824;p29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5" name="Google Shape;1825;p29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6" name="Google Shape;1826;p29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7" name="Google Shape;1827;p29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8" name="Google Shape;1828;p29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9" name="Google Shape;1829;p29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0" name="Google Shape;1830;p29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1" name="Google Shape;1831;p29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2" name="Google Shape;1832;p29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3" name="Google Shape;1833;p29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4" name="Google Shape;1834;p29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5" name="Google Shape;1835;p29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6" name="Google Shape;1836;p29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7" name="Google Shape;1837;p29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8" name="Google Shape;1838;p29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9" name="Google Shape;1839;p29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0" name="Google Shape;1840;p29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1" name="Google Shape;1841;p29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2" name="Google Shape;1842;p29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3" name="Google Shape;1843;p29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4" name="Google Shape;1844;p29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5" name="Google Shape;1845;p29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" name="Google Shape;1846;p29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" name="Google Shape;1847;p29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" name="Google Shape;1848;p29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" name="Google Shape;1849;p29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" name="Google Shape;1850;p29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1" name="Google Shape;1851;p29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2" name="Google Shape;1852;p29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3" name="Google Shape;1853;p29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4" name="Google Shape;1854;p29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5" name="Google Shape;1855;p29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6" name="Google Shape;1856;p29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7" name="Google Shape;1857;p29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8" name="Google Shape;1858;p29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9" name="Google Shape;1859;p29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0" name="Google Shape;1860;p29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" name="Google Shape;1861;p29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" name="Google Shape;1862;p29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3" name="Google Shape;1863;p29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" name="Google Shape;1864;p29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" name="Google Shape;1865;p29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" name="Google Shape;1866;p29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" name="Google Shape;1867;p29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" name="Google Shape;1868;p29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869" name="Google Shape;1869;p29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1870" name="Google Shape;1870;p29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1871" name="Google Shape;1871;p29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1872" name="Google Shape;1872;p29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3" name="Google Shape;1873;p29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4" name="Google Shape;1874;p29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5" name="Google Shape;1875;p29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6" name="Google Shape;1876;p29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7" name="Google Shape;1877;p29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8" name="Google Shape;1878;p29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9" name="Google Shape;1879;p29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0" name="Google Shape;1880;p29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1" name="Google Shape;1881;p29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2" name="Google Shape;1882;p29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3" name="Google Shape;1883;p29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4" name="Google Shape;1884;p29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5" name="Google Shape;1885;p29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6" name="Google Shape;1886;p29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7" name="Google Shape;1887;p29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8" name="Google Shape;1888;p29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9" name="Google Shape;1889;p29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0" name="Google Shape;1890;p29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1" name="Google Shape;1891;p29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2" name="Google Shape;1892;p29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" name="Google Shape;1893;p29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" name="Google Shape;1894;p29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" name="Google Shape;1895;p29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" name="Google Shape;1896;p29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" name="Google Shape;1897;p29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8" name="Google Shape;1898;p29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9" name="Google Shape;1899;p29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0" name="Google Shape;1900;p29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1" name="Google Shape;1901;p29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2" name="Google Shape;1902;p29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3" name="Google Shape;1903;p29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4" name="Google Shape;1904;p29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5" name="Google Shape;1905;p29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6" name="Google Shape;1906;p29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7" name="Google Shape;1907;p29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" name="Google Shape;1908;p29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" name="Google Shape;1909;p29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0" name="Google Shape;1910;p29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" name="Google Shape;1911;p29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" name="Google Shape;1912;p29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" name="Google Shape;1913;p29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" name="Google Shape;1914;p29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" name="Google Shape;1915;p29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6" name="Google Shape;1916;p29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7" name="Google Shape;1917;p29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8" name="Google Shape;1918;p29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9" name="Google Shape;1919;p29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0" name="Google Shape;1920;p29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1" name="Google Shape;1921;p29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2" name="Google Shape;1922;p29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3" name="Google Shape;1923;p29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4" name="Google Shape;1924;p29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5" name="Google Shape;1925;p29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6" name="Google Shape;1926;p29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7" name="Google Shape;1927;p29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8" name="Google Shape;1928;p29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9" name="Google Shape;1929;p29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0" name="Google Shape;1930;p29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1" name="Google Shape;1931;p29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2" name="Google Shape;1932;p29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3" name="Google Shape;1933;p29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4" name="Google Shape;1934;p29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5" name="Google Shape;1935;p29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" name="Google Shape;1936;p29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" name="Google Shape;1937;p29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" name="Google Shape;1938;p29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" name="Google Shape;1939;p29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" name="Google Shape;1940;p29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1" name="Google Shape;1941;p29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2" name="Google Shape;1942;p29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3" name="Google Shape;1943;p29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2">
    <p:spTree>
      <p:nvGrpSpPr>
        <p:cNvPr id="1944" name="Shape 1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" name="Google Shape;1945;p30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46" name="Google Shape;1946;p30"/>
          <p:cNvSpPr txBox="1"/>
          <p:nvPr>
            <p:ph type="title"/>
          </p:nvPr>
        </p:nvSpPr>
        <p:spPr>
          <a:xfrm>
            <a:off x="713225" y="651662"/>
            <a:ext cx="77178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947" name="Google Shape;1947;p30"/>
          <p:cNvSpPr txBox="1"/>
          <p:nvPr>
            <p:ph idx="1" type="body"/>
          </p:nvPr>
        </p:nvSpPr>
        <p:spPr>
          <a:xfrm>
            <a:off x="715300" y="1559400"/>
            <a:ext cx="4695000" cy="248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30200" lvl="0" marL="457200" rtl="0">
              <a:spcBef>
                <a:spcPts val="1000"/>
              </a:spcBef>
              <a:spcAft>
                <a:spcPts val="0"/>
              </a:spcAft>
              <a:buSzPts val="1600"/>
              <a:buAutoNum type="arabicPeriod"/>
              <a:defRPr/>
            </a:lvl1pPr>
            <a:lvl2pPr indent="-317500" lvl="1" marL="914400" rtl="0">
              <a:spcBef>
                <a:spcPts val="100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AutoNum type="alphaLcPeriod"/>
              <a:defRPr/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AutoNum type="romanLcPeriod"/>
              <a:defRPr/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AutoNum type="arabicPeriod"/>
              <a:defRPr/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AutoNum type="alphaLcPeriod"/>
              <a:defRPr/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AutoNum type="romanLcPeriod"/>
              <a:defRPr/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AutoNum type="arabicPeriod"/>
              <a:defRPr/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AutoNum type="alphaLcPeriod"/>
              <a:defRPr/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AutoNum type="romanLcPeriod"/>
              <a:defRPr/>
            </a:lvl9pPr>
          </a:lstStyle>
          <a:p/>
        </p:txBody>
      </p:sp>
      <p:grpSp>
        <p:nvGrpSpPr>
          <p:cNvPr id="1948" name="Google Shape;1948;p30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1949" name="Google Shape;1949;p30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1950" name="Google Shape;1950;p30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" name="Google Shape;1951;p30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" name="Google Shape;1952;p30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3" name="Google Shape;1953;p30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" name="Google Shape;1954;p30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" name="Google Shape;1955;p30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" name="Google Shape;1956;p30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" name="Google Shape;1957;p30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" name="Google Shape;1958;p30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" name="Google Shape;1959;p30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0" name="Google Shape;1960;p30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1" name="Google Shape;1961;p30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2" name="Google Shape;1962;p30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3" name="Google Shape;1963;p30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" name="Google Shape;1964;p30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" name="Google Shape;1965;p30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" name="Google Shape;1966;p30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" name="Google Shape;1967;p30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8" name="Google Shape;1968;p30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9" name="Google Shape;1969;p30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0" name="Google Shape;1970;p30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1" name="Google Shape;1971;p30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2" name="Google Shape;1972;p30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3" name="Google Shape;1973;p30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4" name="Google Shape;1974;p30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5" name="Google Shape;1975;p30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6" name="Google Shape;1976;p30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77" name="Google Shape;1977;p30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1978" name="Google Shape;1978;p30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" name="Google Shape;1979;p30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" name="Google Shape;1980;p30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" name="Google Shape;1981;p30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" name="Google Shape;1982;p30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" name="Google Shape;1983;p30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" name="Google Shape;1984;p30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" name="Google Shape;1985;p30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" name="Google Shape;1986;p30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" name="Google Shape;1987;p30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" name="Google Shape;1988;p30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" name="Google Shape;1989;p30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" name="Google Shape;1990;p30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" name="Google Shape;1991;p30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" name="Google Shape;1992;p30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" name="Google Shape;1993;p30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" name="Google Shape;1994;p30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" name="Google Shape;1995;p30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" name="Google Shape;1996;p30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7" name="Google Shape;1997;p30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8" name="Google Shape;1998;p30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999" name="Google Shape;1999;p30"/>
          <p:cNvSpPr/>
          <p:nvPr/>
        </p:nvSpPr>
        <p:spPr>
          <a:xfrm>
            <a:off x="6207550" y="4500600"/>
            <a:ext cx="3794750" cy="1171550"/>
          </a:xfrm>
          <a:custGeom>
            <a:rect b="b" l="l" r="r" t="t"/>
            <a:pathLst>
              <a:path extrusionOk="0" h="46862" w="151790">
                <a:moveTo>
                  <a:pt x="140584" y="0"/>
                </a:moveTo>
                <a:lnTo>
                  <a:pt x="139393" y="18"/>
                </a:lnTo>
                <a:lnTo>
                  <a:pt x="138202" y="72"/>
                </a:lnTo>
                <a:lnTo>
                  <a:pt x="136993" y="126"/>
                </a:lnTo>
                <a:lnTo>
                  <a:pt x="135803" y="217"/>
                </a:lnTo>
                <a:lnTo>
                  <a:pt x="134612" y="307"/>
                </a:lnTo>
                <a:lnTo>
                  <a:pt x="133421" y="415"/>
                </a:lnTo>
                <a:lnTo>
                  <a:pt x="132212" y="559"/>
                </a:lnTo>
                <a:lnTo>
                  <a:pt x="131021" y="704"/>
                </a:lnTo>
                <a:lnTo>
                  <a:pt x="129848" y="866"/>
                </a:lnTo>
                <a:lnTo>
                  <a:pt x="128657" y="1047"/>
                </a:lnTo>
                <a:lnTo>
                  <a:pt x="127466" y="1245"/>
                </a:lnTo>
                <a:lnTo>
                  <a:pt x="126275" y="1444"/>
                </a:lnTo>
                <a:lnTo>
                  <a:pt x="125102" y="1678"/>
                </a:lnTo>
                <a:lnTo>
                  <a:pt x="123929" y="1913"/>
                </a:lnTo>
                <a:lnTo>
                  <a:pt x="122756" y="2165"/>
                </a:lnTo>
                <a:lnTo>
                  <a:pt x="121584" y="2436"/>
                </a:lnTo>
                <a:lnTo>
                  <a:pt x="120411" y="2707"/>
                </a:lnTo>
                <a:lnTo>
                  <a:pt x="119238" y="3013"/>
                </a:lnTo>
                <a:lnTo>
                  <a:pt x="118083" y="3302"/>
                </a:lnTo>
                <a:lnTo>
                  <a:pt x="116928" y="3627"/>
                </a:lnTo>
                <a:lnTo>
                  <a:pt x="115773" y="3952"/>
                </a:lnTo>
                <a:lnTo>
                  <a:pt x="114618" y="4295"/>
                </a:lnTo>
                <a:lnTo>
                  <a:pt x="113482" y="4655"/>
                </a:lnTo>
                <a:lnTo>
                  <a:pt x="112345" y="5016"/>
                </a:lnTo>
                <a:lnTo>
                  <a:pt x="111208" y="5377"/>
                </a:lnTo>
                <a:lnTo>
                  <a:pt x="109981" y="5792"/>
                </a:lnTo>
                <a:lnTo>
                  <a:pt x="108754" y="6225"/>
                </a:lnTo>
                <a:lnTo>
                  <a:pt x="107545" y="6658"/>
                </a:lnTo>
                <a:lnTo>
                  <a:pt x="106336" y="7110"/>
                </a:lnTo>
                <a:lnTo>
                  <a:pt x="105127" y="7561"/>
                </a:lnTo>
                <a:lnTo>
                  <a:pt x="103918" y="8030"/>
                </a:lnTo>
                <a:lnTo>
                  <a:pt x="101518" y="9004"/>
                </a:lnTo>
                <a:lnTo>
                  <a:pt x="99136" y="9997"/>
                </a:lnTo>
                <a:lnTo>
                  <a:pt x="96773" y="11043"/>
                </a:lnTo>
                <a:lnTo>
                  <a:pt x="94427" y="12108"/>
                </a:lnTo>
                <a:lnTo>
                  <a:pt x="92099" y="13209"/>
                </a:lnTo>
                <a:lnTo>
                  <a:pt x="89771" y="14327"/>
                </a:lnTo>
                <a:lnTo>
                  <a:pt x="87462" y="15482"/>
                </a:lnTo>
                <a:lnTo>
                  <a:pt x="85170" y="16655"/>
                </a:lnTo>
                <a:lnTo>
                  <a:pt x="82878" y="17846"/>
                </a:lnTo>
                <a:lnTo>
                  <a:pt x="80587" y="19055"/>
                </a:lnTo>
                <a:lnTo>
                  <a:pt x="78313" y="20282"/>
                </a:lnTo>
                <a:lnTo>
                  <a:pt x="76058" y="21509"/>
                </a:lnTo>
                <a:lnTo>
                  <a:pt x="73784" y="22772"/>
                </a:lnTo>
                <a:lnTo>
                  <a:pt x="69508" y="25154"/>
                </a:lnTo>
                <a:lnTo>
                  <a:pt x="67342" y="26327"/>
                </a:lnTo>
                <a:lnTo>
                  <a:pt x="65177" y="27482"/>
                </a:lnTo>
                <a:lnTo>
                  <a:pt x="63012" y="28637"/>
                </a:lnTo>
                <a:lnTo>
                  <a:pt x="60810" y="29755"/>
                </a:lnTo>
                <a:lnTo>
                  <a:pt x="58609" y="30838"/>
                </a:lnTo>
                <a:lnTo>
                  <a:pt x="56389" y="31903"/>
                </a:lnTo>
                <a:lnTo>
                  <a:pt x="55289" y="32426"/>
                </a:lnTo>
                <a:lnTo>
                  <a:pt x="54170" y="32913"/>
                </a:lnTo>
                <a:lnTo>
                  <a:pt x="53033" y="33418"/>
                </a:lnTo>
                <a:lnTo>
                  <a:pt x="51914" y="33887"/>
                </a:lnTo>
                <a:lnTo>
                  <a:pt x="50778" y="34357"/>
                </a:lnTo>
                <a:lnTo>
                  <a:pt x="49641" y="34826"/>
                </a:lnTo>
                <a:lnTo>
                  <a:pt x="48486" y="35259"/>
                </a:lnTo>
                <a:lnTo>
                  <a:pt x="47349" y="35692"/>
                </a:lnTo>
                <a:lnTo>
                  <a:pt x="46194" y="36089"/>
                </a:lnTo>
                <a:lnTo>
                  <a:pt x="45021" y="36486"/>
                </a:lnTo>
                <a:lnTo>
                  <a:pt x="43867" y="36865"/>
                </a:lnTo>
                <a:lnTo>
                  <a:pt x="42694" y="37226"/>
                </a:lnTo>
                <a:lnTo>
                  <a:pt x="41521" y="37587"/>
                </a:lnTo>
                <a:lnTo>
                  <a:pt x="40330" y="37911"/>
                </a:lnTo>
                <a:lnTo>
                  <a:pt x="39139" y="38218"/>
                </a:lnTo>
                <a:lnTo>
                  <a:pt x="37930" y="38507"/>
                </a:lnTo>
                <a:lnTo>
                  <a:pt x="36757" y="38759"/>
                </a:lnTo>
                <a:lnTo>
                  <a:pt x="35584" y="38994"/>
                </a:lnTo>
                <a:lnTo>
                  <a:pt x="34393" y="39229"/>
                </a:lnTo>
                <a:lnTo>
                  <a:pt x="33220" y="39427"/>
                </a:lnTo>
                <a:lnTo>
                  <a:pt x="32029" y="39608"/>
                </a:lnTo>
                <a:lnTo>
                  <a:pt x="30838" y="39770"/>
                </a:lnTo>
                <a:lnTo>
                  <a:pt x="29648" y="39914"/>
                </a:lnTo>
                <a:lnTo>
                  <a:pt x="28457" y="40041"/>
                </a:lnTo>
                <a:lnTo>
                  <a:pt x="27266" y="40131"/>
                </a:lnTo>
                <a:lnTo>
                  <a:pt x="26075" y="40221"/>
                </a:lnTo>
                <a:lnTo>
                  <a:pt x="24884" y="40293"/>
                </a:lnTo>
                <a:lnTo>
                  <a:pt x="23693" y="40347"/>
                </a:lnTo>
                <a:lnTo>
                  <a:pt x="22502" y="40365"/>
                </a:lnTo>
                <a:lnTo>
                  <a:pt x="21311" y="40383"/>
                </a:lnTo>
                <a:lnTo>
                  <a:pt x="20120" y="40383"/>
                </a:lnTo>
                <a:lnTo>
                  <a:pt x="18929" y="40347"/>
                </a:lnTo>
                <a:lnTo>
                  <a:pt x="17738" y="40311"/>
                </a:lnTo>
                <a:lnTo>
                  <a:pt x="16547" y="40257"/>
                </a:lnTo>
                <a:lnTo>
                  <a:pt x="15356" y="40185"/>
                </a:lnTo>
                <a:lnTo>
                  <a:pt x="14165" y="40095"/>
                </a:lnTo>
                <a:lnTo>
                  <a:pt x="12975" y="39986"/>
                </a:lnTo>
                <a:lnTo>
                  <a:pt x="11784" y="39860"/>
                </a:lnTo>
                <a:lnTo>
                  <a:pt x="10593" y="39734"/>
                </a:lnTo>
                <a:lnTo>
                  <a:pt x="9402" y="39571"/>
                </a:lnTo>
                <a:lnTo>
                  <a:pt x="8229" y="39409"/>
                </a:lnTo>
                <a:lnTo>
                  <a:pt x="7038" y="39211"/>
                </a:lnTo>
                <a:lnTo>
                  <a:pt x="5865" y="39012"/>
                </a:lnTo>
                <a:lnTo>
                  <a:pt x="4692" y="38796"/>
                </a:lnTo>
                <a:lnTo>
                  <a:pt x="3501" y="38561"/>
                </a:lnTo>
                <a:lnTo>
                  <a:pt x="2328" y="38326"/>
                </a:lnTo>
                <a:lnTo>
                  <a:pt x="1174" y="38056"/>
                </a:lnTo>
                <a:lnTo>
                  <a:pt x="1" y="37785"/>
                </a:lnTo>
                <a:lnTo>
                  <a:pt x="1" y="42675"/>
                </a:lnTo>
                <a:lnTo>
                  <a:pt x="2148" y="43234"/>
                </a:lnTo>
                <a:lnTo>
                  <a:pt x="4295" y="43740"/>
                </a:lnTo>
                <a:lnTo>
                  <a:pt x="6443" y="44245"/>
                </a:lnTo>
                <a:lnTo>
                  <a:pt x="8608" y="44696"/>
                </a:lnTo>
                <a:lnTo>
                  <a:pt x="10773" y="45129"/>
                </a:lnTo>
                <a:lnTo>
                  <a:pt x="12938" y="45508"/>
                </a:lnTo>
                <a:lnTo>
                  <a:pt x="14021" y="45689"/>
                </a:lnTo>
                <a:lnTo>
                  <a:pt x="15122" y="45851"/>
                </a:lnTo>
                <a:lnTo>
                  <a:pt x="16205" y="46013"/>
                </a:lnTo>
                <a:lnTo>
                  <a:pt x="17305" y="46158"/>
                </a:lnTo>
                <a:lnTo>
                  <a:pt x="18388" y="46284"/>
                </a:lnTo>
                <a:lnTo>
                  <a:pt x="19489" y="46392"/>
                </a:lnTo>
                <a:lnTo>
                  <a:pt x="20571" y="46501"/>
                </a:lnTo>
                <a:lnTo>
                  <a:pt x="21672" y="46591"/>
                </a:lnTo>
                <a:lnTo>
                  <a:pt x="22773" y="46681"/>
                </a:lnTo>
                <a:lnTo>
                  <a:pt x="23873" y="46753"/>
                </a:lnTo>
                <a:lnTo>
                  <a:pt x="24974" y="46789"/>
                </a:lnTo>
                <a:lnTo>
                  <a:pt x="26075" y="46825"/>
                </a:lnTo>
                <a:lnTo>
                  <a:pt x="27175" y="46861"/>
                </a:lnTo>
                <a:lnTo>
                  <a:pt x="29377" y="46861"/>
                </a:lnTo>
                <a:lnTo>
                  <a:pt x="30496" y="46825"/>
                </a:lnTo>
                <a:lnTo>
                  <a:pt x="31596" y="46789"/>
                </a:lnTo>
                <a:lnTo>
                  <a:pt x="32697" y="46717"/>
                </a:lnTo>
                <a:lnTo>
                  <a:pt x="33816" y="46645"/>
                </a:lnTo>
                <a:lnTo>
                  <a:pt x="34935" y="46555"/>
                </a:lnTo>
                <a:lnTo>
                  <a:pt x="36180" y="46428"/>
                </a:lnTo>
                <a:lnTo>
                  <a:pt x="37443" y="46302"/>
                </a:lnTo>
                <a:lnTo>
                  <a:pt x="38688" y="46158"/>
                </a:lnTo>
                <a:lnTo>
                  <a:pt x="39933" y="45995"/>
                </a:lnTo>
                <a:lnTo>
                  <a:pt x="42441" y="45652"/>
                </a:lnTo>
                <a:lnTo>
                  <a:pt x="44931" y="45255"/>
                </a:lnTo>
                <a:lnTo>
                  <a:pt x="47403" y="44840"/>
                </a:lnTo>
                <a:lnTo>
                  <a:pt x="49893" y="44371"/>
                </a:lnTo>
                <a:lnTo>
                  <a:pt x="52365" y="43866"/>
                </a:lnTo>
                <a:lnTo>
                  <a:pt x="54819" y="43343"/>
                </a:lnTo>
                <a:lnTo>
                  <a:pt x="57292" y="42783"/>
                </a:lnTo>
                <a:lnTo>
                  <a:pt x="59746" y="42206"/>
                </a:lnTo>
                <a:lnTo>
                  <a:pt x="62200" y="41592"/>
                </a:lnTo>
                <a:lnTo>
                  <a:pt x="64636" y="40979"/>
                </a:lnTo>
                <a:lnTo>
                  <a:pt x="67072" y="40329"/>
                </a:lnTo>
                <a:lnTo>
                  <a:pt x="69508" y="39662"/>
                </a:lnTo>
                <a:lnTo>
                  <a:pt x="71944" y="38994"/>
                </a:lnTo>
                <a:lnTo>
                  <a:pt x="74362" y="38308"/>
                </a:lnTo>
                <a:lnTo>
                  <a:pt x="76617" y="37659"/>
                </a:lnTo>
                <a:lnTo>
                  <a:pt x="78873" y="36991"/>
                </a:lnTo>
                <a:lnTo>
                  <a:pt x="83384" y="35656"/>
                </a:lnTo>
                <a:lnTo>
                  <a:pt x="87895" y="34321"/>
                </a:lnTo>
                <a:lnTo>
                  <a:pt x="90168" y="33653"/>
                </a:lnTo>
                <a:lnTo>
                  <a:pt x="92424" y="33003"/>
                </a:lnTo>
                <a:lnTo>
                  <a:pt x="94698" y="32372"/>
                </a:lnTo>
                <a:lnTo>
                  <a:pt x="96971" y="31758"/>
                </a:lnTo>
                <a:lnTo>
                  <a:pt x="99245" y="31163"/>
                </a:lnTo>
                <a:lnTo>
                  <a:pt x="101518" y="30585"/>
                </a:lnTo>
                <a:lnTo>
                  <a:pt x="103810" y="30044"/>
                </a:lnTo>
                <a:lnTo>
                  <a:pt x="106120" y="29539"/>
                </a:lnTo>
                <a:lnTo>
                  <a:pt x="108411" y="29052"/>
                </a:lnTo>
                <a:lnTo>
                  <a:pt x="110721" y="28618"/>
                </a:lnTo>
                <a:lnTo>
                  <a:pt x="112832" y="28258"/>
                </a:lnTo>
                <a:lnTo>
                  <a:pt x="114925" y="27933"/>
                </a:lnTo>
                <a:lnTo>
                  <a:pt x="117036" y="27644"/>
                </a:lnTo>
                <a:lnTo>
                  <a:pt x="119166" y="27391"/>
                </a:lnTo>
                <a:lnTo>
                  <a:pt x="121277" y="27175"/>
                </a:lnTo>
                <a:lnTo>
                  <a:pt x="123406" y="26994"/>
                </a:lnTo>
                <a:lnTo>
                  <a:pt x="125535" y="26868"/>
                </a:lnTo>
                <a:lnTo>
                  <a:pt x="126600" y="26814"/>
                </a:lnTo>
                <a:lnTo>
                  <a:pt x="127665" y="26778"/>
                </a:lnTo>
                <a:lnTo>
                  <a:pt x="128729" y="26742"/>
                </a:lnTo>
                <a:lnTo>
                  <a:pt x="129794" y="26724"/>
                </a:lnTo>
                <a:lnTo>
                  <a:pt x="131923" y="26724"/>
                </a:lnTo>
                <a:lnTo>
                  <a:pt x="132988" y="26742"/>
                </a:lnTo>
                <a:lnTo>
                  <a:pt x="134052" y="26778"/>
                </a:lnTo>
                <a:lnTo>
                  <a:pt x="135117" y="26814"/>
                </a:lnTo>
                <a:lnTo>
                  <a:pt x="136181" y="26868"/>
                </a:lnTo>
                <a:lnTo>
                  <a:pt x="137246" y="26940"/>
                </a:lnTo>
                <a:lnTo>
                  <a:pt x="138311" y="27031"/>
                </a:lnTo>
                <a:lnTo>
                  <a:pt x="139375" y="27121"/>
                </a:lnTo>
                <a:lnTo>
                  <a:pt x="140440" y="27229"/>
                </a:lnTo>
                <a:lnTo>
                  <a:pt x="141487" y="27355"/>
                </a:lnTo>
                <a:lnTo>
                  <a:pt x="142551" y="27500"/>
                </a:lnTo>
                <a:lnTo>
                  <a:pt x="143598" y="27644"/>
                </a:lnTo>
                <a:lnTo>
                  <a:pt x="144662" y="27825"/>
                </a:lnTo>
                <a:lnTo>
                  <a:pt x="145565" y="27969"/>
                </a:lnTo>
                <a:lnTo>
                  <a:pt x="146467" y="28149"/>
                </a:lnTo>
                <a:lnTo>
                  <a:pt x="147351" y="28330"/>
                </a:lnTo>
                <a:lnTo>
                  <a:pt x="148253" y="28510"/>
                </a:lnTo>
                <a:lnTo>
                  <a:pt x="149137" y="28709"/>
                </a:lnTo>
                <a:lnTo>
                  <a:pt x="150022" y="28925"/>
                </a:lnTo>
                <a:lnTo>
                  <a:pt x="150906" y="29160"/>
                </a:lnTo>
                <a:lnTo>
                  <a:pt x="151790" y="29394"/>
                </a:lnTo>
                <a:lnTo>
                  <a:pt x="151790" y="722"/>
                </a:lnTo>
                <a:lnTo>
                  <a:pt x="150382" y="523"/>
                </a:lnTo>
                <a:lnTo>
                  <a:pt x="148975" y="379"/>
                </a:lnTo>
                <a:lnTo>
                  <a:pt x="147784" y="253"/>
                </a:lnTo>
                <a:lnTo>
                  <a:pt x="146575" y="162"/>
                </a:lnTo>
                <a:lnTo>
                  <a:pt x="145384" y="90"/>
                </a:lnTo>
                <a:lnTo>
                  <a:pt x="144193" y="36"/>
                </a:lnTo>
                <a:lnTo>
                  <a:pt x="14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0" name="Google Shape;2000;p30"/>
          <p:cNvSpPr/>
          <p:nvPr/>
        </p:nvSpPr>
        <p:spPr>
          <a:xfrm rot="10800000">
            <a:off x="-602825" y="-379075"/>
            <a:ext cx="3794750" cy="1812600"/>
          </a:xfrm>
          <a:custGeom>
            <a:rect b="b" l="l" r="r" t="t"/>
            <a:pathLst>
              <a:path extrusionOk="0" h="72504" w="151790">
                <a:moveTo>
                  <a:pt x="151790" y="1"/>
                </a:moveTo>
                <a:lnTo>
                  <a:pt x="150130" y="217"/>
                </a:lnTo>
                <a:lnTo>
                  <a:pt x="149083" y="362"/>
                </a:lnTo>
                <a:lnTo>
                  <a:pt x="148055" y="524"/>
                </a:lnTo>
                <a:lnTo>
                  <a:pt x="147008" y="705"/>
                </a:lnTo>
                <a:lnTo>
                  <a:pt x="145980" y="903"/>
                </a:lnTo>
                <a:lnTo>
                  <a:pt x="144951" y="1102"/>
                </a:lnTo>
                <a:lnTo>
                  <a:pt x="143923" y="1318"/>
                </a:lnTo>
                <a:lnTo>
                  <a:pt x="142894" y="1553"/>
                </a:lnTo>
                <a:lnTo>
                  <a:pt x="141865" y="1787"/>
                </a:lnTo>
                <a:lnTo>
                  <a:pt x="139826" y="2293"/>
                </a:lnTo>
                <a:lnTo>
                  <a:pt x="137787" y="2834"/>
                </a:lnTo>
                <a:lnTo>
                  <a:pt x="135766" y="3411"/>
                </a:lnTo>
                <a:lnTo>
                  <a:pt x="133746" y="4007"/>
                </a:lnTo>
                <a:lnTo>
                  <a:pt x="132356" y="4458"/>
                </a:lnTo>
                <a:lnTo>
                  <a:pt x="130985" y="4909"/>
                </a:lnTo>
                <a:lnTo>
                  <a:pt x="129613" y="5378"/>
                </a:lnTo>
                <a:lnTo>
                  <a:pt x="128242" y="5865"/>
                </a:lnTo>
                <a:lnTo>
                  <a:pt x="126871" y="6371"/>
                </a:lnTo>
                <a:lnTo>
                  <a:pt x="125517" y="6894"/>
                </a:lnTo>
                <a:lnTo>
                  <a:pt x="124182" y="7435"/>
                </a:lnTo>
                <a:lnTo>
                  <a:pt x="122829" y="7995"/>
                </a:lnTo>
                <a:lnTo>
                  <a:pt x="121493" y="8554"/>
                </a:lnTo>
                <a:lnTo>
                  <a:pt x="120176" y="9149"/>
                </a:lnTo>
                <a:lnTo>
                  <a:pt x="118859" y="9745"/>
                </a:lnTo>
                <a:lnTo>
                  <a:pt x="117542" y="10376"/>
                </a:lnTo>
                <a:lnTo>
                  <a:pt x="116224" y="11008"/>
                </a:lnTo>
                <a:lnTo>
                  <a:pt x="114925" y="11658"/>
                </a:lnTo>
                <a:lnTo>
                  <a:pt x="113644" y="12325"/>
                </a:lnTo>
                <a:lnTo>
                  <a:pt x="112363" y="12993"/>
                </a:lnTo>
                <a:lnTo>
                  <a:pt x="111082" y="13697"/>
                </a:lnTo>
                <a:lnTo>
                  <a:pt x="109801" y="14400"/>
                </a:lnTo>
                <a:lnTo>
                  <a:pt x="108556" y="15122"/>
                </a:lnTo>
                <a:lnTo>
                  <a:pt x="107292" y="15862"/>
                </a:lnTo>
                <a:lnTo>
                  <a:pt x="106047" y="16602"/>
                </a:lnTo>
                <a:lnTo>
                  <a:pt x="104802" y="17360"/>
                </a:lnTo>
                <a:lnTo>
                  <a:pt x="103575" y="18136"/>
                </a:lnTo>
                <a:lnTo>
                  <a:pt x="102366" y="18930"/>
                </a:lnTo>
                <a:lnTo>
                  <a:pt x="101157" y="19723"/>
                </a:lnTo>
                <a:lnTo>
                  <a:pt x="99948" y="20554"/>
                </a:lnTo>
                <a:lnTo>
                  <a:pt x="98757" y="21366"/>
                </a:lnTo>
                <a:lnTo>
                  <a:pt x="97567" y="22214"/>
                </a:lnTo>
                <a:lnTo>
                  <a:pt x="96394" y="23062"/>
                </a:lnTo>
                <a:lnTo>
                  <a:pt x="95221" y="23928"/>
                </a:lnTo>
                <a:lnTo>
                  <a:pt x="94066" y="24794"/>
                </a:lnTo>
                <a:lnTo>
                  <a:pt x="92911" y="25696"/>
                </a:lnTo>
                <a:lnTo>
                  <a:pt x="91810" y="26562"/>
                </a:lnTo>
                <a:lnTo>
                  <a:pt x="90728" y="27428"/>
                </a:lnTo>
                <a:lnTo>
                  <a:pt x="89663" y="28331"/>
                </a:lnTo>
                <a:lnTo>
                  <a:pt x="88599" y="29233"/>
                </a:lnTo>
                <a:lnTo>
                  <a:pt x="86487" y="31055"/>
                </a:lnTo>
                <a:lnTo>
                  <a:pt x="84394" y="32896"/>
                </a:lnTo>
                <a:lnTo>
                  <a:pt x="82319" y="34754"/>
                </a:lnTo>
                <a:lnTo>
                  <a:pt x="80226" y="36595"/>
                </a:lnTo>
                <a:lnTo>
                  <a:pt x="78115" y="38418"/>
                </a:lnTo>
                <a:lnTo>
                  <a:pt x="77050" y="39320"/>
                </a:lnTo>
                <a:lnTo>
                  <a:pt x="75985" y="40204"/>
                </a:lnTo>
                <a:lnTo>
                  <a:pt x="73928" y="41864"/>
                </a:lnTo>
                <a:lnTo>
                  <a:pt x="71853" y="43488"/>
                </a:lnTo>
                <a:lnTo>
                  <a:pt x="70807" y="44282"/>
                </a:lnTo>
                <a:lnTo>
                  <a:pt x="69742" y="45076"/>
                </a:lnTo>
                <a:lnTo>
                  <a:pt x="68678" y="45852"/>
                </a:lnTo>
                <a:lnTo>
                  <a:pt x="67613" y="46628"/>
                </a:lnTo>
                <a:lnTo>
                  <a:pt x="66530" y="47386"/>
                </a:lnTo>
                <a:lnTo>
                  <a:pt x="65448" y="48143"/>
                </a:lnTo>
                <a:lnTo>
                  <a:pt x="64347" y="48883"/>
                </a:lnTo>
                <a:lnTo>
                  <a:pt x="63246" y="49623"/>
                </a:lnTo>
                <a:lnTo>
                  <a:pt x="62145" y="50345"/>
                </a:lnTo>
                <a:lnTo>
                  <a:pt x="61027" y="51049"/>
                </a:lnTo>
                <a:lnTo>
                  <a:pt x="59908" y="51752"/>
                </a:lnTo>
                <a:lnTo>
                  <a:pt x="58789" y="52438"/>
                </a:lnTo>
                <a:lnTo>
                  <a:pt x="57652" y="53106"/>
                </a:lnTo>
                <a:lnTo>
                  <a:pt x="56498" y="53755"/>
                </a:lnTo>
                <a:lnTo>
                  <a:pt x="55343" y="54405"/>
                </a:lnTo>
                <a:lnTo>
                  <a:pt x="54188" y="55036"/>
                </a:lnTo>
                <a:lnTo>
                  <a:pt x="53033" y="55650"/>
                </a:lnTo>
                <a:lnTo>
                  <a:pt x="51860" y="56263"/>
                </a:lnTo>
                <a:lnTo>
                  <a:pt x="50669" y="56841"/>
                </a:lnTo>
                <a:lnTo>
                  <a:pt x="49478" y="57418"/>
                </a:lnTo>
                <a:lnTo>
                  <a:pt x="48287" y="57978"/>
                </a:lnTo>
                <a:lnTo>
                  <a:pt x="47078" y="58519"/>
                </a:lnTo>
                <a:lnTo>
                  <a:pt x="45869" y="59042"/>
                </a:lnTo>
                <a:lnTo>
                  <a:pt x="44660" y="59548"/>
                </a:lnTo>
                <a:lnTo>
                  <a:pt x="43433" y="60035"/>
                </a:lnTo>
                <a:lnTo>
                  <a:pt x="42206" y="60504"/>
                </a:lnTo>
                <a:lnTo>
                  <a:pt x="40961" y="60973"/>
                </a:lnTo>
                <a:lnTo>
                  <a:pt x="39716" y="61406"/>
                </a:lnTo>
                <a:lnTo>
                  <a:pt x="38507" y="61803"/>
                </a:lnTo>
                <a:lnTo>
                  <a:pt x="37298" y="62182"/>
                </a:lnTo>
                <a:lnTo>
                  <a:pt x="36089" y="62543"/>
                </a:lnTo>
                <a:lnTo>
                  <a:pt x="34862" y="62886"/>
                </a:lnTo>
                <a:lnTo>
                  <a:pt x="33635" y="63211"/>
                </a:lnTo>
                <a:lnTo>
                  <a:pt x="32408" y="63499"/>
                </a:lnTo>
                <a:lnTo>
                  <a:pt x="31181" y="63788"/>
                </a:lnTo>
                <a:lnTo>
                  <a:pt x="29954" y="64041"/>
                </a:lnTo>
                <a:lnTo>
                  <a:pt x="28709" y="64275"/>
                </a:lnTo>
                <a:lnTo>
                  <a:pt x="27482" y="64492"/>
                </a:lnTo>
                <a:lnTo>
                  <a:pt x="26237" y="64690"/>
                </a:lnTo>
                <a:lnTo>
                  <a:pt x="24992" y="64871"/>
                </a:lnTo>
                <a:lnTo>
                  <a:pt x="23747" y="65015"/>
                </a:lnTo>
                <a:lnTo>
                  <a:pt x="22502" y="65141"/>
                </a:lnTo>
                <a:lnTo>
                  <a:pt x="21239" y="65250"/>
                </a:lnTo>
                <a:lnTo>
                  <a:pt x="19994" y="65340"/>
                </a:lnTo>
                <a:lnTo>
                  <a:pt x="18749" y="65394"/>
                </a:lnTo>
                <a:lnTo>
                  <a:pt x="17486" y="65448"/>
                </a:lnTo>
                <a:lnTo>
                  <a:pt x="16241" y="65466"/>
                </a:lnTo>
                <a:lnTo>
                  <a:pt x="14977" y="65466"/>
                </a:lnTo>
                <a:lnTo>
                  <a:pt x="13732" y="65430"/>
                </a:lnTo>
                <a:lnTo>
                  <a:pt x="12469" y="65394"/>
                </a:lnTo>
                <a:lnTo>
                  <a:pt x="11224" y="65322"/>
                </a:lnTo>
                <a:lnTo>
                  <a:pt x="9961" y="65232"/>
                </a:lnTo>
                <a:lnTo>
                  <a:pt x="8716" y="65105"/>
                </a:lnTo>
                <a:lnTo>
                  <a:pt x="7471" y="64979"/>
                </a:lnTo>
                <a:lnTo>
                  <a:pt x="6208" y="64817"/>
                </a:lnTo>
                <a:lnTo>
                  <a:pt x="4963" y="64618"/>
                </a:lnTo>
                <a:lnTo>
                  <a:pt x="3718" y="64420"/>
                </a:lnTo>
                <a:lnTo>
                  <a:pt x="2473" y="64185"/>
                </a:lnTo>
                <a:lnTo>
                  <a:pt x="1246" y="63932"/>
                </a:lnTo>
                <a:lnTo>
                  <a:pt x="1" y="63644"/>
                </a:lnTo>
                <a:lnTo>
                  <a:pt x="1" y="69905"/>
                </a:lnTo>
                <a:lnTo>
                  <a:pt x="1174" y="70176"/>
                </a:lnTo>
                <a:lnTo>
                  <a:pt x="2328" y="70446"/>
                </a:lnTo>
                <a:lnTo>
                  <a:pt x="3501" y="70681"/>
                </a:lnTo>
                <a:lnTo>
                  <a:pt x="4692" y="70916"/>
                </a:lnTo>
                <a:lnTo>
                  <a:pt x="5865" y="71132"/>
                </a:lnTo>
                <a:lnTo>
                  <a:pt x="7038" y="71331"/>
                </a:lnTo>
                <a:lnTo>
                  <a:pt x="8229" y="71529"/>
                </a:lnTo>
                <a:lnTo>
                  <a:pt x="9402" y="71691"/>
                </a:lnTo>
                <a:lnTo>
                  <a:pt x="10593" y="71854"/>
                </a:lnTo>
                <a:lnTo>
                  <a:pt x="11784" y="71980"/>
                </a:lnTo>
                <a:lnTo>
                  <a:pt x="12975" y="72106"/>
                </a:lnTo>
                <a:lnTo>
                  <a:pt x="14165" y="72215"/>
                </a:lnTo>
                <a:lnTo>
                  <a:pt x="15356" y="72305"/>
                </a:lnTo>
                <a:lnTo>
                  <a:pt x="16547" y="72377"/>
                </a:lnTo>
                <a:lnTo>
                  <a:pt x="17738" y="72431"/>
                </a:lnTo>
                <a:lnTo>
                  <a:pt x="18929" y="72467"/>
                </a:lnTo>
                <a:lnTo>
                  <a:pt x="20120" y="72503"/>
                </a:lnTo>
                <a:lnTo>
                  <a:pt x="21311" y="72503"/>
                </a:lnTo>
                <a:lnTo>
                  <a:pt x="22502" y="72485"/>
                </a:lnTo>
                <a:lnTo>
                  <a:pt x="23693" y="72467"/>
                </a:lnTo>
                <a:lnTo>
                  <a:pt x="24884" y="72413"/>
                </a:lnTo>
                <a:lnTo>
                  <a:pt x="26075" y="72341"/>
                </a:lnTo>
                <a:lnTo>
                  <a:pt x="27266" y="72251"/>
                </a:lnTo>
                <a:lnTo>
                  <a:pt x="28457" y="72161"/>
                </a:lnTo>
                <a:lnTo>
                  <a:pt x="29648" y="72034"/>
                </a:lnTo>
                <a:lnTo>
                  <a:pt x="30838" y="71890"/>
                </a:lnTo>
                <a:lnTo>
                  <a:pt x="32029" y="71728"/>
                </a:lnTo>
                <a:lnTo>
                  <a:pt x="33220" y="71547"/>
                </a:lnTo>
                <a:lnTo>
                  <a:pt x="34393" y="71349"/>
                </a:lnTo>
                <a:lnTo>
                  <a:pt x="35584" y="71114"/>
                </a:lnTo>
                <a:lnTo>
                  <a:pt x="36757" y="70879"/>
                </a:lnTo>
                <a:lnTo>
                  <a:pt x="37930" y="70627"/>
                </a:lnTo>
                <a:lnTo>
                  <a:pt x="39139" y="70338"/>
                </a:lnTo>
                <a:lnTo>
                  <a:pt x="40330" y="70031"/>
                </a:lnTo>
                <a:lnTo>
                  <a:pt x="41521" y="69707"/>
                </a:lnTo>
                <a:lnTo>
                  <a:pt x="42694" y="69346"/>
                </a:lnTo>
                <a:lnTo>
                  <a:pt x="43867" y="68985"/>
                </a:lnTo>
                <a:lnTo>
                  <a:pt x="45021" y="68606"/>
                </a:lnTo>
                <a:lnTo>
                  <a:pt x="46194" y="68209"/>
                </a:lnTo>
                <a:lnTo>
                  <a:pt x="47349" y="67812"/>
                </a:lnTo>
                <a:lnTo>
                  <a:pt x="48486" y="67379"/>
                </a:lnTo>
                <a:lnTo>
                  <a:pt x="49641" y="66946"/>
                </a:lnTo>
                <a:lnTo>
                  <a:pt x="50778" y="66477"/>
                </a:lnTo>
                <a:lnTo>
                  <a:pt x="51914" y="66007"/>
                </a:lnTo>
                <a:lnTo>
                  <a:pt x="53033" y="65538"/>
                </a:lnTo>
                <a:lnTo>
                  <a:pt x="54170" y="65033"/>
                </a:lnTo>
                <a:lnTo>
                  <a:pt x="55289" y="64546"/>
                </a:lnTo>
                <a:lnTo>
                  <a:pt x="56389" y="64023"/>
                </a:lnTo>
                <a:lnTo>
                  <a:pt x="58609" y="62958"/>
                </a:lnTo>
                <a:lnTo>
                  <a:pt x="60810" y="61875"/>
                </a:lnTo>
                <a:lnTo>
                  <a:pt x="63012" y="60757"/>
                </a:lnTo>
                <a:lnTo>
                  <a:pt x="65177" y="59602"/>
                </a:lnTo>
                <a:lnTo>
                  <a:pt x="67342" y="58447"/>
                </a:lnTo>
                <a:lnTo>
                  <a:pt x="69508" y="57274"/>
                </a:lnTo>
                <a:lnTo>
                  <a:pt x="73784" y="54892"/>
                </a:lnTo>
                <a:lnTo>
                  <a:pt x="76058" y="53629"/>
                </a:lnTo>
                <a:lnTo>
                  <a:pt x="78313" y="52402"/>
                </a:lnTo>
                <a:lnTo>
                  <a:pt x="80587" y="51175"/>
                </a:lnTo>
                <a:lnTo>
                  <a:pt x="82878" y="49966"/>
                </a:lnTo>
                <a:lnTo>
                  <a:pt x="85170" y="48775"/>
                </a:lnTo>
                <a:lnTo>
                  <a:pt x="87462" y="47602"/>
                </a:lnTo>
                <a:lnTo>
                  <a:pt x="89771" y="46447"/>
                </a:lnTo>
                <a:lnTo>
                  <a:pt x="92099" y="45329"/>
                </a:lnTo>
                <a:lnTo>
                  <a:pt x="94427" y="44228"/>
                </a:lnTo>
                <a:lnTo>
                  <a:pt x="96773" y="43163"/>
                </a:lnTo>
                <a:lnTo>
                  <a:pt x="99136" y="42117"/>
                </a:lnTo>
                <a:lnTo>
                  <a:pt x="101518" y="41124"/>
                </a:lnTo>
                <a:lnTo>
                  <a:pt x="103918" y="40150"/>
                </a:lnTo>
                <a:lnTo>
                  <a:pt x="105127" y="39681"/>
                </a:lnTo>
                <a:lnTo>
                  <a:pt x="106336" y="39230"/>
                </a:lnTo>
                <a:lnTo>
                  <a:pt x="107545" y="38778"/>
                </a:lnTo>
                <a:lnTo>
                  <a:pt x="108754" y="38345"/>
                </a:lnTo>
                <a:lnTo>
                  <a:pt x="109981" y="37912"/>
                </a:lnTo>
                <a:lnTo>
                  <a:pt x="111208" y="37497"/>
                </a:lnTo>
                <a:lnTo>
                  <a:pt x="112345" y="37136"/>
                </a:lnTo>
                <a:lnTo>
                  <a:pt x="113482" y="36775"/>
                </a:lnTo>
                <a:lnTo>
                  <a:pt x="114618" y="36415"/>
                </a:lnTo>
                <a:lnTo>
                  <a:pt x="115773" y="36072"/>
                </a:lnTo>
                <a:lnTo>
                  <a:pt x="116928" y="35747"/>
                </a:lnTo>
                <a:lnTo>
                  <a:pt x="118083" y="35422"/>
                </a:lnTo>
                <a:lnTo>
                  <a:pt x="119238" y="35133"/>
                </a:lnTo>
                <a:lnTo>
                  <a:pt x="120411" y="34827"/>
                </a:lnTo>
                <a:lnTo>
                  <a:pt x="121584" y="34556"/>
                </a:lnTo>
                <a:lnTo>
                  <a:pt x="122756" y="34285"/>
                </a:lnTo>
                <a:lnTo>
                  <a:pt x="123929" y="34033"/>
                </a:lnTo>
                <a:lnTo>
                  <a:pt x="125102" y="33798"/>
                </a:lnTo>
                <a:lnTo>
                  <a:pt x="126275" y="33564"/>
                </a:lnTo>
                <a:lnTo>
                  <a:pt x="127466" y="33365"/>
                </a:lnTo>
                <a:lnTo>
                  <a:pt x="128657" y="33167"/>
                </a:lnTo>
                <a:lnTo>
                  <a:pt x="129848" y="32986"/>
                </a:lnTo>
                <a:lnTo>
                  <a:pt x="131021" y="32824"/>
                </a:lnTo>
                <a:lnTo>
                  <a:pt x="132212" y="32679"/>
                </a:lnTo>
                <a:lnTo>
                  <a:pt x="133421" y="32535"/>
                </a:lnTo>
                <a:lnTo>
                  <a:pt x="134612" y="32427"/>
                </a:lnTo>
                <a:lnTo>
                  <a:pt x="135803" y="32337"/>
                </a:lnTo>
                <a:lnTo>
                  <a:pt x="136993" y="32246"/>
                </a:lnTo>
                <a:lnTo>
                  <a:pt x="138202" y="32192"/>
                </a:lnTo>
                <a:lnTo>
                  <a:pt x="139393" y="32138"/>
                </a:lnTo>
                <a:lnTo>
                  <a:pt x="140584" y="32120"/>
                </a:lnTo>
                <a:lnTo>
                  <a:pt x="142984" y="32120"/>
                </a:lnTo>
                <a:lnTo>
                  <a:pt x="144193" y="32156"/>
                </a:lnTo>
                <a:lnTo>
                  <a:pt x="145384" y="32210"/>
                </a:lnTo>
                <a:lnTo>
                  <a:pt x="146575" y="32282"/>
                </a:lnTo>
                <a:lnTo>
                  <a:pt x="147784" y="32373"/>
                </a:lnTo>
                <a:lnTo>
                  <a:pt x="148975" y="32499"/>
                </a:lnTo>
                <a:lnTo>
                  <a:pt x="150382" y="32643"/>
                </a:lnTo>
                <a:lnTo>
                  <a:pt x="151790" y="32842"/>
                </a:lnTo>
                <a:lnTo>
                  <a:pt x="1517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1" name="Google Shape;2001;p30"/>
          <p:cNvSpPr/>
          <p:nvPr/>
        </p:nvSpPr>
        <p:spPr>
          <a:xfrm rot="10800000">
            <a:off x="-602825" y="-541025"/>
            <a:ext cx="3794750" cy="1171550"/>
          </a:xfrm>
          <a:custGeom>
            <a:rect b="b" l="l" r="r" t="t"/>
            <a:pathLst>
              <a:path extrusionOk="0" h="46862" w="151790">
                <a:moveTo>
                  <a:pt x="140584" y="0"/>
                </a:moveTo>
                <a:lnTo>
                  <a:pt x="139393" y="18"/>
                </a:lnTo>
                <a:lnTo>
                  <a:pt x="138202" y="72"/>
                </a:lnTo>
                <a:lnTo>
                  <a:pt x="136993" y="126"/>
                </a:lnTo>
                <a:lnTo>
                  <a:pt x="135803" y="217"/>
                </a:lnTo>
                <a:lnTo>
                  <a:pt x="134612" y="307"/>
                </a:lnTo>
                <a:lnTo>
                  <a:pt x="133421" y="415"/>
                </a:lnTo>
                <a:lnTo>
                  <a:pt x="132212" y="559"/>
                </a:lnTo>
                <a:lnTo>
                  <a:pt x="131021" y="704"/>
                </a:lnTo>
                <a:lnTo>
                  <a:pt x="129848" y="866"/>
                </a:lnTo>
                <a:lnTo>
                  <a:pt x="128657" y="1047"/>
                </a:lnTo>
                <a:lnTo>
                  <a:pt x="127466" y="1245"/>
                </a:lnTo>
                <a:lnTo>
                  <a:pt x="126275" y="1444"/>
                </a:lnTo>
                <a:lnTo>
                  <a:pt x="125102" y="1678"/>
                </a:lnTo>
                <a:lnTo>
                  <a:pt x="123929" y="1913"/>
                </a:lnTo>
                <a:lnTo>
                  <a:pt x="122756" y="2165"/>
                </a:lnTo>
                <a:lnTo>
                  <a:pt x="121584" y="2436"/>
                </a:lnTo>
                <a:lnTo>
                  <a:pt x="120411" y="2707"/>
                </a:lnTo>
                <a:lnTo>
                  <a:pt x="119238" y="3013"/>
                </a:lnTo>
                <a:lnTo>
                  <a:pt x="118083" y="3302"/>
                </a:lnTo>
                <a:lnTo>
                  <a:pt x="116928" y="3627"/>
                </a:lnTo>
                <a:lnTo>
                  <a:pt x="115773" y="3952"/>
                </a:lnTo>
                <a:lnTo>
                  <a:pt x="114618" y="4295"/>
                </a:lnTo>
                <a:lnTo>
                  <a:pt x="113482" y="4655"/>
                </a:lnTo>
                <a:lnTo>
                  <a:pt x="112345" y="5016"/>
                </a:lnTo>
                <a:lnTo>
                  <a:pt x="111208" y="5377"/>
                </a:lnTo>
                <a:lnTo>
                  <a:pt x="109981" y="5792"/>
                </a:lnTo>
                <a:lnTo>
                  <a:pt x="108754" y="6225"/>
                </a:lnTo>
                <a:lnTo>
                  <a:pt x="107545" y="6658"/>
                </a:lnTo>
                <a:lnTo>
                  <a:pt x="106336" y="7110"/>
                </a:lnTo>
                <a:lnTo>
                  <a:pt x="105127" y="7561"/>
                </a:lnTo>
                <a:lnTo>
                  <a:pt x="103918" y="8030"/>
                </a:lnTo>
                <a:lnTo>
                  <a:pt x="101518" y="9004"/>
                </a:lnTo>
                <a:lnTo>
                  <a:pt x="99136" y="9997"/>
                </a:lnTo>
                <a:lnTo>
                  <a:pt x="96773" y="11043"/>
                </a:lnTo>
                <a:lnTo>
                  <a:pt x="94427" y="12108"/>
                </a:lnTo>
                <a:lnTo>
                  <a:pt x="92099" y="13209"/>
                </a:lnTo>
                <a:lnTo>
                  <a:pt x="89771" y="14327"/>
                </a:lnTo>
                <a:lnTo>
                  <a:pt x="87462" y="15482"/>
                </a:lnTo>
                <a:lnTo>
                  <a:pt x="85170" y="16655"/>
                </a:lnTo>
                <a:lnTo>
                  <a:pt x="82878" y="17846"/>
                </a:lnTo>
                <a:lnTo>
                  <a:pt x="80587" y="19055"/>
                </a:lnTo>
                <a:lnTo>
                  <a:pt x="78313" y="20282"/>
                </a:lnTo>
                <a:lnTo>
                  <a:pt x="76058" y="21509"/>
                </a:lnTo>
                <a:lnTo>
                  <a:pt x="73784" y="22772"/>
                </a:lnTo>
                <a:lnTo>
                  <a:pt x="69508" y="25154"/>
                </a:lnTo>
                <a:lnTo>
                  <a:pt x="67342" y="26327"/>
                </a:lnTo>
                <a:lnTo>
                  <a:pt x="65177" y="27482"/>
                </a:lnTo>
                <a:lnTo>
                  <a:pt x="63012" y="28637"/>
                </a:lnTo>
                <a:lnTo>
                  <a:pt x="60810" y="29755"/>
                </a:lnTo>
                <a:lnTo>
                  <a:pt x="58609" y="30838"/>
                </a:lnTo>
                <a:lnTo>
                  <a:pt x="56389" y="31903"/>
                </a:lnTo>
                <a:lnTo>
                  <a:pt x="55289" y="32426"/>
                </a:lnTo>
                <a:lnTo>
                  <a:pt x="54170" y="32913"/>
                </a:lnTo>
                <a:lnTo>
                  <a:pt x="53033" y="33418"/>
                </a:lnTo>
                <a:lnTo>
                  <a:pt x="51914" y="33887"/>
                </a:lnTo>
                <a:lnTo>
                  <a:pt x="50778" y="34357"/>
                </a:lnTo>
                <a:lnTo>
                  <a:pt x="49641" y="34826"/>
                </a:lnTo>
                <a:lnTo>
                  <a:pt x="48486" y="35259"/>
                </a:lnTo>
                <a:lnTo>
                  <a:pt x="47349" y="35692"/>
                </a:lnTo>
                <a:lnTo>
                  <a:pt x="46194" y="36089"/>
                </a:lnTo>
                <a:lnTo>
                  <a:pt x="45021" y="36486"/>
                </a:lnTo>
                <a:lnTo>
                  <a:pt x="43867" y="36865"/>
                </a:lnTo>
                <a:lnTo>
                  <a:pt x="42694" y="37226"/>
                </a:lnTo>
                <a:lnTo>
                  <a:pt x="41521" y="37587"/>
                </a:lnTo>
                <a:lnTo>
                  <a:pt x="40330" y="37911"/>
                </a:lnTo>
                <a:lnTo>
                  <a:pt x="39139" y="38218"/>
                </a:lnTo>
                <a:lnTo>
                  <a:pt x="37930" y="38507"/>
                </a:lnTo>
                <a:lnTo>
                  <a:pt x="36757" y="38759"/>
                </a:lnTo>
                <a:lnTo>
                  <a:pt x="35584" y="38994"/>
                </a:lnTo>
                <a:lnTo>
                  <a:pt x="34393" y="39229"/>
                </a:lnTo>
                <a:lnTo>
                  <a:pt x="33220" y="39427"/>
                </a:lnTo>
                <a:lnTo>
                  <a:pt x="32029" y="39608"/>
                </a:lnTo>
                <a:lnTo>
                  <a:pt x="30838" y="39770"/>
                </a:lnTo>
                <a:lnTo>
                  <a:pt x="29648" y="39914"/>
                </a:lnTo>
                <a:lnTo>
                  <a:pt x="28457" y="40041"/>
                </a:lnTo>
                <a:lnTo>
                  <a:pt x="27266" y="40131"/>
                </a:lnTo>
                <a:lnTo>
                  <a:pt x="26075" y="40221"/>
                </a:lnTo>
                <a:lnTo>
                  <a:pt x="24884" y="40293"/>
                </a:lnTo>
                <a:lnTo>
                  <a:pt x="23693" y="40347"/>
                </a:lnTo>
                <a:lnTo>
                  <a:pt x="22502" y="40365"/>
                </a:lnTo>
                <a:lnTo>
                  <a:pt x="21311" y="40383"/>
                </a:lnTo>
                <a:lnTo>
                  <a:pt x="20120" y="40383"/>
                </a:lnTo>
                <a:lnTo>
                  <a:pt x="18929" y="40347"/>
                </a:lnTo>
                <a:lnTo>
                  <a:pt x="17738" y="40311"/>
                </a:lnTo>
                <a:lnTo>
                  <a:pt x="16547" y="40257"/>
                </a:lnTo>
                <a:lnTo>
                  <a:pt x="15356" y="40185"/>
                </a:lnTo>
                <a:lnTo>
                  <a:pt x="14165" y="40095"/>
                </a:lnTo>
                <a:lnTo>
                  <a:pt x="12975" y="39986"/>
                </a:lnTo>
                <a:lnTo>
                  <a:pt x="11784" y="39860"/>
                </a:lnTo>
                <a:lnTo>
                  <a:pt x="10593" y="39734"/>
                </a:lnTo>
                <a:lnTo>
                  <a:pt x="9402" y="39571"/>
                </a:lnTo>
                <a:lnTo>
                  <a:pt x="8229" y="39409"/>
                </a:lnTo>
                <a:lnTo>
                  <a:pt x="7038" y="39211"/>
                </a:lnTo>
                <a:lnTo>
                  <a:pt x="5865" y="39012"/>
                </a:lnTo>
                <a:lnTo>
                  <a:pt x="4692" y="38796"/>
                </a:lnTo>
                <a:lnTo>
                  <a:pt x="3501" y="38561"/>
                </a:lnTo>
                <a:lnTo>
                  <a:pt x="2328" y="38326"/>
                </a:lnTo>
                <a:lnTo>
                  <a:pt x="1174" y="38056"/>
                </a:lnTo>
                <a:lnTo>
                  <a:pt x="1" y="37785"/>
                </a:lnTo>
                <a:lnTo>
                  <a:pt x="1" y="42675"/>
                </a:lnTo>
                <a:lnTo>
                  <a:pt x="2148" y="43234"/>
                </a:lnTo>
                <a:lnTo>
                  <a:pt x="4295" y="43740"/>
                </a:lnTo>
                <a:lnTo>
                  <a:pt x="6443" y="44245"/>
                </a:lnTo>
                <a:lnTo>
                  <a:pt x="8608" y="44696"/>
                </a:lnTo>
                <a:lnTo>
                  <a:pt x="10773" y="45129"/>
                </a:lnTo>
                <a:lnTo>
                  <a:pt x="12938" y="45508"/>
                </a:lnTo>
                <a:lnTo>
                  <a:pt x="14021" y="45689"/>
                </a:lnTo>
                <a:lnTo>
                  <a:pt x="15122" y="45851"/>
                </a:lnTo>
                <a:lnTo>
                  <a:pt x="16205" y="46013"/>
                </a:lnTo>
                <a:lnTo>
                  <a:pt x="17305" y="46158"/>
                </a:lnTo>
                <a:lnTo>
                  <a:pt x="18388" y="46284"/>
                </a:lnTo>
                <a:lnTo>
                  <a:pt x="19489" y="46392"/>
                </a:lnTo>
                <a:lnTo>
                  <a:pt x="20571" y="46501"/>
                </a:lnTo>
                <a:lnTo>
                  <a:pt x="21672" y="46591"/>
                </a:lnTo>
                <a:lnTo>
                  <a:pt x="22773" y="46681"/>
                </a:lnTo>
                <a:lnTo>
                  <a:pt x="23873" y="46753"/>
                </a:lnTo>
                <a:lnTo>
                  <a:pt x="24974" y="46789"/>
                </a:lnTo>
                <a:lnTo>
                  <a:pt x="26075" y="46825"/>
                </a:lnTo>
                <a:lnTo>
                  <a:pt x="27175" y="46861"/>
                </a:lnTo>
                <a:lnTo>
                  <a:pt x="29377" y="46861"/>
                </a:lnTo>
                <a:lnTo>
                  <a:pt x="30496" y="46825"/>
                </a:lnTo>
                <a:lnTo>
                  <a:pt x="31596" y="46789"/>
                </a:lnTo>
                <a:lnTo>
                  <a:pt x="32697" y="46717"/>
                </a:lnTo>
                <a:lnTo>
                  <a:pt x="33816" y="46645"/>
                </a:lnTo>
                <a:lnTo>
                  <a:pt x="34935" y="46555"/>
                </a:lnTo>
                <a:lnTo>
                  <a:pt x="36180" y="46428"/>
                </a:lnTo>
                <a:lnTo>
                  <a:pt x="37443" y="46302"/>
                </a:lnTo>
                <a:lnTo>
                  <a:pt x="38688" y="46158"/>
                </a:lnTo>
                <a:lnTo>
                  <a:pt x="39933" y="45995"/>
                </a:lnTo>
                <a:lnTo>
                  <a:pt x="42441" y="45652"/>
                </a:lnTo>
                <a:lnTo>
                  <a:pt x="44931" y="45255"/>
                </a:lnTo>
                <a:lnTo>
                  <a:pt x="47403" y="44840"/>
                </a:lnTo>
                <a:lnTo>
                  <a:pt x="49893" y="44371"/>
                </a:lnTo>
                <a:lnTo>
                  <a:pt x="52365" y="43866"/>
                </a:lnTo>
                <a:lnTo>
                  <a:pt x="54819" y="43343"/>
                </a:lnTo>
                <a:lnTo>
                  <a:pt x="57292" y="42783"/>
                </a:lnTo>
                <a:lnTo>
                  <a:pt x="59746" y="42206"/>
                </a:lnTo>
                <a:lnTo>
                  <a:pt x="62200" y="41592"/>
                </a:lnTo>
                <a:lnTo>
                  <a:pt x="64636" y="40979"/>
                </a:lnTo>
                <a:lnTo>
                  <a:pt x="67072" y="40329"/>
                </a:lnTo>
                <a:lnTo>
                  <a:pt x="69508" y="39662"/>
                </a:lnTo>
                <a:lnTo>
                  <a:pt x="71944" y="38994"/>
                </a:lnTo>
                <a:lnTo>
                  <a:pt x="74362" y="38308"/>
                </a:lnTo>
                <a:lnTo>
                  <a:pt x="76617" y="37659"/>
                </a:lnTo>
                <a:lnTo>
                  <a:pt x="78873" y="36991"/>
                </a:lnTo>
                <a:lnTo>
                  <a:pt x="83384" y="35656"/>
                </a:lnTo>
                <a:lnTo>
                  <a:pt x="87895" y="34321"/>
                </a:lnTo>
                <a:lnTo>
                  <a:pt x="90168" y="33653"/>
                </a:lnTo>
                <a:lnTo>
                  <a:pt x="92424" y="33003"/>
                </a:lnTo>
                <a:lnTo>
                  <a:pt x="94698" y="32372"/>
                </a:lnTo>
                <a:lnTo>
                  <a:pt x="96971" y="31758"/>
                </a:lnTo>
                <a:lnTo>
                  <a:pt x="99245" y="31163"/>
                </a:lnTo>
                <a:lnTo>
                  <a:pt x="101518" y="30585"/>
                </a:lnTo>
                <a:lnTo>
                  <a:pt x="103810" y="30044"/>
                </a:lnTo>
                <a:lnTo>
                  <a:pt x="106120" y="29539"/>
                </a:lnTo>
                <a:lnTo>
                  <a:pt x="108411" y="29052"/>
                </a:lnTo>
                <a:lnTo>
                  <a:pt x="110721" y="28618"/>
                </a:lnTo>
                <a:lnTo>
                  <a:pt x="112832" y="28258"/>
                </a:lnTo>
                <a:lnTo>
                  <a:pt x="114925" y="27933"/>
                </a:lnTo>
                <a:lnTo>
                  <a:pt x="117036" y="27644"/>
                </a:lnTo>
                <a:lnTo>
                  <a:pt x="119166" y="27391"/>
                </a:lnTo>
                <a:lnTo>
                  <a:pt x="121277" y="27175"/>
                </a:lnTo>
                <a:lnTo>
                  <a:pt x="123406" y="26994"/>
                </a:lnTo>
                <a:lnTo>
                  <a:pt x="125535" y="26868"/>
                </a:lnTo>
                <a:lnTo>
                  <a:pt x="126600" y="26814"/>
                </a:lnTo>
                <a:lnTo>
                  <a:pt x="127665" y="26778"/>
                </a:lnTo>
                <a:lnTo>
                  <a:pt x="128729" y="26742"/>
                </a:lnTo>
                <a:lnTo>
                  <a:pt x="129794" y="26724"/>
                </a:lnTo>
                <a:lnTo>
                  <a:pt x="131923" y="26724"/>
                </a:lnTo>
                <a:lnTo>
                  <a:pt x="132988" y="26742"/>
                </a:lnTo>
                <a:lnTo>
                  <a:pt x="134052" y="26778"/>
                </a:lnTo>
                <a:lnTo>
                  <a:pt x="135117" y="26814"/>
                </a:lnTo>
                <a:lnTo>
                  <a:pt x="136181" y="26868"/>
                </a:lnTo>
                <a:lnTo>
                  <a:pt x="137246" y="26940"/>
                </a:lnTo>
                <a:lnTo>
                  <a:pt x="138311" y="27031"/>
                </a:lnTo>
                <a:lnTo>
                  <a:pt x="139375" y="27121"/>
                </a:lnTo>
                <a:lnTo>
                  <a:pt x="140440" y="27229"/>
                </a:lnTo>
                <a:lnTo>
                  <a:pt x="141487" y="27355"/>
                </a:lnTo>
                <a:lnTo>
                  <a:pt x="142551" y="27500"/>
                </a:lnTo>
                <a:lnTo>
                  <a:pt x="143598" y="27644"/>
                </a:lnTo>
                <a:lnTo>
                  <a:pt x="144662" y="27825"/>
                </a:lnTo>
                <a:lnTo>
                  <a:pt x="145565" y="27969"/>
                </a:lnTo>
                <a:lnTo>
                  <a:pt x="146467" y="28149"/>
                </a:lnTo>
                <a:lnTo>
                  <a:pt x="147351" y="28330"/>
                </a:lnTo>
                <a:lnTo>
                  <a:pt x="148253" y="28510"/>
                </a:lnTo>
                <a:lnTo>
                  <a:pt x="149137" y="28709"/>
                </a:lnTo>
                <a:lnTo>
                  <a:pt x="150022" y="28925"/>
                </a:lnTo>
                <a:lnTo>
                  <a:pt x="150906" y="29160"/>
                </a:lnTo>
                <a:lnTo>
                  <a:pt x="151790" y="29394"/>
                </a:lnTo>
                <a:lnTo>
                  <a:pt x="151790" y="722"/>
                </a:lnTo>
                <a:lnTo>
                  <a:pt x="150382" y="523"/>
                </a:lnTo>
                <a:lnTo>
                  <a:pt x="148975" y="379"/>
                </a:lnTo>
                <a:lnTo>
                  <a:pt x="147784" y="253"/>
                </a:lnTo>
                <a:lnTo>
                  <a:pt x="146575" y="162"/>
                </a:lnTo>
                <a:lnTo>
                  <a:pt x="145384" y="90"/>
                </a:lnTo>
                <a:lnTo>
                  <a:pt x="144193" y="36"/>
                </a:lnTo>
                <a:lnTo>
                  <a:pt x="14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2" name="Google Shape;2002;p30"/>
          <p:cNvSpPr/>
          <p:nvPr/>
        </p:nvSpPr>
        <p:spPr>
          <a:xfrm>
            <a:off x="6207550" y="3697600"/>
            <a:ext cx="3794750" cy="1812600"/>
          </a:xfrm>
          <a:custGeom>
            <a:rect b="b" l="l" r="r" t="t"/>
            <a:pathLst>
              <a:path extrusionOk="0" h="72504" w="151790">
                <a:moveTo>
                  <a:pt x="151790" y="1"/>
                </a:moveTo>
                <a:lnTo>
                  <a:pt x="150130" y="217"/>
                </a:lnTo>
                <a:lnTo>
                  <a:pt x="149083" y="362"/>
                </a:lnTo>
                <a:lnTo>
                  <a:pt x="148055" y="524"/>
                </a:lnTo>
                <a:lnTo>
                  <a:pt x="147008" y="705"/>
                </a:lnTo>
                <a:lnTo>
                  <a:pt x="145980" y="903"/>
                </a:lnTo>
                <a:lnTo>
                  <a:pt x="144951" y="1102"/>
                </a:lnTo>
                <a:lnTo>
                  <a:pt x="143923" y="1318"/>
                </a:lnTo>
                <a:lnTo>
                  <a:pt x="142894" y="1553"/>
                </a:lnTo>
                <a:lnTo>
                  <a:pt x="141865" y="1787"/>
                </a:lnTo>
                <a:lnTo>
                  <a:pt x="139826" y="2293"/>
                </a:lnTo>
                <a:lnTo>
                  <a:pt x="137787" y="2834"/>
                </a:lnTo>
                <a:lnTo>
                  <a:pt x="135766" y="3411"/>
                </a:lnTo>
                <a:lnTo>
                  <a:pt x="133746" y="4007"/>
                </a:lnTo>
                <a:lnTo>
                  <a:pt x="132356" y="4458"/>
                </a:lnTo>
                <a:lnTo>
                  <a:pt x="130985" y="4909"/>
                </a:lnTo>
                <a:lnTo>
                  <a:pt x="129613" y="5378"/>
                </a:lnTo>
                <a:lnTo>
                  <a:pt x="128242" y="5865"/>
                </a:lnTo>
                <a:lnTo>
                  <a:pt x="126871" y="6371"/>
                </a:lnTo>
                <a:lnTo>
                  <a:pt x="125517" y="6894"/>
                </a:lnTo>
                <a:lnTo>
                  <a:pt x="124182" y="7435"/>
                </a:lnTo>
                <a:lnTo>
                  <a:pt x="122829" y="7995"/>
                </a:lnTo>
                <a:lnTo>
                  <a:pt x="121493" y="8554"/>
                </a:lnTo>
                <a:lnTo>
                  <a:pt x="120176" y="9149"/>
                </a:lnTo>
                <a:lnTo>
                  <a:pt x="118859" y="9745"/>
                </a:lnTo>
                <a:lnTo>
                  <a:pt x="117542" y="10376"/>
                </a:lnTo>
                <a:lnTo>
                  <a:pt x="116224" y="11008"/>
                </a:lnTo>
                <a:lnTo>
                  <a:pt x="114925" y="11658"/>
                </a:lnTo>
                <a:lnTo>
                  <a:pt x="113644" y="12325"/>
                </a:lnTo>
                <a:lnTo>
                  <a:pt x="112363" y="12993"/>
                </a:lnTo>
                <a:lnTo>
                  <a:pt x="111082" y="13697"/>
                </a:lnTo>
                <a:lnTo>
                  <a:pt x="109801" y="14400"/>
                </a:lnTo>
                <a:lnTo>
                  <a:pt x="108556" y="15122"/>
                </a:lnTo>
                <a:lnTo>
                  <a:pt x="107292" y="15862"/>
                </a:lnTo>
                <a:lnTo>
                  <a:pt x="106047" y="16602"/>
                </a:lnTo>
                <a:lnTo>
                  <a:pt x="104802" y="17360"/>
                </a:lnTo>
                <a:lnTo>
                  <a:pt x="103575" y="18136"/>
                </a:lnTo>
                <a:lnTo>
                  <a:pt x="102366" y="18930"/>
                </a:lnTo>
                <a:lnTo>
                  <a:pt x="101157" y="19723"/>
                </a:lnTo>
                <a:lnTo>
                  <a:pt x="99948" y="20554"/>
                </a:lnTo>
                <a:lnTo>
                  <a:pt x="98757" y="21366"/>
                </a:lnTo>
                <a:lnTo>
                  <a:pt x="97567" y="22214"/>
                </a:lnTo>
                <a:lnTo>
                  <a:pt x="96394" y="23062"/>
                </a:lnTo>
                <a:lnTo>
                  <a:pt x="95221" y="23928"/>
                </a:lnTo>
                <a:lnTo>
                  <a:pt x="94066" y="24794"/>
                </a:lnTo>
                <a:lnTo>
                  <a:pt x="92911" y="25696"/>
                </a:lnTo>
                <a:lnTo>
                  <a:pt x="91810" y="26562"/>
                </a:lnTo>
                <a:lnTo>
                  <a:pt x="90728" y="27428"/>
                </a:lnTo>
                <a:lnTo>
                  <a:pt x="89663" y="28331"/>
                </a:lnTo>
                <a:lnTo>
                  <a:pt x="88599" y="29233"/>
                </a:lnTo>
                <a:lnTo>
                  <a:pt x="86487" y="31055"/>
                </a:lnTo>
                <a:lnTo>
                  <a:pt x="84394" y="32896"/>
                </a:lnTo>
                <a:lnTo>
                  <a:pt x="82319" y="34754"/>
                </a:lnTo>
                <a:lnTo>
                  <a:pt x="80226" y="36595"/>
                </a:lnTo>
                <a:lnTo>
                  <a:pt x="78115" y="38418"/>
                </a:lnTo>
                <a:lnTo>
                  <a:pt x="77050" y="39320"/>
                </a:lnTo>
                <a:lnTo>
                  <a:pt x="75985" y="40204"/>
                </a:lnTo>
                <a:lnTo>
                  <a:pt x="73928" y="41864"/>
                </a:lnTo>
                <a:lnTo>
                  <a:pt x="71853" y="43488"/>
                </a:lnTo>
                <a:lnTo>
                  <a:pt x="70807" y="44282"/>
                </a:lnTo>
                <a:lnTo>
                  <a:pt x="69742" y="45076"/>
                </a:lnTo>
                <a:lnTo>
                  <a:pt x="68678" y="45852"/>
                </a:lnTo>
                <a:lnTo>
                  <a:pt x="67613" y="46628"/>
                </a:lnTo>
                <a:lnTo>
                  <a:pt x="66530" y="47386"/>
                </a:lnTo>
                <a:lnTo>
                  <a:pt x="65448" y="48143"/>
                </a:lnTo>
                <a:lnTo>
                  <a:pt x="64347" y="48883"/>
                </a:lnTo>
                <a:lnTo>
                  <a:pt x="63246" y="49623"/>
                </a:lnTo>
                <a:lnTo>
                  <a:pt x="62145" y="50345"/>
                </a:lnTo>
                <a:lnTo>
                  <a:pt x="61027" y="51049"/>
                </a:lnTo>
                <a:lnTo>
                  <a:pt x="59908" y="51752"/>
                </a:lnTo>
                <a:lnTo>
                  <a:pt x="58789" y="52438"/>
                </a:lnTo>
                <a:lnTo>
                  <a:pt x="57652" y="53106"/>
                </a:lnTo>
                <a:lnTo>
                  <a:pt x="56498" y="53755"/>
                </a:lnTo>
                <a:lnTo>
                  <a:pt x="55343" y="54405"/>
                </a:lnTo>
                <a:lnTo>
                  <a:pt x="54188" y="55036"/>
                </a:lnTo>
                <a:lnTo>
                  <a:pt x="53033" y="55650"/>
                </a:lnTo>
                <a:lnTo>
                  <a:pt x="51860" y="56263"/>
                </a:lnTo>
                <a:lnTo>
                  <a:pt x="50669" y="56841"/>
                </a:lnTo>
                <a:lnTo>
                  <a:pt x="49478" y="57418"/>
                </a:lnTo>
                <a:lnTo>
                  <a:pt x="48287" y="57978"/>
                </a:lnTo>
                <a:lnTo>
                  <a:pt x="47078" y="58519"/>
                </a:lnTo>
                <a:lnTo>
                  <a:pt x="45869" y="59042"/>
                </a:lnTo>
                <a:lnTo>
                  <a:pt x="44660" y="59548"/>
                </a:lnTo>
                <a:lnTo>
                  <a:pt x="43433" y="60035"/>
                </a:lnTo>
                <a:lnTo>
                  <a:pt x="42206" y="60504"/>
                </a:lnTo>
                <a:lnTo>
                  <a:pt x="40961" y="60973"/>
                </a:lnTo>
                <a:lnTo>
                  <a:pt x="39716" y="61406"/>
                </a:lnTo>
                <a:lnTo>
                  <a:pt x="38507" y="61803"/>
                </a:lnTo>
                <a:lnTo>
                  <a:pt x="37298" y="62182"/>
                </a:lnTo>
                <a:lnTo>
                  <a:pt x="36089" y="62543"/>
                </a:lnTo>
                <a:lnTo>
                  <a:pt x="34862" y="62886"/>
                </a:lnTo>
                <a:lnTo>
                  <a:pt x="33635" y="63211"/>
                </a:lnTo>
                <a:lnTo>
                  <a:pt x="32408" y="63499"/>
                </a:lnTo>
                <a:lnTo>
                  <a:pt x="31181" y="63788"/>
                </a:lnTo>
                <a:lnTo>
                  <a:pt x="29954" y="64041"/>
                </a:lnTo>
                <a:lnTo>
                  <a:pt x="28709" y="64275"/>
                </a:lnTo>
                <a:lnTo>
                  <a:pt x="27482" y="64492"/>
                </a:lnTo>
                <a:lnTo>
                  <a:pt x="26237" y="64690"/>
                </a:lnTo>
                <a:lnTo>
                  <a:pt x="24992" y="64871"/>
                </a:lnTo>
                <a:lnTo>
                  <a:pt x="23747" y="65015"/>
                </a:lnTo>
                <a:lnTo>
                  <a:pt x="22502" y="65141"/>
                </a:lnTo>
                <a:lnTo>
                  <a:pt x="21239" y="65250"/>
                </a:lnTo>
                <a:lnTo>
                  <a:pt x="19994" y="65340"/>
                </a:lnTo>
                <a:lnTo>
                  <a:pt x="18749" y="65394"/>
                </a:lnTo>
                <a:lnTo>
                  <a:pt x="17486" y="65448"/>
                </a:lnTo>
                <a:lnTo>
                  <a:pt x="16241" y="65466"/>
                </a:lnTo>
                <a:lnTo>
                  <a:pt x="14977" y="65466"/>
                </a:lnTo>
                <a:lnTo>
                  <a:pt x="13732" y="65430"/>
                </a:lnTo>
                <a:lnTo>
                  <a:pt x="12469" y="65394"/>
                </a:lnTo>
                <a:lnTo>
                  <a:pt x="11224" y="65322"/>
                </a:lnTo>
                <a:lnTo>
                  <a:pt x="9961" y="65232"/>
                </a:lnTo>
                <a:lnTo>
                  <a:pt x="8716" y="65105"/>
                </a:lnTo>
                <a:lnTo>
                  <a:pt x="7471" y="64979"/>
                </a:lnTo>
                <a:lnTo>
                  <a:pt x="6208" y="64817"/>
                </a:lnTo>
                <a:lnTo>
                  <a:pt x="4963" y="64618"/>
                </a:lnTo>
                <a:lnTo>
                  <a:pt x="3718" y="64420"/>
                </a:lnTo>
                <a:lnTo>
                  <a:pt x="2473" y="64185"/>
                </a:lnTo>
                <a:lnTo>
                  <a:pt x="1246" y="63932"/>
                </a:lnTo>
                <a:lnTo>
                  <a:pt x="1" y="63644"/>
                </a:lnTo>
                <a:lnTo>
                  <a:pt x="1" y="69905"/>
                </a:lnTo>
                <a:lnTo>
                  <a:pt x="1174" y="70176"/>
                </a:lnTo>
                <a:lnTo>
                  <a:pt x="2328" y="70446"/>
                </a:lnTo>
                <a:lnTo>
                  <a:pt x="3501" y="70681"/>
                </a:lnTo>
                <a:lnTo>
                  <a:pt x="4692" y="70916"/>
                </a:lnTo>
                <a:lnTo>
                  <a:pt x="5865" y="71132"/>
                </a:lnTo>
                <a:lnTo>
                  <a:pt x="7038" y="71331"/>
                </a:lnTo>
                <a:lnTo>
                  <a:pt x="8229" y="71529"/>
                </a:lnTo>
                <a:lnTo>
                  <a:pt x="9402" y="71691"/>
                </a:lnTo>
                <a:lnTo>
                  <a:pt x="10593" y="71854"/>
                </a:lnTo>
                <a:lnTo>
                  <a:pt x="11784" y="71980"/>
                </a:lnTo>
                <a:lnTo>
                  <a:pt x="12975" y="72106"/>
                </a:lnTo>
                <a:lnTo>
                  <a:pt x="14165" y="72215"/>
                </a:lnTo>
                <a:lnTo>
                  <a:pt x="15356" y="72305"/>
                </a:lnTo>
                <a:lnTo>
                  <a:pt x="16547" y="72377"/>
                </a:lnTo>
                <a:lnTo>
                  <a:pt x="17738" y="72431"/>
                </a:lnTo>
                <a:lnTo>
                  <a:pt x="18929" y="72467"/>
                </a:lnTo>
                <a:lnTo>
                  <a:pt x="20120" y="72503"/>
                </a:lnTo>
                <a:lnTo>
                  <a:pt x="21311" y="72503"/>
                </a:lnTo>
                <a:lnTo>
                  <a:pt x="22502" y="72485"/>
                </a:lnTo>
                <a:lnTo>
                  <a:pt x="23693" y="72467"/>
                </a:lnTo>
                <a:lnTo>
                  <a:pt x="24884" y="72413"/>
                </a:lnTo>
                <a:lnTo>
                  <a:pt x="26075" y="72341"/>
                </a:lnTo>
                <a:lnTo>
                  <a:pt x="27266" y="72251"/>
                </a:lnTo>
                <a:lnTo>
                  <a:pt x="28457" y="72161"/>
                </a:lnTo>
                <a:lnTo>
                  <a:pt x="29648" y="72034"/>
                </a:lnTo>
                <a:lnTo>
                  <a:pt x="30838" y="71890"/>
                </a:lnTo>
                <a:lnTo>
                  <a:pt x="32029" y="71728"/>
                </a:lnTo>
                <a:lnTo>
                  <a:pt x="33220" y="71547"/>
                </a:lnTo>
                <a:lnTo>
                  <a:pt x="34393" y="71349"/>
                </a:lnTo>
                <a:lnTo>
                  <a:pt x="35584" y="71114"/>
                </a:lnTo>
                <a:lnTo>
                  <a:pt x="36757" y="70879"/>
                </a:lnTo>
                <a:lnTo>
                  <a:pt x="37930" y="70627"/>
                </a:lnTo>
                <a:lnTo>
                  <a:pt x="39139" y="70338"/>
                </a:lnTo>
                <a:lnTo>
                  <a:pt x="40330" y="70031"/>
                </a:lnTo>
                <a:lnTo>
                  <a:pt x="41521" y="69707"/>
                </a:lnTo>
                <a:lnTo>
                  <a:pt x="42694" y="69346"/>
                </a:lnTo>
                <a:lnTo>
                  <a:pt x="43867" y="68985"/>
                </a:lnTo>
                <a:lnTo>
                  <a:pt x="45021" y="68606"/>
                </a:lnTo>
                <a:lnTo>
                  <a:pt x="46194" y="68209"/>
                </a:lnTo>
                <a:lnTo>
                  <a:pt x="47349" y="67812"/>
                </a:lnTo>
                <a:lnTo>
                  <a:pt x="48486" y="67379"/>
                </a:lnTo>
                <a:lnTo>
                  <a:pt x="49641" y="66946"/>
                </a:lnTo>
                <a:lnTo>
                  <a:pt x="50778" y="66477"/>
                </a:lnTo>
                <a:lnTo>
                  <a:pt x="51914" y="66007"/>
                </a:lnTo>
                <a:lnTo>
                  <a:pt x="53033" y="65538"/>
                </a:lnTo>
                <a:lnTo>
                  <a:pt x="54170" y="65033"/>
                </a:lnTo>
                <a:lnTo>
                  <a:pt x="55289" y="64546"/>
                </a:lnTo>
                <a:lnTo>
                  <a:pt x="56389" y="64023"/>
                </a:lnTo>
                <a:lnTo>
                  <a:pt x="58609" y="62958"/>
                </a:lnTo>
                <a:lnTo>
                  <a:pt x="60810" y="61875"/>
                </a:lnTo>
                <a:lnTo>
                  <a:pt x="63012" y="60757"/>
                </a:lnTo>
                <a:lnTo>
                  <a:pt x="65177" y="59602"/>
                </a:lnTo>
                <a:lnTo>
                  <a:pt x="67342" y="58447"/>
                </a:lnTo>
                <a:lnTo>
                  <a:pt x="69508" y="57274"/>
                </a:lnTo>
                <a:lnTo>
                  <a:pt x="73784" y="54892"/>
                </a:lnTo>
                <a:lnTo>
                  <a:pt x="76058" y="53629"/>
                </a:lnTo>
                <a:lnTo>
                  <a:pt x="78313" y="52402"/>
                </a:lnTo>
                <a:lnTo>
                  <a:pt x="80587" y="51175"/>
                </a:lnTo>
                <a:lnTo>
                  <a:pt x="82878" y="49966"/>
                </a:lnTo>
                <a:lnTo>
                  <a:pt x="85170" y="48775"/>
                </a:lnTo>
                <a:lnTo>
                  <a:pt x="87462" y="47602"/>
                </a:lnTo>
                <a:lnTo>
                  <a:pt x="89771" y="46447"/>
                </a:lnTo>
                <a:lnTo>
                  <a:pt x="92099" y="45329"/>
                </a:lnTo>
                <a:lnTo>
                  <a:pt x="94427" y="44228"/>
                </a:lnTo>
                <a:lnTo>
                  <a:pt x="96773" y="43163"/>
                </a:lnTo>
                <a:lnTo>
                  <a:pt x="99136" y="42117"/>
                </a:lnTo>
                <a:lnTo>
                  <a:pt x="101518" y="41124"/>
                </a:lnTo>
                <a:lnTo>
                  <a:pt x="103918" y="40150"/>
                </a:lnTo>
                <a:lnTo>
                  <a:pt x="105127" y="39681"/>
                </a:lnTo>
                <a:lnTo>
                  <a:pt x="106336" y="39230"/>
                </a:lnTo>
                <a:lnTo>
                  <a:pt x="107545" y="38778"/>
                </a:lnTo>
                <a:lnTo>
                  <a:pt x="108754" y="38345"/>
                </a:lnTo>
                <a:lnTo>
                  <a:pt x="109981" y="37912"/>
                </a:lnTo>
                <a:lnTo>
                  <a:pt x="111208" y="37497"/>
                </a:lnTo>
                <a:lnTo>
                  <a:pt x="112345" y="37136"/>
                </a:lnTo>
                <a:lnTo>
                  <a:pt x="113482" y="36775"/>
                </a:lnTo>
                <a:lnTo>
                  <a:pt x="114618" y="36415"/>
                </a:lnTo>
                <a:lnTo>
                  <a:pt x="115773" y="36072"/>
                </a:lnTo>
                <a:lnTo>
                  <a:pt x="116928" y="35747"/>
                </a:lnTo>
                <a:lnTo>
                  <a:pt x="118083" y="35422"/>
                </a:lnTo>
                <a:lnTo>
                  <a:pt x="119238" y="35133"/>
                </a:lnTo>
                <a:lnTo>
                  <a:pt x="120411" y="34827"/>
                </a:lnTo>
                <a:lnTo>
                  <a:pt x="121584" y="34556"/>
                </a:lnTo>
                <a:lnTo>
                  <a:pt x="122756" y="34285"/>
                </a:lnTo>
                <a:lnTo>
                  <a:pt x="123929" y="34033"/>
                </a:lnTo>
                <a:lnTo>
                  <a:pt x="125102" y="33798"/>
                </a:lnTo>
                <a:lnTo>
                  <a:pt x="126275" y="33564"/>
                </a:lnTo>
                <a:lnTo>
                  <a:pt x="127466" y="33365"/>
                </a:lnTo>
                <a:lnTo>
                  <a:pt x="128657" y="33167"/>
                </a:lnTo>
                <a:lnTo>
                  <a:pt x="129848" y="32986"/>
                </a:lnTo>
                <a:lnTo>
                  <a:pt x="131021" y="32824"/>
                </a:lnTo>
                <a:lnTo>
                  <a:pt x="132212" y="32679"/>
                </a:lnTo>
                <a:lnTo>
                  <a:pt x="133421" y="32535"/>
                </a:lnTo>
                <a:lnTo>
                  <a:pt x="134612" y="32427"/>
                </a:lnTo>
                <a:lnTo>
                  <a:pt x="135803" y="32337"/>
                </a:lnTo>
                <a:lnTo>
                  <a:pt x="136993" y="32246"/>
                </a:lnTo>
                <a:lnTo>
                  <a:pt x="138202" y="32192"/>
                </a:lnTo>
                <a:lnTo>
                  <a:pt x="139393" y="32138"/>
                </a:lnTo>
                <a:lnTo>
                  <a:pt x="140584" y="32120"/>
                </a:lnTo>
                <a:lnTo>
                  <a:pt x="142984" y="32120"/>
                </a:lnTo>
                <a:lnTo>
                  <a:pt x="144193" y="32156"/>
                </a:lnTo>
                <a:lnTo>
                  <a:pt x="145384" y="32210"/>
                </a:lnTo>
                <a:lnTo>
                  <a:pt x="146575" y="32282"/>
                </a:lnTo>
                <a:lnTo>
                  <a:pt x="147784" y="32373"/>
                </a:lnTo>
                <a:lnTo>
                  <a:pt x="148975" y="32499"/>
                </a:lnTo>
                <a:lnTo>
                  <a:pt x="150382" y="32643"/>
                </a:lnTo>
                <a:lnTo>
                  <a:pt x="151790" y="32842"/>
                </a:lnTo>
                <a:lnTo>
                  <a:pt x="1517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3" name="Google Shape;2003;p30"/>
          <p:cNvSpPr/>
          <p:nvPr/>
        </p:nvSpPr>
        <p:spPr>
          <a:xfrm>
            <a:off x="304338" y="45327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4" name="Google Shape;2004;p30"/>
          <p:cNvSpPr/>
          <p:nvPr/>
        </p:nvSpPr>
        <p:spPr>
          <a:xfrm flipH="1">
            <a:off x="147388" y="1686050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5" name="Google Shape;2005;p30"/>
          <p:cNvSpPr/>
          <p:nvPr/>
        </p:nvSpPr>
        <p:spPr>
          <a:xfrm>
            <a:off x="8220875" y="76938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6" name="Google Shape;2006;p30"/>
          <p:cNvSpPr/>
          <p:nvPr/>
        </p:nvSpPr>
        <p:spPr>
          <a:xfrm flipH="1" rot="-2700000">
            <a:off x="3268390" y="-526"/>
            <a:ext cx="562695" cy="591969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7" name="Google Shape;2007;p30"/>
          <p:cNvSpPr/>
          <p:nvPr/>
        </p:nvSpPr>
        <p:spPr>
          <a:xfrm flipH="1" rot="-7642378">
            <a:off x="6643582" y="103383"/>
            <a:ext cx="669924" cy="384124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8" name="Google Shape;2008;p30"/>
          <p:cNvSpPr/>
          <p:nvPr/>
        </p:nvSpPr>
        <p:spPr>
          <a:xfrm flipH="1">
            <a:off x="0" y="3280388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09" name="Google Shape;2009;p30"/>
          <p:cNvGrpSpPr/>
          <p:nvPr/>
        </p:nvGrpSpPr>
        <p:grpSpPr>
          <a:xfrm flipH="1">
            <a:off x="7956281" y="1043150"/>
            <a:ext cx="811419" cy="387425"/>
            <a:chOff x="5852750" y="664100"/>
            <a:chExt cx="811419" cy="387425"/>
          </a:xfrm>
        </p:grpSpPr>
        <p:sp>
          <p:nvSpPr>
            <p:cNvPr id="2010" name="Google Shape;2010;p30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30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12" name="Google Shape;2012;p30"/>
          <p:cNvSpPr/>
          <p:nvPr/>
        </p:nvSpPr>
        <p:spPr>
          <a:xfrm flipH="1">
            <a:off x="5121475" y="4683288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3" name="Google Shape;2013;p30"/>
          <p:cNvSpPr/>
          <p:nvPr/>
        </p:nvSpPr>
        <p:spPr>
          <a:xfrm flipH="1">
            <a:off x="6664138" y="4656550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4" name="Google Shape;2014;p30"/>
          <p:cNvSpPr/>
          <p:nvPr/>
        </p:nvSpPr>
        <p:spPr>
          <a:xfrm flipH="1">
            <a:off x="2662550" y="4656538"/>
            <a:ext cx="643950" cy="614175"/>
          </a:xfrm>
          <a:custGeom>
            <a:rect b="b" l="l" r="r" t="t"/>
            <a:pathLst>
              <a:path extrusionOk="0" h="24567" w="25758">
                <a:moveTo>
                  <a:pt x="11528" y="1890"/>
                </a:moveTo>
                <a:lnTo>
                  <a:pt x="12189" y="1909"/>
                </a:lnTo>
                <a:lnTo>
                  <a:pt x="12832" y="1965"/>
                </a:lnTo>
                <a:lnTo>
                  <a:pt x="13493" y="2060"/>
                </a:lnTo>
                <a:lnTo>
                  <a:pt x="14135" y="2192"/>
                </a:lnTo>
                <a:lnTo>
                  <a:pt x="14778" y="2362"/>
                </a:lnTo>
                <a:lnTo>
                  <a:pt x="15420" y="2551"/>
                </a:lnTo>
                <a:lnTo>
                  <a:pt x="16044" y="2778"/>
                </a:lnTo>
                <a:lnTo>
                  <a:pt x="16668" y="3043"/>
                </a:lnTo>
                <a:lnTo>
                  <a:pt x="17272" y="3326"/>
                </a:lnTo>
                <a:lnTo>
                  <a:pt x="17858" y="3647"/>
                </a:lnTo>
                <a:lnTo>
                  <a:pt x="18425" y="4006"/>
                </a:lnTo>
                <a:lnTo>
                  <a:pt x="18992" y="4365"/>
                </a:lnTo>
                <a:lnTo>
                  <a:pt x="19521" y="4762"/>
                </a:lnTo>
                <a:lnTo>
                  <a:pt x="20031" y="5197"/>
                </a:lnTo>
                <a:lnTo>
                  <a:pt x="20523" y="5650"/>
                </a:lnTo>
                <a:lnTo>
                  <a:pt x="20976" y="6123"/>
                </a:lnTo>
                <a:lnTo>
                  <a:pt x="21411" y="6614"/>
                </a:lnTo>
                <a:lnTo>
                  <a:pt x="21808" y="7124"/>
                </a:lnTo>
                <a:lnTo>
                  <a:pt x="22186" y="7653"/>
                </a:lnTo>
                <a:lnTo>
                  <a:pt x="22526" y="8202"/>
                </a:lnTo>
                <a:lnTo>
                  <a:pt x="22828" y="8768"/>
                </a:lnTo>
                <a:lnTo>
                  <a:pt x="23074" y="9354"/>
                </a:lnTo>
                <a:lnTo>
                  <a:pt x="22923" y="9373"/>
                </a:lnTo>
                <a:lnTo>
                  <a:pt x="21864" y="9543"/>
                </a:lnTo>
                <a:lnTo>
                  <a:pt x="20825" y="9675"/>
                </a:lnTo>
                <a:lnTo>
                  <a:pt x="19767" y="9808"/>
                </a:lnTo>
                <a:lnTo>
                  <a:pt x="18727" y="9921"/>
                </a:lnTo>
                <a:lnTo>
                  <a:pt x="17669" y="10016"/>
                </a:lnTo>
                <a:lnTo>
                  <a:pt x="16611" y="10091"/>
                </a:lnTo>
                <a:lnTo>
                  <a:pt x="15553" y="10148"/>
                </a:lnTo>
                <a:lnTo>
                  <a:pt x="14494" y="10167"/>
                </a:lnTo>
                <a:lnTo>
                  <a:pt x="14173" y="10167"/>
                </a:lnTo>
                <a:lnTo>
                  <a:pt x="13833" y="10129"/>
                </a:lnTo>
                <a:lnTo>
                  <a:pt x="13058" y="10053"/>
                </a:lnTo>
                <a:lnTo>
                  <a:pt x="12227" y="9978"/>
                </a:lnTo>
                <a:lnTo>
                  <a:pt x="11811" y="9959"/>
                </a:lnTo>
                <a:lnTo>
                  <a:pt x="11395" y="9959"/>
                </a:lnTo>
                <a:lnTo>
                  <a:pt x="7181" y="7162"/>
                </a:lnTo>
                <a:lnTo>
                  <a:pt x="6898" y="6992"/>
                </a:lnTo>
                <a:lnTo>
                  <a:pt x="6558" y="6803"/>
                </a:lnTo>
                <a:lnTo>
                  <a:pt x="5764" y="6368"/>
                </a:lnTo>
                <a:lnTo>
                  <a:pt x="5386" y="6142"/>
                </a:lnTo>
                <a:lnTo>
                  <a:pt x="5027" y="5896"/>
                </a:lnTo>
                <a:lnTo>
                  <a:pt x="4876" y="5783"/>
                </a:lnTo>
                <a:lnTo>
                  <a:pt x="4744" y="5650"/>
                </a:lnTo>
                <a:lnTo>
                  <a:pt x="4630" y="5537"/>
                </a:lnTo>
                <a:lnTo>
                  <a:pt x="4536" y="5405"/>
                </a:lnTo>
                <a:lnTo>
                  <a:pt x="4385" y="5348"/>
                </a:lnTo>
                <a:lnTo>
                  <a:pt x="4271" y="5291"/>
                </a:lnTo>
                <a:lnTo>
                  <a:pt x="4196" y="5216"/>
                </a:lnTo>
                <a:lnTo>
                  <a:pt x="4158" y="5140"/>
                </a:lnTo>
                <a:lnTo>
                  <a:pt x="4196" y="5083"/>
                </a:lnTo>
                <a:lnTo>
                  <a:pt x="4252" y="5008"/>
                </a:lnTo>
                <a:lnTo>
                  <a:pt x="4385" y="4932"/>
                </a:lnTo>
                <a:lnTo>
                  <a:pt x="4536" y="4838"/>
                </a:lnTo>
                <a:lnTo>
                  <a:pt x="4744" y="4611"/>
                </a:lnTo>
                <a:lnTo>
                  <a:pt x="4970" y="4384"/>
                </a:lnTo>
                <a:lnTo>
                  <a:pt x="5197" y="4176"/>
                </a:lnTo>
                <a:lnTo>
                  <a:pt x="5443" y="3969"/>
                </a:lnTo>
                <a:lnTo>
                  <a:pt x="5707" y="3742"/>
                </a:lnTo>
                <a:lnTo>
                  <a:pt x="5991" y="3553"/>
                </a:lnTo>
                <a:lnTo>
                  <a:pt x="6274" y="3364"/>
                </a:lnTo>
                <a:lnTo>
                  <a:pt x="6558" y="3194"/>
                </a:lnTo>
                <a:lnTo>
                  <a:pt x="6841" y="3024"/>
                </a:lnTo>
                <a:lnTo>
                  <a:pt x="7125" y="2873"/>
                </a:lnTo>
                <a:lnTo>
                  <a:pt x="7427" y="2740"/>
                </a:lnTo>
                <a:lnTo>
                  <a:pt x="7729" y="2608"/>
                </a:lnTo>
                <a:lnTo>
                  <a:pt x="8032" y="2495"/>
                </a:lnTo>
                <a:lnTo>
                  <a:pt x="8334" y="2381"/>
                </a:lnTo>
                <a:lnTo>
                  <a:pt x="8958" y="2192"/>
                </a:lnTo>
                <a:lnTo>
                  <a:pt x="9581" y="2060"/>
                </a:lnTo>
                <a:lnTo>
                  <a:pt x="10224" y="1965"/>
                </a:lnTo>
                <a:lnTo>
                  <a:pt x="10885" y="1909"/>
                </a:lnTo>
                <a:lnTo>
                  <a:pt x="11528" y="1890"/>
                </a:lnTo>
                <a:close/>
                <a:moveTo>
                  <a:pt x="23584" y="10942"/>
                </a:moveTo>
                <a:lnTo>
                  <a:pt x="23678" y="11376"/>
                </a:lnTo>
                <a:lnTo>
                  <a:pt x="23735" y="11792"/>
                </a:lnTo>
                <a:lnTo>
                  <a:pt x="23792" y="12227"/>
                </a:lnTo>
                <a:lnTo>
                  <a:pt x="23811" y="12642"/>
                </a:lnTo>
                <a:lnTo>
                  <a:pt x="23830" y="13077"/>
                </a:lnTo>
                <a:lnTo>
                  <a:pt x="23830" y="13512"/>
                </a:lnTo>
                <a:lnTo>
                  <a:pt x="23811" y="13927"/>
                </a:lnTo>
                <a:lnTo>
                  <a:pt x="23773" y="14362"/>
                </a:lnTo>
                <a:lnTo>
                  <a:pt x="23716" y="14797"/>
                </a:lnTo>
                <a:lnTo>
                  <a:pt x="23641" y="15212"/>
                </a:lnTo>
                <a:lnTo>
                  <a:pt x="23546" y="15628"/>
                </a:lnTo>
                <a:lnTo>
                  <a:pt x="23433" y="16044"/>
                </a:lnTo>
                <a:lnTo>
                  <a:pt x="23301" y="16460"/>
                </a:lnTo>
                <a:lnTo>
                  <a:pt x="23149" y="16856"/>
                </a:lnTo>
                <a:lnTo>
                  <a:pt x="22998" y="17253"/>
                </a:lnTo>
                <a:lnTo>
                  <a:pt x="22809" y="17631"/>
                </a:lnTo>
                <a:lnTo>
                  <a:pt x="20655" y="16138"/>
                </a:lnTo>
                <a:lnTo>
                  <a:pt x="18482" y="14664"/>
                </a:lnTo>
                <a:lnTo>
                  <a:pt x="16309" y="13209"/>
                </a:lnTo>
                <a:lnTo>
                  <a:pt x="14117" y="11773"/>
                </a:lnTo>
                <a:lnTo>
                  <a:pt x="14494" y="11792"/>
                </a:lnTo>
                <a:lnTo>
                  <a:pt x="15364" y="11773"/>
                </a:lnTo>
                <a:lnTo>
                  <a:pt x="16233" y="11754"/>
                </a:lnTo>
                <a:lnTo>
                  <a:pt x="17102" y="11716"/>
                </a:lnTo>
                <a:lnTo>
                  <a:pt x="17972" y="11660"/>
                </a:lnTo>
                <a:lnTo>
                  <a:pt x="19332" y="11546"/>
                </a:lnTo>
                <a:lnTo>
                  <a:pt x="20674" y="11414"/>
                </a:lnTo>
                <a:lnTo>
                  <a:pt x="22034" y="11225"/>
                </a:lnTo>
                <a:lnTo>
                  <a:pt x="23376" y="11017"/>
                </a:lnTo>
                <a:lnTo>
                  <a:pt x="23489" y="10998"/>
                </a:lnTo>
                <a:lnTo>
                  <a:pt x="23584" y="10942"/>
                </a:lnTo>
                <a:close/>
                <a:moveTo>
                  <a:pt x="2911" y="6520"/>
                </a:moveTo>
                <a:lnTo>
                  <a:pt x="3118" y="6765"/>
                </a:lnTo>
                <a:lnTo>
                  <a:pt x="3345" y="7011"/>
                </a:lnTo>
                <a:lnTo>
                  <a:pt x="3629" y="7238"/>
                </a:lnTo>
                <a:lnTo>
                  <a:pt x="3912" y="7483"/>
                </a:lnTo>
                <a:lnTo>
                  <a:pt x="4214" y="7691"/>
                </a:lnTo>
                <a:lnTo>
                  <a:pt x="4536" y="7918"/>
                </a:lnTo>
                <a:lnTo>
                  <a:pt x="5197" y="8334"/>
                </a:lnTo>
                <a:lnTo>
                  <a:pt x="5896" y="8712"/>
                </a:lnTo>
                <a:lnTo>
                  <a:pt x="6558" y="9090"/>
                </a:lnTo>
                <a:lnTo>
                  <a:pt x="7181" y="9449"/>
                </a:lnTo>
                <a:lnTo>
                  <a:pt x="7748" y="9789"/>
                </a:lnTo>
                <a:lnTo>
                  <a:pt x="9411" y="10885"/>
                </a:lnTo>
                <a:lnTo>
                  <a:pt x="9336" y="11093"/>
                </a:lnTo>
                <a:lnTo>
                  <a:pt x="9279" y="11301"/>
                </a:lnTo>
                <a:lnTo>
                  <a:pt x="9260" y="11509"/>
                </a:lnTo>
                <a:lnTo>
                  <a:pt x="9241" y="11735"/>
                </a:lnTo>
                <a:lnTo>
                  <a:pt x="9260" y="11981"/>
                </a:lnTo>
                <a:lnTo>
                  <a:pt x="9279" y="12227"/>
                </a:lnTo>
                <a:lnTo>
                  <a:pt x="9373" y="12699"/>
                </a:lnTo>
                <a:lnTo>
                  <a:pt x="9487" y="13190"/>
                </a:lnTo>
                <a:lnTo>
                  <a:pt x="9600" y="13644"/>
                </a:lnTo>
                <a:lnTo>
                  <a:pt x="9732" y="14079"/>
                </a:lnTo>
                <a:lnTo>
                  <a:pt x="9827" y="14438"/>
                </a:lnTo>
                <a:lnTo>
                  <a:pt x="10262" y="16478"/>
                </a:lnTo>
                <a:lnTo>
                  <a:pt x="10696" y="18538"/>
                </a:lnTo>
                <a:lnTo>
                  <a:pt x="10923" y="19559"/>
                </a:lnTo>
                <a:lnTo>
                  <a:pt x="11187" y="20579"/>
                </a:lnTo>
                <a:lnTo>
                  <a:pt x="11452" y="21600"/>
                </a:lnTo>
                <a:lnTo>
                  <a:pt x="11754" y="22601"/>
                </a:lnTo>
                <a:lnTo>
                  <a:pt x="11225" y="22526"/>
                </a:lnTo>
                <a:lnTo>
                  <a:pt x="10696" y="22412"/>
                </a:lnTo>
                <a:lnTo>
                  <a:pt x="9997" y="22242"/>
                </a:lnTo>
                <a:lnTo>
                  <a:pt x="9317" y="22053"/>
                </a:lnTo>
                <a:lnTo>
                  <a:pt x="8655" y="21807"/>
                </a:lnTo>
                <a:lnTo>
                  <a:pt x="8032" y="21543"/>
                </a:lnTo>
                <a:lnTo>
                  <a:pt x="7427" y="21241"/>
                </a:lnTo>
                <a:lnTo>
                  <a:pt x="6860" y="20919"/>
                </a:lnTo>
                <a:lnTo>
                  <a:pt x="6312" y="20560"/>
                </a:lnTo>
                <a:lnTo>
                  <a:pt x="5783" y="20182"/>
                </a:lnTo>
                <a:lnTo>
                  <a:pt x="5292" y="19785"/>
                </a:lnTo>
                <a:lnTo>
                  <a:pt x="4838" y="19351"/>
                </a:lnTo>
                <a:lnTo>
                  <a:pt x="4403" y="18897"/>
                </a:lnTo>
                <a:lnTo>
                  <a:pt x="3988" y="18425"/>
                </a:lnTo>
                <a:lnTo>
                  <a:pt x="3610" y="17934"/>
                </a:lnTo>
                <a:lnTo>
                  <a:pt x="3270" y="17423"/>
                </a:lnTo>
                <a:lnTo>
                  <a:pt x="2967" y="16894"/>
                </a:lnTo>
                <a:lnTo>
                  <a:pt x="2684" y="16346"/>
                </a:lnTo>
                <a:lnTo>
                  <a:pt x="2419" y="15798"/>
                </a:lnTo>
                <a:lnTo>
                  <a:pt x="2211" y="15212"/>
                </a:lnTo>
                <a:lnTo>
                  <a:pt x="2022" y="14645"/>
                </a:lnTo>
                <a:lnTo>
                  <a:pt x="1871" y="14041"/>
                </a:lnTo>
                <a:lnTo>
                  <a:pt x="1758" y="13436"/>
                </a:lnTo>
                <a:lnTo>
                  <a:pt x="1682" y="12831"/>
                </a:lnTo>
                <a:lnTo>
                  <a:pt x="1626" y="12208"/>
                </a:lnTo>
                <a:lnTo>
                  <a:pt x="1626" y="11584"/>
                </a:lnTo>
                <a:lnTo>
                  <a:pt x="1644" y="10942"/>
                </a:lnTo>
                <a:lnTo>
                  <a:pt x="1720" y="10318"/>
                </a:lnTo>
                <a:lnTo>
                  <a:pt x="1815" y="9675"/>
                </a:lnTo>
                <a:lnTo>
                  <a:pt x="1947" y="9033"/>
                </a:lnTo>
                <a:lnTo>
                  <a:pt x="2136" y="8409"/>
                </a:lnTo>
                <a:lnTo>
                  <a:pt x="2344" y="7767"/>
                </a:lnTo>
                <a:lnTo>
                  <a:pt x="2608" y="7143"/>
                </a:lnTo>
                <a:lnTo>
                  <a:pt x="2911" y="6520"/>
                </a:lnTo>
                <a:close/>
                <a:moveTo>
                  <a:pt x="10885" y="11868"/>
                </a:moveTo>
                <a:lnTo>
                  <a:pt x="13644" y="13701"/>
                </a:lnTo>
                <a:lnTo>
                  <a:pt x="16384" y="15496"/>
                </a:lnTo>
                <a:lnTo>
                  <a:pt x="19143" y="17291"/>
                </a:lnTo>
                <a:lnTo>
                  <a:pt x="20523" y="18179"/>
                </a:lnTo>
                <a:lnTo>
                  <a:pt x="21921" y="19048"/>
                </a:lnTo>
                <a:lnTo>
                  <a:pt x="21675" y="19370"/>
                </a:lnTo>
                <a:lnTo>
                  <a:pt x="21468" y="19596"/>
                </a:lnTo>
                <a:lnTo>
                  <a:pt x="21260" y="19823"/>
                </a:lnTo>
                <a:lnTo>
                  <a:pt x="21033" y="20031"/>
                </a:lnTo>
                <a:lnTo>
                  <a:pt x="20806" y="20239"/>
                </a:lnTo>
                <a:lnTo>
                  <a:pt x="20334" y="20636"/>
                </a:lnTo>
                <a:lnTo>
                  <a:pt x="19842" y="20976"/>
                </a:lnTo>
                <a:lnTo>
                  <a:pt x="19313" y="21297"/>
                </a:lnTo>
                <a:lnTo>
                  <a:pt x="18784" y="21581"/>
                </a:lnTo>
                <a:lnTo>
                  <a:pt x="18217" y="21826"/>
                </a:lnTo>
                <a:lnTo>
                  <a:pt x="17650" y="22053"/>
                </a:lnTo>
                <a:lnTo>
                  <a:pt x="17064" y="22242"/>
                </a:lnTo>
                <a:lnTo>
                  <a:pt x="16460" y="22393"/>
                </a:lnTo>
                <a:lnTo>
                  <a:pt x="15855" y="22507"/>
                </a:lnTo>
                <a:lnTo>
                  <a:pt x="15231" y="22601"/>
                </a:lnTo>
                <a:lnTo>
                  <a:pt x="14627" y="22677"/>
                </a:lnTo>
                <a:lnTo>
                  <a:pt x="14003" y="22714"/>
                </a:lnTo>
                <a:lnTo>
                  <a:pt x="13380" y="22714"/>
                </a:lnTo>
                <a:lnTo>
                  <a:pt x="12756" y="22696"/>
                </a:lnTo>
                <a:lnTo>
                  <a:pt x="12775" y="22620"/>
                </a:lnTo>
                <a:lnTo>
                  <a:pt x="12699" y="21921"/>
                </a:lnTo>
                <a:lnTo>
                  <a:pt x="12605" y="21241"/>
                </a:lnTo>
                <a:lnTo>
                  <a:pt x="12491" y="20560"/>
                </a:lnTo>
                <a:lnTo>
                  <a:pt x="12378" y="19861"/>
                </a:lnTo>
                <a:lnTo>
                  <a:pt x="12113" y="18500"/>
                </a:lnTo>
                <a:lnTo>
                  <a:pt x="11849" y="17140"/>
                </a:lnTo>
                <a:lnTo>
                  <a:pt x="11263" y="14041"/>
                </a:lnTo>
                <a:lnTo>
                  <a:pt x="10999" y="12718"/>
                </a:lnTo>
                <a:lnTo>
                  <a:pt x="10923" y="12453"/>
                </a:lnTo>
                <a:lnTo>
                  <a:pt x="10885" y="12227"/>
                </a:lnTo>
                <a:lnTo>
                  <a:pt x="10866" y="12038"/>
                </a:lnTo>
                <a:lnTo>
                  <a:pt x="10885" y="11868"/>
                </a:lnTo>
                <a:close/>
                <a:moveTo>
                  <a:pt x="11169" y="0"/>
                </a:moveTo>
                <a:lnTo>
                  <a:pt x="10564" y="38"/>
                </a:lnTo>
                <a:lnTo>
                  <a:pt x="9978" y="76"/>
                </a:lnTo>
                <a:lnTo>
                  <a:pt x="9373" y="170"/>
                </a:lnTo>
                <a:lnTo>
                  <a:pt x="8806" y="265"/>
                </a:lnTo>
                <a:lnTo>
                  <a:pt x="8221" y="397"/>
                </a:lnTo>
                <a:lnTo>
                  <a:pt x="7654" y="567"/>
                </a:lnTo>
                <a:lnTo>
                  <a:pt x="7106" y="775"/>
                </a:lnTo>
                <a:lnTo>
                  <a:pt x="6558" y="1002"/>
                </a:lnTo>
                <a:lnTo>
                  <a:pt x="6029" y="1247"/>
                </a:lnTo>
                <a:lnTo>
                  <a:pt x="5499" y="1550"/>
                </a:lnTo>
                <a:lnTo>
                  <a:pt x="5008" y="1871"/>
                </a:lnTo>
                <a:lnTo>
                  <a:pt x="4517" y="2211"/>
                </a:lnTo>
                <a:lnTo>
                  <a:pt x="4063" y="2608"/>
                </a:lnTo>
                <a:lnTo>
                  <a:pt x="3610" y="3024"/>
                </a:lnTo>
                <a:lnTo>
                  <a:pt x="3194" y="3496"/>
                </a:lnTo>
                <a:lnTo>
                  <a:pt x="2948" y="3780"/>
                </a:lnTo>
                <a:lnTo>
                  <a:pt x="2759" y="4063"/>
                </a:lnTo>
                <a:lnTo>
                  <a:pt x="2608" y="4347"/>
                </a:lnTo>
                <a:lnTo>
                  <a:pt x="2514" y="4611"/>
                </a:lnTo>
                <a:lnTo>
                  <a:pt x="2438" y="4876"/>
                </a:lnTo>
                <a:lnTo>
                  <a:pt x="2419" y="5140"/>
                </a:lnTo>
                <a:lnTo>
                  <a:pt x="2419" y="5386"/>
                </a:lnTo>
                <a:lnTo>
                  <a:pt x="2457" y="5632"/>
                </a:lnTo>
                <a:lnTo>
                  <a:pt x="2060" y="6066"/>
                </a:lnTo>
                <a:lnTo>
                  <a:pt x="1701" y="6520"/>
                </a:lnTo>
                <a:lnTo>
                  <a:pt x="1380" y="6992"/>
                </a:lnTo>
                <a:lnTo>
                  <a:pt x="1096" y="7483"/>
                </a:lnTo>
                <a:lnTo>
                  <a:pt x="851" y="7994"/>
                </a:lnTo>
                <a:lnTo>
                  <a:pt x="624" y="8504"/>
                </a:lnTo>
                <a:lnTo>
                  <a:pt x="435" y="9033"/>
                </a:lnTo>
                <a:lnTo>
                  <a:pt x="284" y="9562"/>
                </a:lnTo>
                <a:lnTo>
                  <a:pt x="171" y="10110"/>
                </a:lnTo>
                <a:lnTo>
                  <a:pt x="76" y="10658"/>
                </a:lnTo>
                <a:lnTo>
                  <a:pt x="19" y="11225"/>
                </a:lnTo>
                <a:lnTo>
                  <a:pt x="0" y="11773"/>
                </a:lnTo>
                <a:lnTo>
                  <a:pt x="0" y="12340"/>
                </a:lnTo>
                <a:lnTo>
                  <a:pt x="38" y="12907"/>
                </a:lnTo>
                <a:lnTo>
                  <a:pt x="95" y="13474"/>
                </a:lnTo>
                <a:lnTo>
                  <a:pt x="189" y="14022"/>
                </a:lnTo>
                <a:lnTo>
                  <a:pt x="303" y="14589"/>
                </a:lnTo>
                <a:lnTo>
                  <a:pt x="435" y="15137"/>
                </a:lnTo>
                <a:lnTo>
                  <a:pt x="605" y="15685"/>
                </a:lnTo>
                <a:lnTo>
                  <a:pt x="794" y="16233"/>
                </a:lnTo>
                <a:lnTo>
                  <a:pt x="1002" y="16762"/>
                </a:lnTo>
                <a:lnTo>
                  <a:pt x="1248" y="17291"/>
                </a:lnTo>
                <a:lnTo>
                  <a:pt x="1512" y="17801"/>
                </a:lnTo>
                <a:lnTo>
                  <a:pt x="1796" y="18311"/>
                </a:lnTo>
                <a:lnTo>
                  <a:pt x="2098" y="18784"/>
                </a:lnTo>
                <a:lnTo>
                  <a:pt x="2438" y="19256"/>
                </a:lnTo>
                <a:lnTo>
                  <a:pt x="2778" y="19710"/>
                </a:lnTo>
                <a:lnTo>
                  <a:pt x="3156" y="20144"/>
                </a:lnTo>
                <a:lnTo>
                  <a:pt x="3534" y="20560"/>
                </a:lnTo>
                <a:lnTo>
                  <a:pt x="3950" y="20957"/>
                </a:lnTo>
                <a:lnTo>
                  <a:pt x="4366" y="21335"/>
                </a:lnTo>
                <a:lnTo>
                  <a:pt x="4819" y="21675"/>
                </a:lnTo>
                <a:lnTo>
                  <a:pt x="5329" y="22034"/>
                </a:lnTo>
                <a:lnTo>
                  <a:pt x="5859" y="22374"/>
                </a:lnTo>
                <a:lnTo>
                  <a:pt x="6407" y="22696"/>
                </a:lnTo>
                <a:lnTo>
                  <a:pt x="6973" y="22998"/>
                </a:lnTo>
                <a:lnTo>
                  <a:pt x="7540" y="23263"/>
                </a:lnTo>
                <a:lnTo>
                  <a:pt x="8145" y="23508"/>
                </a:lnTo>
                <a:lnTo>
                  <a:pt x="8750" y="23735"/>
                </a:lnTo>
                <a:lnTo>
                  <a:pt x="9354" y="23924"/>
                </a:lnTo>
                <a:lnTo>
                  <a:pt x="9997" y="24094"/>
                </a:lnTo>
                <a:lnTo>
                  <a:pt x="10621" y="24245"/>
                </a:lnTo>
                <a:lnTo>
                  <a:pt x="11263" y="24359"/>
                </a:lnTo>
                <a:lnTo>
                  <a:pt x="11906" y="24453"/>
                </a:lnTo>
                <a:lnTo>
                  <a:pt x="12548" y="24510"/>
                </a:lnTo>
                <a:lnTo>
                  <a:pt x="13191" y="24548"/>
                </a:lnTo>
                <a:lnTo>
                  <a:pt x="13852" y="24566"/>
                </a:lnTo>
                <a:lnTo>
                  <a:pt x="14494" y="24548"/>
                </a:lnTo>
                <a:lnTo>
                  <a:pt x="15137" y="24510"/>
                </a:lnTo>
                <a:lnTo>
                  <a:pt x="15779" y="24434"/>
                </a:lnTo>
                <a:lnTo>
                  <a:pt x="16403" y="24321"/>
                </a:lnTo>
                <a:lnTo>
                  <a:pt x="17027" y="24188"/>
                </a:lnTo>
                <a:lnTo>
                  <a:pt x="17650" y="24037"/>
                </a:lnTo>
                <a:lnTo>
                  <a:pt x="18255" y="23848"/>
                </a:lnTo>
                <a:lnTo>
                  <a:pt x="18860" y="23622"/>
                </a:lnTo>
                <a:lnTo>
                  <a:pt x="19427" y="23376"/>
                </a:lnTo>
                <a:lnTo>
                  <a:pt x="19994" y="23092"/>
                </a:lnTo>
                <a:lnTo>
                  <a:pt x="20542" y="22771"/>
                </a:lnTo>
                <a:lnTo>
                  <a:pt x="21090" y="22431"/>
                </a:lnTo>
                <a:lnTo>
                  <a:pt x="21600" y="22053"/>
                </a:lnTo>
                <a:lnTo>
                  <a:pt x="22091" y="21637"/>
                </a:lnTo>
                <a:lnTo>
                  <a:pt x="22564" y="21203"/>
                </a:lnTo>
                <a:lnTo>
                  <a:pt x="22998" y="20711"/>
                </a:lnTo>
                <a:lnTo>
                  <a:pt x="23414" y="20220"/>
                </a:lnTo>
                <a:lnTo>
                  <a:pt x="23792" y="19710"/>
                </a:lnTo>
                <a:lnTo>
                  <a:pt x="24132" y="19181"/>
                </a:lnTo>
                <a:lnTo>
                  <a:pt x="24434" y="18652"/>
                </a:lnTo>
                <a:lnTo>
                  <a:pt x="24718" y="18104"/>
                </a:lnTo>
                <a:lnTo>
                  <a:pt x="24963" y="17537"/>
                </a:lnTo>
                <a:lnTo>
                  <a:pt x="25171" y="16989"/>
                </a:lnTo>
                <a:lnTo>
                  <a:pt x="25341" y="16422"/>
                </a:lnTo>
                <a:lnTo>
                  <a:pt x="25474" y="15836"/>
                </a:lnTo>
                <a:lnTo>
                  <a:pt x="25587" y="15269"/>
                </a:lnTo>
                <a:lnTo>
                  <a:pt x="25682" y="14683"/>
                </a:lnTo>
                <a:lnTo>
                  <a:pt x="25738" y="14097"/>
                </a:lnTo>
                <a:lnTo>
                  <a:pt x="25757" y="13512"/>
                </a:lnTo>
                <a:lnTo>
                  <a:pt x="25738" y="12926"/>
                </a:lnTo>
                <a:lnTo>
                  <a:pt x="25719" y="12340"/>
                </a:lnTo>
                <a:lnTo>
                  <a:pt x="25644" y="11773"/>
                </a:lnTo>
                <a:lnTo>
                  <a:pt x="25549" y="11187"/>
                </a:lnTo>
                <a:lnTo>
                  <a:pt x="25436" y="10601"/>
                </a:lnTo>
                <a:lnTo>
                  <a:pt x="25285" y="10035"/>
                </a:lnTo>
                <a:lnTo>
                  <a:pt x="25115" y="9468"/>
                </a:lnTo>
                <a:lnTo>
                  <a:pt x="24926" y="8920"/>
                </a:lnTo>
                <a:lnTo>
                  <a:pt x="24699" y="8372"/>
                </a:lnTo>
                <a:lnTo>
                  <a:pt x="24453" y="7824"/>
                </a:lnTo>
                <a:lnTo>
                  <a:pt x="24170" y="7294"/>
                </a:lnTo>
                <a:lnTo>
                  <a:pt x="23886" y="6784"/>
                </a:lnTo>
                <a:lnTo>
                  <a:pt x="23565" y="6274"/>
                </a:lnTo>
                <a:lnTo>
                  <a:pt x="23225" y="5783"/>
                </a:lnTo>
                <a:lnTo>
                  <a:pt x="22847" y="5310"/>
                </a:lnTo>
                <a:lnTo>
                  <a:pt x="22469" y="4857"/>
                </a:lnTo>
                <a:lnTo>
                  <a:pt x="22053" y="4403"/>
                </a:lnTo>
                <a:lnTo>
                  <a:pt x="21619" y="3987"/>
                </a:lnTo>
                <a:lnTo>
                  <a:pt x="21165" y="3572"/>
                </a:lnTo>
                <a:lnTo>
                  <a:pt x="20693" y="3194"/>
                </a:lnTo>
                <a:lnTo>
                  <a:pt x="20239" y="2835"/>
                </a:lnTo>
                <a:lnTo>
                  <a:pt x="19748" y="2513"/>
                </a:lnTo>
                <a:lnTo>
                  <a:pt x="19257" y="2192"/>
                </a:lnTo>
                <a:lnTo>
                  <a:pt x="18727" y="1909"/>
                </a:lnTo>
                <a:lnTo>
                  <a:pt x="18198" y="1625"/>
                </a:lnTo>
                <a:lnTo>
                  <a:pt x="17650" y="1361"/>
                </a:lnTo>
                <a:lnTo>
                  <a:pt x="17102" y="1134"/>
                </a:lnTo>
                <a:lnTo>
                  <a:pt x="16535" y="926"/>
                </a:lnTo>
                <a:lnTo>
                  <a:pt x="15950" y="718"/>
                </a:lnTo>
                <a:lnTo>
                  <a:pt x="15364" y="548"/>
                </a:lnTo>
                <a:lnTo>
                  <a:pt x="14778" y="397"/>
                </a:lnTo>
                <a:lnTo>
                  <a:pt x="14192" y="284"/>
                </a:lnTo>
                <a:lnTo>
                  <a:pt x="13587" y="170"/>
                </a:lnTo>
                <a:lnTo>
                  <a:pt x="12983" y="95"/>
                </a:lnTo>
                <a:lnTo>
                  <a:pt x="12378" y="38"/>
                </a:lnTo>
                <a:lnTo>
                  <a:pt x="11773" y="19"/>
                </a:lnTo>
                <a:lnTo>
                  <a:pt x="1116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5" name="Google Shape;2015;p30"/>
          <p:cNvSpPr/>
          <p:nvPr/>
        </p:nvSpPr>
        <p:spPr>
          <a:xfrm flipH="1">
            <a:off x="8562425" y="3064913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6" name="Google Shape;2016;p30"/>
          <p:cNvSpPr/>
          <p:nvPr/>
        </p:nvSpPr>
        <p:spPr>
          <a:xfrm flipH="1">
            <a:off x="8326225" y="183260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2_1">
    <p:spTree>
      <p:nvGrpSpPr>
        <p:cNvPr id="2017" name="Shape 2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" name="Google Shape;2018;p31"/>
          <p:cNvSpPr txBox="1"/>
          <p:nvPr>
            <p:ph type="title"/>
          </p:nvPr>
        </p:nvSpPr>
        <p:spPr>
          <a:xfrm>
            <a:off x="4921825" y="1791375"/>
            <a:ext cx="3200400" cy="914400"/>
          </a:xfrm>
          <a:prstGeom prst="rect">
            <a:avLst/>
          </a:prstGeom>
          <a:effectLst>
            <a:outerShdw rotWithShape="0" algn="bl" dir="3540000" dist="57150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019" name="Google Shape;2019;p31"/>
          <p:cNvSpPr txBox="1"/>
          <p:nvPr>
            <p:ph idx="1" type="subTitle"/>
          </p:nvPr>
        </p:nvSpPr>
        <p:spPr>
          <a:xfrm>
            <a:off x="4921825" y="2811581"/>
            <a:ext cx="3200400" cy="731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grpSp>
        <p:nvGrpSpPr>
          <p:cNvPr id="2020" name="Google Shape;2020;p31"/>
          <p:cNvGrpSpPr/>
          <p:nvPr/>
        </p:nvGrpSpPr>
        <p:grpSpPr>
          <a:xfrm flipH="1">
            <a:off x="7225849" y="-9737"/>
            <a:ext cx="1918150" cy="900450"/>
            <a:chOff x="0" y="-9737"/>
            <a:chExt cx="1918150" cy="900450"/>
          </a:xfrm>
        </p:grpSpPr>
        <p:sp>
          <p:nvSpPr>
            <p:cNvPr id="2021" name="Google Shape;2021;p31"/>
            <p:cNvSpPr/>
            <p:nvPr/>
          </p:nvSpPr>
          <p:spPr>
            <a:xfrm>
              <a:off x="0" y="-9737"/>
              <a:ext cx="1601475" cy="507075"/>
            </a:xfrm>
            <a:custGeom>
              <a:rect b="b" l="l" r="r" t="t"/>
              <a:pathLst>
                <a:path extrusionOk="0" h="20283" w="64059">
                  <a:moveTo>
                    <a:pt x="1" y="1"/>
                  </a:moveTo>
                  <a:lnTo>
                    <a:pt x="1" y="12758"/>
                  </a:lnTo>
                  <a:lnTo>
                    <a:pt x="1011" y="13354"/>
                  </a:lnTo>
                  <a:lnTo>
                    <a:pt x="2040" y="13931"/>
                  </a:lnTo>
                  <a:lnTo>
                    <a:pt x="3068" y="14472"/>
                  </a:lnTo>
                  <a:lnTo>
                    <a:pt x="4097" y="15014"/>
                  </a:lnTo>
                  <a:lnTo>
                    <a:pt x="5161" y="15537"/>
                  </a:lnTo>
                  <a:lnTo>
                    <a:pt x="6208" y="16042"/>
                  </a:lnTo>
                  <a:lnTo>
                    <a:pt x="7273" y="16530"/>
                  </a:lnTo>
                  <a:lnTo>
                    <a:pt x="8355" y="16999"/>
                  </a:lnTo>
                  <a:lnTo>
                    <a:pt x="9438" y="17432"/>
                  </a:lnTo>
                  <a:lnTo>
                    <a:pt x="10539" y="17829"/>
                  </a:lnTo>
                  <a:lnTo>
                    <a:pt x="11639" y="18226"/>
                  </a:lnTo>
                  <a:lnTo>
                    <a:pt x="12758" y="18587"/>
                  </a:lnTo>
                  <a:lnTo>
                    <a:pt x="13877" y="18911"/>
                  </a:lnTo>
                  <a:lnTo>
                    <a:pt x="15014" y="19200"/>
                  </a:lnTo>
                  <a:lnTo>
                    <a:pt x="16150" y="19471"/>
                  </a:lnTo>
                  <a:lnTo>
                    <a:pt x="17305" y="19705"/>
                  </a:lnTo>
                  <a:lnTo>
                    <a:pt x="17937" y="19814"/>
                  </a:lnTo>
                  <a:lnTo>
                    <a:pt x="18550" y="19904"/>
                  </a:lnTo>
                  <a:lnTo>
                    <a:pt x="19182" y="19994"/>
                  </a:lnTo>
                  <a:lnTo>
                    <a:pt x="19813" y="20066"/>
                  </a:lnTo>
                  <a:lnTo>
                    <a:pt x="20445" y="20138"/>
                  </a:lnTo>
                  <a:lnTo>
                    <a:pt x="21095" y="20193"/>
                  </a:lnTo>
                  <a:lnTo>
                    <a:pt x="21726" y="20229"/>
                  </a:lnTo>
                  <a:lnTo>
                    <a:pt x="22358" y="20265"/>
                  </a:lnTo>
                  <a:lnTo>
                    <a:pt x="22989" y="20283"/>
                  </a:lnTo>
                  <a:lnTo>
                    <a:pt x="24252" y="20283"/>
                  </a:lnTo>
                  <a:lnTo>
                    <a:pt x="24866" y="20265"/>
                  </a:lnTo>
                  <a:lnTo>
                    <a:pt x="25497" y="20229"/>
                  </a:lnTo>
                  <a:lnTo>
                    <a:pt x="26129" y="20193"/>
                  </a:lnTo>
                  <a:lnTo>
                    <a:pt x="26760" y="20138"/>
                  </a:lnTo>
                  <a:lnTo>
                    <a:pt x="27392" y="20084"/>
                  </a:lnTo>
                  <a:lnTo>
                    <a:pt x="28006" y="20012"/>
                  </a:lnTo>
                  <a:lnTo>
                    <a:pt x="28637" y="19922"/>
                  </a:lnTo>
                  <a:lnTo>
                    <a:pt x="29269" y="19832"/>
                  </a:lnTo>
                  <a:lnTo>
                    <a:pt x="29882" y="19723"/>
                  </a:lnTo>
                  <a:lnTo>
                    <a:pt x="30496" y="19597"/>
                  </a:lnTo>
                  <a:lnTo>
                    <a:pt x="31127" y="19471"/>
                  </a:lnTo>
                  <a:lnTo>
                    <a:pt x="31741" y="19326"/>
                  </a:lnTo>
                  <a:lnTo>
                    <a:pt x="32354" y="19182"/>
                  </a:lnTo>
                  <a:lnTo>
                    <a:pt x="32968" y="19020"/>
                  </a:lnTo>
                  <a:lnTo>
                    <a:pt x="33563" y="18839"/>
                  </a:lnTo>
                  <a:lnTo>
                    <a:pt x="34177" y="18659"/>
                  </a:lnTo>
                  <a:lnTo>
                    <a:pt x="34790" y="18460"/>
                  </a:lnTo>
                  <a:lnTo>
                    <a:pt x="35386" y="18262"/>
                  </a:lnTo>
                  <a:lnTo>
                    <a:pt x="35981" y="18045"/>
                  </a:lnTo>
                  <a:lnTo>
                    <a:pt x="36577" y="17811"/>
                  </a:lnTo>
                  <a:lnTo>
                    <a:pt x="37172" y="17576"/>
                  </a:lnTo>
                  <a:lnTo>
                    <a:pt x="37768" y="17323"/>
                  </a:lnTo>
                  <a:lnTo>
                    <a:pt x="38363" y="17053"/>
                  </a:lnTo>
                  <a:lnTo>
                    <a:pt x="38958" y="16782"/>
                  </a:lnTo>
                  <a:lnTo>
                    <a:pt x="39536" y="16493"/>
                  </a:lnTo>
                  <a:lnTo>
                    <a:pt x="40113" y="16205"/>
                  </a:lnTo>
                  <a:lnTo>
                    <a:pt x="40673" y="15898"/>
                  </a:lnTo>
                  <a:lnTo>
                    <a:pt x="41791" y="15266"/>
                  </a:lnTo>
                  <a:lnTo>
                    <a:pt x="42892" y="14599"/>
                  </a:lnTo>
                  <a:lnTo>
                    <a:pt x="43975" y="13895"/>
                  </a:lnTo>
                  <a:lnTo>
                    <a:pt x="45039" y="13191"/>
                  </a:lnTo>
                  <a:lnTo>
                    <a:pt x="46086" y="12451"/>
                  </a:lnTo>
                  <a:lnTo>
                    <a:pt x="47133" y="11694"/>
                  </a:lnTo>
                  <a:lnTo>
                    <a:pt x="48161" y="10918"/>
                  </a:lnTo>
                  <a:lnTo>
                    <a:pt x="50200" y="9348"/>
                  </a:lnTo>
                  <a:lnTo>
                    <a:pt x="52239" y="7760"/>
                  </a:lnTo>
                  <a:lnTo>
                    <a:pt x="54278" y="6190"/>
                  </a:lnTo>
                  <a:lnTo>
                    <a:pt x="55433" y="5324"/>
                  </a:lnTo>
                  <a:lnTo>
                    <a:pt x="56624" y="4494"/>
                  </a:lnTo>
                  <a:lnTo>
                    <a:pt x="57815" y="3682"/>
                  </a:lnTo>
                  <a:lnTo>
                    <a:pt x="59024" y="2888"/>
                  </a:lnTo>
                  <a:lnTo>
                    <a:pt x="60251" y="2112"/>
                  </a:lnTo>
                  <a:lnTo>
                    <a:pt x="61514" y="1372"/>
                  </a:lnTo>
                  <a:lnTo>
                    <a:pt x="62777" y="668"/>
                  </a:lnTo>
                  <a:lnTo>
                    <a:pt x="640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31"/>
            <p:cNvSpPr/>
            <p:nvPr/>
          </p:nvSpPr>
          <p:spPr>
            <a:xfrm>
              <a:off x="0" y="-9737"/>
              <a:ext cx="1918150" cy="900450"/>
            </a:xfrm>
            <a:custGeom>
              <a:rect b="b" l="l" r="r" t="t"/>
              <a:pathLst>
                <a:path extrusionOk="0" h="36018" w="76726">
                  <a:moveTo>
                    <a:pt x="64058" y="1"/>
                  </a:moveTo>
                  <a:lnTo>
                    <a:pt x="62777" y="668"/>
                  </a:lnTo>
                  <a:lnTo>
                    <a:pt x="61514" y="1372"/>
                  </a:lnTo>
                  <a:lnTo>
                    <a:pt x="60251" y="2112"/>
                  </a:lnTo>
                  <a:lnTo>
                    <a:pt x="59024" y="2888"/>
                  </a:lnTo>
                  <a:lnTo>
                    <a:pt x="57815" y="3682"/>
                  </a:lnTo>
                  <a:lnTo>
                    <a:pt x="56624" y="4494"/>
                  </a:lnTo>
                  <a:lnTo>
                    <a:pt x="55433" y="5324"/>
                  </a:lnTo>
                  <a:lnTo>
                    <a:pt x="54278" y="6190"/>
                  </a:lnTo>
                  <a:lnTo>
                    <a:pt x="52239" y="7760"/>
                  </a:lnTo>
                  <a:lnTo>
                    <a:pt x="50200" y="9348"/>
                  </a:lnTo>
                  <a:lnTo>
                    <a:pt x="48161" y="10918"/>
                  </a:lnTo>
                  <a:lnTo>
                    <a:pt x="47133" y="11694"/>
                  </a:lnTo>
                  <a:lnTo>
                    <a:pt x="46086" y="12451"/>
                  </a:lnTo>
                  <a:lnTo>
                    <a:pt x="45039" y="13191"/>
                  </a:lnTo>
                  <a:lnTo>
                    <a:pt x="43975" y="13895"/>
                  </a:lnTo>
                  <a:lnTo>
                    <a:pt x="42892" y="14599"/>
                  </a:lnTo>
                  <a:lnTo>
                    <a:pt x="41791" y="15266"/>
                  </a:lnTo>
                  <a:lnTo>
                    <a:pt x="40673" y="15898"/>
                  </a:lnTo>
                  <a:lnTo>
                    <a:pt x="40113" y="16205"/>
                  </a:lnTo>
                  <a:lnTo>
                    <a:pt x="39536" y="16493"/>
                  </a:lnTo>
                  <a:lnTo>
                    <a:pt x="38958" y="16782"/>
                  </a:lnTo>
                  <a:lnTo>
                    <a:pt x="38363" y="17053"/>
                  </a:lnTo>
                  <a:lnTo>
                    <a:pt x="37768" y="17323"/>
                  </a:lnTo>
                  <a:lnTo>
                    <a:pt x="37172" y="17576"/>
                  </a:lnTo>
                  <a:lnTo>
                    <a:pt x="36577" y="17811"/>
                  </a:lnTo>
                  <a:lnTo>
                    <a:pt x="35981" y="18045"/>
                  </a:lnTo>
                  <a:lnTo>
                    <a:pt x="35386" y="18262"/>
                  </a:lnTo>
                  <a:lnTo>
                    <a:pt x="34790" y="18460"/>
                  </a:lnTo>
                  <a:lnTo>
                    <a:pt x="34177" y="18659"/>
                  </a:lnTo>
                  <a:lnTo>
                    <a:pt x="33563" y="18839"/>
                  </a:lnTo>
                  <a:lnTo>
                    <a:pt x="32968" y="19020"/>
                  </a:lnTo>
                  <a:lnTo>
                    <a:pt x="32354" y="19182"/>
                  </a:lnTo>
                  <a:lnTo>
                    <a:pt x="31741" y="19326"/>
                  </a:lnTo>
                  <a:lnTo>
                    <a:pt x="31127" y="19471"/>
                  </a:lnTo>
                  <a:lnTo>
                    <a:pt x="30496" y="19597"/>
                  </a:lnTo>
                  <a:lnTo>
                    <a:pt x="29882" y="19723"/>
                  </a:lnTo>
                  <a:lnTo>
                    <a:pt x="29269" y="19832"/>
                  </a:lnTo>
                  <a:lnTo>
                    <a:pt x="28637" y="19922"/>
                  </a:lnTo>
                  <a:lnTo>
                    <a:pt x="28006" y="20012"/>
                  </a:lnTo>
                  <a:lnTo>
                    <a:pt x="27392" y="20084"/>
                  </a:lnTo>
                  <a:lnTo>
                    <a:pt x="26760" y="20138"/>
                  </a:lnTo>
                  <a:lnTo>
                    <a:pt x="26129" y="20193"/>
                  </a:lnTo>
                  <a:lnTo>
                    <a:pt x="25497" y="20229"/>
                  </a:lnTo>
                  <a:lnTo>
                    <a:pt x="24866" y="20265"/>
                  </a:lnTo>
                  <a:lnTo>
                    <a:pt x="24252" y="20283"/>
                  </a:lnTo>
                  <a:lnTo>
                    <a:pt x="22989" y="20283"/>
                  </a:lnTo>
                  <a:lnTo>
                    <a:pt x="22358" y="20265"/>
                  </a:lnTo>
                  <a:lnTo>
                    <a:pt x="21726" y="20229"/>
                  </a:lnTo>
                  <a:lnTo>
                    <a:pt x="21095" y="20193"/>
                  </a:lnTo>
                  <a:lnTo>
                    <a:pt x="20445" y="20138"/>
                  </a:lnTo>
                  <a:lnTo>
                    <a:pt x="19813" y="20066"/>
                  </a:lnTo>
                  <a:lnTo>
                    <a:pt x="19182" y="19994"/>
                  </a:lnTo>
                  <a:lnTo>
                    <a:pt x="18550" y="19904"/>
                  </a:lnTo>
                  <a:lnTo>
                    <a:pt x="17937" y="19814"/>
                  </a:lnTo>
                  <a:lnTo>
                    <a:pt x="17305" y="19705"/>
                  </a:lnTo>
                  <a:lnTo>
                    <a:pt x="16150" y="19471"/>
                  </a:lnTo>
                  <a:lnTo>
                    <a:pt x="15014" y="19200"/>
                  </a:lnTo>
                  <a:lnTo>
                    <a:pt x="13877" y="18911"/>
                  </a:lnTo>
                  <a:lnTo>
                    <a:pt x="12758" y="18587"/>
                  </a:lnTo>
                  <a:lnTo>
                    <a:pt x="11639" y="18226"/>
                  </a:lnTo>
                  <a:lnTo>
                    <a:pt x="10539" y="17829"/>
                  </a:lnTo>
                  <a:lnTo>
                    <a:pt x="9438" y="17432"/>
                  </a:lnTo>
                  <a:lnTo>
                    <a:pt x="8355" y="16999"/>
                  </a:lnTo>
                  <a:lnTo>
                    <a:pt x="7273" y="16530"/>
                  </a:lnTo>
                  <a:lnTo>
                    <a:pt x="6208" y="16042"/>
                  </a:lnTo>
                  <a:lnTo>
                    <a:pt x="5161" y="15537"/>
                  </a:lnTo>
                  <a:lnTo>
                    <a:pt x="4097" y="15014"/>
                  </a:lnTo>
                  <a:lnTo>
                    <a:pt x="3068" y="14472"/>
                  </a:lnTo>
                  <a:lnTo>
                    <a:pt x="2040" y="13931"/>
                  </a:lnTo>
                  <a:lnTo>
                    <a:pt x="1011" y="13354"/>
                  </a:lnTo>
                  <a:lnTo>
                    <a:pt x="1" y="12758"/>
                  </a:lnTo>
                  <a:lnTo>
                    <a:pt x="1" y="31524"/>
                  </a:lnTo>
                  <a:lnTo>
                    <a:pt x="686" y="31903"/>
                  </a:lnTo>
                  <a:lnTo>
                    <a:pt x="1390" y="32264"/>
                  </a:lnTo>
                  <a:lnTo>
                    <a:pt x="1967" y="32553"/>
                  </a:lnTo>
                  <a:lnTo>
                    <a:pt x="2545" y="32824"/>
                  </a:lnTo>
                  <a:lnTo>
                    <a:pt x="3140" y="33076"/>
                  </a:lnTo>
                  <a:lnTo>
                    <a:pt x="3718" y="33329"/>
                  </a:lnTo>
                  <a:lnTo>
                    <a:pt x="4313" y="33563"/>
                  </a:lnTo>
                  <a:lnTo>
                    <a:pt x="4909" y="33780"/>
                  </a:lnTo>
                  <a:lnTo>
                    <a:pt x="5504" y="33997"/>
                  </a:lnTo>
                  <a:lnTo>
                    <a:pt x="6118" y="34195"/>
                  </a:lnTo>
                  <a:lnTo>
                    <a:pt x="6713" y="34394"/>
                  </a:lnTo>
                  <a:lnTo>
                    <a:pt x="7327" y="34574"/>
                  </a:lnTo>
                  <a:lnTo>
                    <a:pt x="7940" y="34736"/>
                  </a:lnTo>
                  <a:lnTo>
                    <a:pt x="8554" y="34899"/>
                  </a:lnTo>
                  <a:lnTo>
                    <a:pt x="9167" y="35043"/>
                  </a:lnTo>
                  <a:lnTo>
                    <a:pt x="9781" y="35169"/>
                  </a:lnTo>
                  <a:lnTo>
                    <a:pt x="11026" y="35404"/>
                  </a:lnTo>
                  <a:lnTo>
                    <a:pt x="12289" y="35602"/>
                  </a:lnTo>
                  <a:lnTo>
                    <a:pt x="13552" y="35765"/>
                  </a:lnTo>
                  <a:lnTo>
                    <a:pt x="14815" y="35891"/>
                  </a:lnTo>
                  <a:lnTo>
                    <a:pt x="16078" y="35963"/>
                  </a:lnTo>
                  <a:lnTo>
                    <a:pt x="17359" y="36018"/>
                  </a:lnTo>
                  <a:lnTo>
                    <a:pt x="18622" y="36018"/>
                  </a:lnTo>
                  <a:lnTo>
                    <a:pt x="19904" y="35999"/>
                  </a:lnTo>
                  <a:lnTo>
                    <a:pt x="21185" y="35927"/>
                  </a:lnTo>
                  <a:lnTo>
                    <a:pt x="21943" y="35873"/>
                  </a:lnTo>
                  <a:lnTo>
                    <a:pt x="22700" y="35819"/>
                  </a:lnTo>
                  <a:lnTo>
                    <a:pt x="23458" y="35729"/>
                  </a:lnTo>
                  <a:lnTo>
                    <a:pt x="24198" y="35639"/>
                  </a:lnTo>
                  <a:lnTo>
                    <a:pt x="24956" y="35530"/>
                  </a:lnTo>
                  <a:lnTo>
                    <a:pt x="25696" y="35404"/>
                  </a:lnTo>
                  <a:lnTo>
                    <a:pt x="26454" y="35278"/>
                  </a:lnTo>
                  <a:lnTo>
                    <a:pt x="27194" y="35133"/>
                  </a:lnTo>
                  <a:lnTo>
                    <a:pt x="27933" y="34971"/>
                  </a:lnTo>
                  <a:lnTo>
                    <a:pt x="28673" y="34809"/>
                  </a:lnTo>
                  <a:lnTo>
                    <a:pt x="29395" y="34628"/>
                  </a:lnTo>
                  <a:lnTo>
                    <a:pt x="30135" y="34430"/>
                  </a:lnTo>
                  <a:lnTo>
                    <a:pt x="30857" y="34231"/>
                  </a:lnTo>
                  <a:lnTo>
                    <a:pt x="31578" y="34015"/>
                  </a:lnTo>
                  <a:lnTo>
                    <a:pt x="32300" y="33798"/>
                  </a:lnTo>
                  <a:lnTo>
                    <a:pt x="33022" y="33563"/>
                  </a:lnTo>
                  <a:lnTo>
                    <a:pt x="33744" y="33311"/>
                  </a:lnTo>
                  <a:lnTo>
                    <a:pt x="34447" y="33058"/>
                  </a:lnTo>
                  <a:lnTo>
                    <a:pt x="35855" y="32499"/>
                  </a:lnTo>
                  <a:lnTo>
                    <a:pt x="37262" y="31921"/>
                  </a:lnTo>
                  <a:lnTo>
                    <a:pt x="38634" y="31308"/>
                  </a:lnTo>
                  <a:lnTo>
                    <a:pt x="40005" y="30640"/>
                  </a:lnTo>
                  <a:lnTo>
                    <a:pt x="41358" y="29955"/>
                  </a:lnTo>
                  <a:lnTo>
                    <a:pt x="42676" y="29233"/>
                  </a:lnTo>
                  <a:lnTo>
                    <a:pt x="43993" y="28475"/>
                  </a:lnTo>
                  <a:lnTo>
                    <a:pt x="45274" y="27699"/>
                  </a:lnTo>
                  <a:lnTo>
                    <a:pt x="46537" y="26887"/>
                  </a:lnTo>
                  <a:lnTo>
                    <a:pt x="47782" y="26057"/>
                  </a:lnTo>
                  <a:lnTo>
                    <a:pt x="49027" y="25209"/>
                  </a:lnTo>
                  <a:lnTo>
                    <a:pt x="50236" y="24325"/>
                  </a:lnTo>
                  <a:lnTo>
                    <a:pt x="51427" y="23423"/>
                  </a:lnTo>
                  <a:lnTo>
                    <a:pt x="52600" y="22484"/>
                  </a:lnTo>
                  <a:lnTo>
                    <a:pt x="53773" y="21546"/>
                  </a:lnTo>
                  <a:lnTo>
                    <a:pt x="54801" y="20662"/>
                  </a:lnTo>
                  <a:lnTo>
                    <a:pt x="55812" y="19741"/>
                  </a:lnTo>
                  <a:lnTo>
                    <a:pt x="56804" y="18821"/>
                  </a:lnTo>
                  <a:lnTo>
                    <a:pt x="57779" y="17865"/>
                  </a:lnTo>
                  <a:lnTo>
                    <a:pt x="58735" y="16908"/>
                  </a:lnTo>
                  <a:lnTo>
                    <a:pt x="59673" y="15916"/>
                  </a:lnTo>
                  <a:lnTo>
                    <a:pt x="60612" y="14924"/>
                  </a:lnTo>
                  <a:lnTo>
                    <a:pt x="61532" y="13913"/>
                  </a:lnTo>
                  <a:lnTo>
                    <a:pt x="63246" y="12000"/>
                  </a:lnTo>
                  <a:lnTo>
                    <a:pt x="64978" y="10070"/>
                  </a:lnTo>
                  <a:lnTo>
                    <a:pt x="65863" y="9113"/>
                  </a:lnTo>
                  <a:lnTo>
                    <a:pt x="66747" y="8157"/>
                  </a:lnTo>
                  <a:lnTo>
                    <a:pt x="67649" y="7219"/>
                  </a:lnTo>
                  <a:lnTo>
                    <a:pt x="68569" y="6298"/>
                  </a:lnTo>
                  <a:lnTo>
                    <a:pt x="69490" y="5396"/>
                  </a:lnTo>
                  <a:lnTo>
                    <a:pt x="70446" y="4530"/>
                  </a:lnTo>
                  <a:lnTo>
                    <a:pt x="71438" y="3682"/>
                  </a:lnTo>
                  <a:lnTo>
                    <a:pt x="71926" y="3267"/>
                  </a:lnTo>
                  <a:lnTo>
                    <a:pt x="72431" y="2870"/>
                  </a:lnTo>
                  <a:lnTo>
                    <a:pt x="72936" y="2473"/>
                  </a:lnTo>
                  <a:lnTo>
                    <a:pt x="73459" y="2076"/>
                  </a:lnTo>
                  <a:lnTo>
                    <a:pt x="73983" y="1715"/>
                  </a:lnTo>
                  <a:lnTo>
                    <a:pt x="74524" y="1336"/>
                  </a:lnTo>
                  <a:lnTo>
                    <a:pt x="75065" y="993"/>
                  </a:lnTo>
                  <a:lnTo>
                    <a:pt x="75607" y="650"/>
                  </a:lnTo>
                  <a:lnTo>
                    <a:pt x="76166" y="308"/>
                  </a:lnTo>
                  <a:lnTo>
                    <a:pt x="767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23" name="Google Shape;2023;p31"/>
          <p:cNvSpPr/>
          <p:nvPr/>
        </p:nvSpPr>
        <p:spPr>
          <a:xfrm rot="1026947">
            <a:off x="4057872" y="112152"/>
            <a:ext cx="817765" cy="437020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4" name="Google Shape;2024;p31"/>
          <p:cNvSpPr/>
          <p:nvPr/>
        </p:nvSpPr>
        <p:spPr>
          <a:xfrm flipH="1">
            <a:off x="5731650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5" name="Google Shape;2025;p31"/>
          <p:cNvSpPr/>
          <p:nvPr/>
        </p:nvSpPr>
        <p:spPr>
          <a:xfrm flipH="1">
            <a:off x="2811050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6" name="Google Shape;2026;p31"/>
          <p:cNvSpPr/>
          <p:nvPr/>
        </p:nvSpPr>
        <p:spPr>
          <a:xfrm>
            <a:off x="2150116" y="154150"/>
            <a:ext cx="206502" cy="227818"/>
          </a:xfrm>
          <a:custGeom>
            <a:rect b="b" l="l" r="r" t="t"/>
            <a:pathLst>
              <a:path extrusionOk="0" h="15198" w="13776">
                <a:moveTo>
                  <a:pt x="7751" y="5991"/>
                </a:moveTo>
                <a:lnTo>
                  <a:pt x="7751" y="5991"/>
                </a:lnTo>
                <a:lnTo>
                  <a:pt x="8225" y="4197"/>
                </a:lnTo>
                <a:lnTo>
                  <a:pt x="8462" y="3351"/>
                </a:lnTo>
                <a:lnTo>
                  <a:pt x="8597" y="2945"/>
                </a:lnTo>
                <a:lnTo>
                  <a:pt x="8767" y="2539"/>
                </a:lnTo>
                <a:lnTo>
                  <a:pt x="8767" y="2539"/>
                </a:lnTo>
                <a:lnTo>
                  <a:pt x="8902" y="2268"/>
                </a:lnTo>
                <a:lnTo>
                  <a:pt x="9071" y="1997"/>
                </a:lnTo>
                <a:lnTo>
                  <a:pt x="9410" y="1456"/>
                </a:lnTo>
                <a:lnTo>
                  <a:pt x="9850" y="982"/>
                </a:lnTo>
                <a:lnTo>
                  <a:pt x="10290" y="542"/>
                </a:lnTo>
                <a:lnTo>
                  <a:pt x="10290" y="542"/>
                </a:lnTo>
                <a:lnTo>
                  <a:pt x="10527" y="372"/>
                </a:lnTo>
                <a:lnTo>
                  <a:pt x="10764" y="237"/>
                </a:lnTo>
                <a:lnTo>
                  <a:pt x="10967" y="102"/>
                </a:lnTo>
                <a:lnTo>
                  <a:pt x="11204" y="34"/>
                </a:lnTo>
                <a:lnTo>
                  <a:pt x="11474" y="0"/>
                </a:lnTo>
                <a:lnTo>
                  <a:pt x="11677" y="0"/>
                </a:lnTo>
                <a:lnTo>
                  <a:pt x="11914" y="34"/>
                </a:lnTo>
                <a:lnTo>
                  <a:pt x="12151" y="102"/>
                </a:lnTo>
                <a:lnTo>
                  <a:pt x="12354" y="169"/>
                </a:lnTo>
                <a:lnTo>
                  <a:pt x="12557" y="305"/>
                </a:lnTo>
                <a:lnTo>
                  <a:pt x="12761" y="440"/>
                </a:lnTo>
                <a:lnTo>
                  <a:pt x="12930" y="609"/>
                </a:lnTo>
                <a:lnTo>
                  <a:pt x="13099" y="812"/>
                </a:lnTo>
                <a:lnTo>
                  <a:pt x="13234" y="1016"/>
                </a:lnTo>
                <a:lnTo>
                  <a:pt x="13370" y="1286"/>
                </a:lnTo>
                <a:lnTo>
                  <a:pt x="13471" y="1523"/>
                </a:lnTo>
                <a:lnTo>
                  <a:pt x="13471" y="1523"/>
                </a:lnTo>
                <a:lnTo>
                  <a:pt x="13607" y="2166"/>
                </a:lnTo>
                <a:lnTo>
                  <a:pt x="13708" y="2809"/>
                </a:lnTo>
                <a:lnTo>
                  <a:pt x="13776" y="3419"/>
                </a:lnTo>
                <a:lnTo>
                  <a:pt x="13776" y="4062"/>
                </a:lnTo>
                <a:lnTo>
                  <a:pt x="13742" y="4705"/>
                </a:lnTo>
                <a:lnTo>
                  <a:pt x="13708" y="5314"/>
                </a:lnTo>
                <a:lnTo>
                  <a:pt x="13539" y="6600"/>
                </a:lnTo>
                <a:lnTo>
                  <a:pt x="13539" y="6600"/>
                </a:lnTo>
                <a:lnTo>
                  <a:pt x="13167" y="9410"/>
                </a:lnTo>
                <a:lnTo>
                  <a:pt x="12964" y="10831"/>
                </a:lnTo>
                <a:lnTo>
                  <a:pt x="12727" y="12219"/>
                </a:lnTo>
                <a:lnTo>
                  <a:pt x="12727" y="12219"/>
                </a:lnTo>
                <a:lnTo>
                  <a:pt x="12591" y="12862"/>
                </a:lnTo>
                <a:lnTo>
                  <a:pt x="12388" y="13505"/>
                </a:lnTo>
                <a:lnTo>
                  <a:pt x="12185" y="14148"/>
                </a:lnTo>
                <a:lnTo>
                  <a:pt x="11914" y="14758"/>
                </a:lnTo>
                <a:lnTo>
                  <a:pt x="11914" y="14758"/>
                </a:lnTo>
                <a:lnTo>
                  <a:pt x="11881" y="14859"/>
                </a:lnTo>
                <a:lnTo>
                  <a:pt x="11779" y="14927"/>
                </a:lnTo>
                <a:lnTo>
                  <a:pt x="11542" y="15096"/>
                </a:lnTo>
                <a:lnTo>
                  <a:pt x="11271" y="15198"/>
                </a:lnTo>
                <a:lnTo>
                  <a:pt x="11000" y="15198"/>
                </a:lnTo>
                <a:lnTo>
                  <a:pt x="11000" y="15198"/>
                </a:lnTo>
                <a:lnTo>
                  <a:pt x="10290" y="15164"/>
                </a:lnTo>
                <a:lnTo>
                  <a:pt x="9613" y="15062"/>
                </a:lnTo>
                <a:lnTo>
                  <a:pt x="8936" y="14927"/>
                </a:lnTo>
                <a:lnTo>
                  <a:pt x="8293" y="14758"/>
                </a:lnTo>
                <a:lnTo>
                  <a:pt x="7650" y="14555"/>
                </a:lnTo>
                <a:lnTo>
                  <a:pt x="7006" y="14318"/>
                </a:lnTo>
                <a:lnTo>
                  <a:pt x="6431" y="14081"/>
                </a:lnTo>
                <a:lnTo>
                  <a:pt x="5822" y="13776"/>
                </a:lnTo>
                <a:lnTo>
                  <a:pt x="5246" y="13438"/>
                </a:lnTo>
                <a:lnTo>
                  <a:pt x="4705" y="13099"/>
                </a:lnTo>
                <a:lnTo>
                  <a:pt x="4163" y="12727"/>
                </a:lnTo>
                <a:lnTo>
                  <a:pt x="3622" y="12287"/>
                </a:lnTo>
                <a:lnTo>
                  <a:pt x="3114" y="11847"/>
                </a:lnTo>
                <a:lnTo>
                  <a:pt x="2640" y="11373"/>
                </a:lnTo>
                <a:lnTo>
                  <a:pt x="2166" y="10865"/>
                </a:lnTo>
                <a:lnTo>
                  <a:pt x="1692" y="10357"/>
                </a:lnTo>
                <a:lnTo>
                  <a:pt x="1692" y="10357"/>
                </a:lnTo>
                <a:lnTo>
                  <a:pt x="1354" y="9884"/>
                </a:lnTo>
                <a:lnTo>
                  <a:pt x="1049" y="9410"/>
                </a:lnTo>
                <a:lnTo>
                  <a:pt x="812" y="8902"/>
                </a:lnTo>
                <a:lnTo>
                  <a:pt x="609" y="8394"/>
                </a:lnTo>
                <a:lnTo>
                  <a:pt x="440" y="7887"/>
                </a:lnTo>
                <a:lnTo>
                  <a:pt x="271" y="7345"/>
                </a:lnTo>
                <a:lnTo>
                  <a:pt x="169" y="6803"/>
                </a:lnTo>
                <a:lnTo>
                  <a:pt x="68" y="6262"/>
                </a:lnTo>
                <a:lnTo>
                  <a:pt x="68" y="6262"/>
                </a:lnTo>
                <a:lnTo>
                  <a:pt x="0" y="5856"/>
                </a:lnTo>
                <a:lnTo>
                  <a:pt x="0" y="5517"/>
                </a:lnTo>
                <a:lnTo>
                  <a:pt x="34" y="5179"/>
                </a:lnTo>
                <a:lnTo>
                  <a:pt x="135" y="4840"/>
                </a:lnTo>
                <a:lnTo>
                  <a:pt x="237" y="4536"/>
                </a:lnTo>
                <a:lnTo>
                  <a:pt x="406" y="4231"/>
                </a:lnTo>
                <a:lnTo>
                  <a:pt x="575" y="3994"/>
                </a:lnTo>
                <a:lnTo>
                  <a:pt x="779" y="3757"/>
                </a:lnTo>
                <a:lnTo>
                  <a:pt x="1015" y="3520"/>
                </a:lnTo>
                <a:lnTo>
                  <a:pt x="1286" y="3351"/>
                </a:lnTo>
                <a:lnTo>
                  <a:pt x="1591" y="3216"/>
                </a:lnTo>
                <a:lnTo>
                  <a:pt x="1896" y="3080"/>
                </a:lnTo>
                <a:lnTo>
                  <a:pt x="2234" y="3013"/>
                </a:lnTo>
                <a:lnTo>
                  <a:pt x="2572" y="2945"/>
                </a:lnTo>
                <a:lnTo>
                  <a:pt x="2945" y="2945"/>
                </a:lnTo>
                <a:lnTo>
                  <a:pt x="3317" y="2945"/>
                </a:lnTo>
                <a:lnTo>
                  <a:pt x="3317" y="2945"/>
                </a:lnTo>
                <a:lnTo>
                  <a:pt x="3825" y="3046"/>
                </a:lnTo>
                <a:lnTo>
                  <a:pt x="4333" y="3182"/>
                </a:lnTo>
                <a:lnTo>
                  <a:pt x="4806" y="3317"/>
                </a:lnTo>
                <a:lnTo>
                  <a:pt x="5246" y="3554"/>
                </a:lnTo>
                <a:lnTo>
                  <a:pt x="5686" y="3791"/>
                </a:lnTo>
                <a:lnTo>
                  <a:pt x="6093" y="4096"/>
                </a:lnTo>
                <a:lnTo>
                  <a:pt x="6465" y="4434"/>
                </a:lnTo>
                <a:lnTo>
                  <a:pt x="6803" y="4840"/>
                </a:lnTo>
                <a:lnTo>
                  <a:pt x="6803" y="4840"/>
                </a:lnTo>
                <a:lnTo>
                  <a:pt x="7751" y="5991"/>
                </a:lnTo>
                <a:lnTo>
                  <a:pt x="7751" y="59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7" name="Google Shape;2027;p31"/>
          <p:cNvSpPr/>
          <p:nvPr/>
        </p:nvSpPr>
        <p:spPr>
          <a:xfrm flipH="1">
            <a:off x="6725150" y="21565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8" name="Google Shape;2028;p31"/>
          <p:cNvSpPr/>
          <p:nvPr/>
        </p:nvSpPr>
        <p:spPr>
          <a:xfrm flipH="1">
            <a:off x="8500050" y="150135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9" name="Google Shape;2029;p31"/>
          <p:cNvSpPr/>
          <p:nvPr/>
        </p:nvSpPr>
        <p:spPr>
          <a:xfrm flipH="1">
            <a:off x="8355350" y="2544825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0" name="Google Shape;2030;p31"/>
          <p:cNvSpPr/>
          <p:nvPr/>
        </p:nvSpPr>
        <p:spPr>
          <a:xfrm flipH="1">
            <a:off x="103450" y="260817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1" name="Google Shape;2031;p31"/>
          <p:cNvSpPr/>
          <p:nvPr/>
        </p:nvSpPr>
        <p:spPr>
          <a:xfrm flipH="1">
            <a:off x="6906238" y="4430775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2" name="Google Shape;2032;p31"/>
          <p:cNvSpPr/>
          <p:nvPr/>
        </p:nvSpPr>
        <p:spPr>
          <a:xfrm flipH="1">
            <a:off x="1585650" y="45069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33" name="Google Shape;2033;p31"/>
          <p:cNvGrpSpPr/>
          <p:nvPr/>
        </p:nvGrpSpPr>
        <p:grpSpPr>
          <a:xfrm flipH="1" rot="10800000">
            <a:off x="-2044825" y="2895203"/>
            <a:ext cx="4285784" cy="3292815"/>
            <a:chOff x="7131640" y="2391328"/>
            <a:chExt cx="4285784" cy="3292815"/>
          </a:xfrm>
        </p:grpSpPr>
        <p:sp>
          <p:nvSpPr>
            <p:cNvPr id="2034" name="Google Shape;2034;p31"/>
            <p:cNvSpPr/>
            <p:nvPr/>
          </p:nvSpPr>
          <p:spPr>
            <a:xfrm rot="-1252032">
              <a:off x="7424335" y="3255160"/>
              <a:ext cx="3794715" cy="1812584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31"/>
            <p:cNvSpPr/>
            <p:nvPr/>
          </p:nvSpPr>
          <p:spPr>
            <a:xfrm rot="-1252032">
              <a:off x="7345842" y="3004813"/>
              <a:ext cx="3794715" cy="1901458"/>
            </a:xfrm>
            <a:custGeom>
              <a:rect b="b" l="l" r="r" t="t"/>
              <a:pathLst>
                <a:path extrusionOk="0" h="76059" w="151790">
                  <a:moveTo>
                    <a:pt x="85351" y="1"/>
                  </a:moveTo>
                  <a:lnTo>
                    <a:pt x="84575" y="542"/>
                  </a:lnTo>
                  <a:lnTo>
                    <a:pt x="83799" y="1120"/>
                  </a:lnTo>
                  <a:lnTo>
                    <a:pt x="83041" y="1697"/>
                  </a:lnTo>
                  <a:lnTo>
                    <a:pt x="82283" y="2292"/>
                  </a:lnTo>
                  <a:lnTo>
                    <a:pt x="81543" y="2906"/>
                  </a:lnTo>
                  <a:lnTo>
                    <a:pt x="80821" y="3538"/>
                  </a:lnTo>
                  <a:lnTo>
                    <a:pt x="80118" y="4187"/>
                  </a:lnTo>
                  <a:lnTo>
                    <a:pt x="79414" y="4855"/>
                  </a:lnTo>
                  <a:lnTo>
                    <a:pt x="78674" y="5595"/>
                  </a:lnTo>
                  <a:lnTo>
                    <a:pt x="77952" y="6352"/>
                  </a:lnTo>
                  <a:lnTo>
                    <a:pt x="77249" y="7110"/>
                  </a:lnTo>
                  <a:lnTo>
                    <a:pt x="76545" y="7886"/>
                  </a:lnTo>
                  <a:lnTo>
                    <a:pt x="75877" y="8662"/>
                  </a:lnTo>
                  <a:lnTo>
                    <a:pt x="75210" y="9474"/>
                  </a:lnTo>
                  <a:lnTo>
                    <a:pt x="74560" y="10268"/>
                  </a:lnTo>
                  <a:lnTo>
                    <a:pt x="73910" y="11080"/>
                  </a:lnTo>
                  <a:lnTo>
                    <a:pt x="73279" y="11910"/>
                  </a:lnTo>
                  <a:lnTo>
                    <a:pt x="72665" y="12740"/>
                  </a:lnTo>
                  <a:lnTo>
                    <a:pt x="72052" y="13570"/>
                  </a:lnTo>
                  <a:lnTo>
                    <a:pt x="71456" y="14418"/>
                  </a:lnTo>
                  <a:lnTo>
                    <a:pt x="70265" y="16133"/>
                  </a:lnTo>
                  <a:lnTo>
                    <a:pt x="69111" y="17847"/>
                  </a:lnTo>
                  <a:lnTo>
                    <a:pt x="67974" y="19579"/>
                  </a:lnTo>
                  <a:lnTo>
                    <a:pt x="66837" y="21329"/>
                  </a:lnTo>
                  <a:lnTo>
                    <a:pt x="64581" y="24830"/>
                  </a:lnTo>
                  <a:lnTo>
                    <a:pt x="63445" y="26562"/>
                  </a:lnTo>
                  <a:lnTo>
                    <a:pt x="62290" y="28294"/>
                  </a:lnTo>
                  <a:lnTo>
                    <a:pt x="61117" y="30009"/>
                  </a:lnTo>
                  <a:lnTo>
                    <a:pt x="59926" y="31705"/>
                  </a:lnTo>
                  <a:lnTo>
                    <a:pt x="59294" y="32553"/>
                  </a:lnTo>
                  <a:lnTo>
                    <a:pt x="58663" y="33401"/>
                  </a:lnTo>
                  <a:lnTo>
                    <a:pt x="58013" y="34231"/>
                  </a:lnTo>
                  <a:lnTo>
                    <a:pt x="57346" y="35079"/>
                  </a:lnTo>
                  <a:lnTo>
                    <a:pt x="56678" y="35891"/>
                  </a:lnTo>
                  <a:lnTo>
                    <a:pt x="56010" y="36721"/>
                  </a:lnTo>
                  <a:lnTo>
                    <a:pt x="55307" y="37533"/>
                  </a:lnTo>
                  <a:lnTo>
                    <a:pt x="54621" y="38327"/>
                  </a:lnTo>
                  <a:lnTo>
                    <a:pt x="53899" y="39139"/>
                  </a:lnTo>
                  <a:lnTo>
                    <a:pt x="53177" y="39915"/>
                  </a:lnTo>
                  <a:lnTo>
                    <a:pt x="52456" y="40691"/>
                  </a:lnTo>
                  <a:lnTo>
                    <a:pt x="51716" y="41467"/>
                  </a:lnTo>
                  <a:lnTo>
                    <a:pt x="50976" y="42225"/>
                  </a:lnTo>
                  <a:lnTo>
                    <a:pt x="50218" y="42983"/>
                  </a:lnTo>
                  <a:lnTo>
                    <a:pt x="49442" y="43722"/>
                  </a:lnTo>
                  <a:lnTo>
                    <a:pt x="48666" y="44462"/>
                  </a:lnTo>
                  <a:lnTo>
                    <a:pt x="47890" y="45184"/>
                  </a:lnTo>
                  <a:lnTo>
                    <a:pt x="47078" y="45888"/>
                  </a:lnTo>
                  <a:lnTo>
                    <a:pt x="46284" y="46592"/>
                  </a:lnTo>
                  <a:lnTo>
                    <a:pt x="45472" y="47295"/>
                  </a:lnTo>
                  <a:lnTo>
                    <a:pt x="44642" y="47963"/>
                  </a:lnTo>
                  <a:lnTo>
                    <a:pt x="43830" y="48631"/>
                  </a:lnTo>
                  <a:lnTo>
                    <a:pt x="42982" y="49298"/>
                  </a:lnTo>
                  <a:lnTo>
                    <a:pt x="42134" y="49948"/>
                  </a:lnTo>
                  <a:lnTo>
                    <a:pt x="41286" y="50579"/>
                  </a:lnTo>
                  <a:lnTo>
                    <a:pt x="40420" y="51211"/>
                  </a:lnTo>
                  <a:lnTo>
                    <a:pt x="39554" y="51806"/>
                  </a:lnTo>
                  <a:lnTo>
                    <a:pt x="38670" y="52420"/>
                  </a:lnTo>
                  <a:lnTo>
                    <a:pt x="37786" y="52997"/>
                  </a:lnTo>
                  <a:lnTo>
                    <a:pt x="36883" y="53575"/>
                  </a:lnTo>
                  <a:lnTo>
                    <a:pt x="35981" y="54134"/>
                  </a:lnTo>
                  <a:lnTo>
                    <a:pt x="35079" y="54675"/>
                  </a:lnTo>
                  <a:lnTo>
                    <a:pt x="34159" y="55199"/>
                  </a:lnTo>
                  <a:lnTo>
                    <a:pt x="33238" y="55722"/>
                  </a:lnTo>
                  <a:lnTo>
                    <a:pt x="32318" y="56209"/>
                  </a:lnTo>
                  <a:lnTo>
                    <a:pt x="31380" y="56696"/>
                  </a:lnTo>
                  <a:lnTo>
                    <a:pt x="30442" y="57166"/>
                  </a:lnTo>
                  <a:lnTo>
                    <a:pt x="29485" y="57617"/>
                  </a:lnTo>
                  <a:lnTo>
                    <a:pt x="28529" y="58050"/>
                  </a:lnTo>
                  <a:lnTo>
                    <a:pt x="27572" y="58465"/>
                  </a:lnTo>
                  <a:lnTo>
                    <a:pt x="26598" y="58862"/>
                  </a:lnTo>
                  <a:lnTo>
                    <a:pt x="25624" y="59259"/>
                  </a:lnTo>
                  <a:lnTo>
                    <a:pt x="24649" y="59620"/>
                  </a:lnTo>
                  <a:lnTo>
                    <a:pt x="23657" y="59962"/>
                  </a:lnTo>
                  <a:lnTo>
                    <a:pt x="22664" y="60305"/>
                  </a:lnTo>
                  <a:lnTo>
                    <a:pt x="21672" y="60612"/>
                  </a:lnTo>
                  <a:lnTo>
                    <a:pt x="20661" y="60919"/>
                  </a:lnTo>
                  <a:lnTo>
                    <a:pt x="19651" y="61189"/>
                  </a:lnTo>
                  <a:lnTo>
                    <a:pt x="18640" y="61442"/>
                  </a:lnTo>
                  <a:lnTo>
                    <a:pt x="17630" y="61695"/>
                  </a:lnTo>
                  <a:lnTo>
                    <a:pt x="16601" y="61911"/>
                  </a:lnTo>
                  <a:lnTo>
                    <a:pt x="15573" y="62110"/>
                  </a:lnTo>
                  <a:lnTo>
                    <a:pt x="14544" y="62290"/>
                  </a:lnTo>
                  <a:lnTo>
                    <a:pt x="13516" y="62453"/>
                  </a:lnTo>
                  <a:lnTo>
                    <a:pt x="12469" y="62597"/>
                  </a:lnTo>
                  <a:lnTo>
                    <a:pt x="11441" y="62723"/>
                  </a:lnTo>
                  <a:lnTo>
                    <a:pt x="10394" y="62813"/>
                  </a:lnTo>
                  <a:lnTo>
                    <a:pt x="9348" y="62904"/>
                  </a:lnTo>
                  <a:lnTo>
                    <a:pt x="8301" y="62958"/>
                  </a:lnTo>
                  <a:lnTo>
                    <a:pt x="7255" y="62994"/>
                  </a:lnTo>
                  <a:lnTo>
                    <a:pt x="6190" y="63012"/>
                  </a:lnTo>
                  <a:lnTo>
                    <a:pt x="5143" y="62994"/>
                  </a:lnTo>
                  <a:lnTo>
                    <a:pt x="4079" y="62958"/>
                  </a:lnTo>
                  <a:lnTo>
                    <a:pt x="3032" y="62922"/>
                  </a:lnTo>
                  <a:lnTo>
                    <a:pt x="2274" y="62868"/>
                  </a:lnTo>
                  <a:lnTo>
                    <a:pt x="1516" y="62795"/>
                  </a:lnTo>
                  <a:lnTo>
                    <a:pt x="1" y="62633"/>
                  </a:lnTo>
                  <a:lnTo>
                    <a:pt x="1" y="74236"/>
                  </a:lnTo>
                  <a:lnTo>
                    <a:pt x="1246" y="74524"/>
                  </a:lnTo>
                  <a:lnTo>
                    <a:pt x="2473" y="74777"/>
                  </a:lnTo>
                  <a:lnTo>
                    <a:pt x="3718" y="75012"/>
                  </a:lnTo>
                  <a:lnTo>
                    <a:pt x="4963" y="75210"/>
                  </a:lnTo>
                  <a:lnTo>
                    <a:pt x="6208" y="75409"/>
                  </a:lnTo>
                  <a:lnTo>
                    <a:pt x="7471" y="75571"/>
                  </a:lnTo>
                  <a:lnTo>
                    <a:pt x="8716" y="75697"/>
                  </a:lnTo>
                  <a:lnTo>
                    <a:pt x="9961" y="75824"/>
                  </a:lnTo>
                  <a:lnTo>
                    <a:pt x="11224" y="75914"/>
                  </a:lnTo>
                  <a:lnTo>
                    <a:pt x="12469" y="75986"/>
                  </a:lnTo>
                  <a:lnTo>
                    <a:pt x="13732" y="76022"/>
                  </a:lnTo>
                  <a:lnTo>
                    <a:pt x="14977" y="76058"/>
                  </a:lnTo>
                  <a:lnTo>
                    <a:pt x="16241" y="76058"/>
                  </a:lnTo>
                  <a:lnTo>
                    <a:pt x="17486" y="76040"/>
                  </a:lnTo>
                  <a:lnTo>
                    <a:pt x="18749" y="75986"/>
                  </a:lnTo>
                  <a:lnTo>
                    <a:pt x="19994" y="75932"/>
                  </a:lnTo>
                  <a:lnTo>
                    <a:pt x="21239" y="75842"/>
                  </a:lnTo>
                  <a:lnTo>
                    <a:pt x="22502" y="75733"/>
                  </a:lnTo>
                  <a:lnTo>
                    <a:pt x="23747" y="75607"/>
                  </a:lnTo>
                  <a:lnTo>
                    <a:pt x="24992" y="75463"/>
                  </a:lnTo>
                  <a:lnTo>
                    <a:pt x="26237" y="75282"/>
                  </a:lnTo>
                  <a:lnTo>
                    <a:pt x="27482" y="75084"/>
                  </a:lnTo>
                  <a:lnTo>
                    <a:pt x="28709" y="74867"/>
                  </a:lnTo>
                  <a:lnTo>
                    <a:pt x="29954" y="74633"/>
                  </a:lnTo>
                  <a:lnTo>
                    <a:pt x="31181" y="74380"/>
                  </a:lnTo>
                  <a:lnTo>
                    <a:pt x="32408" y="74091"/>
                  </a:lnTo>
                  <a:lnTo>
                    <a:pt x="33635" y="73803"/>
                  </a:lnTo>
                  <a:lnTo>
                    <a:pt x="34862" y="73478"/>
                  </a:lnTo>
                  <a:lnTo>
                    <a:pt x="36089" y="73135"/>
                  </a:lnTo>
                  <a:lnTo>
                    <a:pt x="37298" y="72774"/>
                  </a:lnTo>
                  <a:lnTo>
                    <a:pt x="38507" y="72395"/>
                  </a:lnTo>
                  <a:lnTo>
                    <a:pt x="39716" y="71998"/>
                  </a:lnTo>
                  <a:lnTo>
                    <a:pt x="40961" y="71565"/>
                  </a:lnTo>
                  <a:lnTo>
                    <a:pt x="42206" y="71096"/>
                  </a:lnTo>
                  <a:lnTo>
                    <a:pt x="43433" y="70627"/>
                  </a:lnTo>
                  <a:lnTo>
                    <a:pt x="44660" y="70140"/>
                  </a:lnTo>
                  <a:lnTo>
                    <a:pt x="45869" y="69634"/>
                  </a:lnTo>
                  <a:lnTo>
                    <a:pt x="47078" y="69111"/>
                  </a:lnTo>
                  <a:lnTo>
                    <a:pt x="48287" y="68570"/>
                  </a:lnTo>
                  <a:lnTo>
                    <a:pt x="49478" y="68010"/>
                  </a:lnTo>
                  <a:lnTo>
                    <a:pt x="50669" y="67433"/>
                  </a:lnTo>
                  <a:lnTo>
                    <a:pt x="51860" y="66855"/>
                  </a:lnTo>
                  <a:lnTo>
                    <a:pt x="53033" y="66242"/>
                  </a:lnTo>
                  <a:lnTo>
                    <a:pt x="54188" y="65628"/>
                  </a:lnTo>
                  <a:lnTo>
                    <a:pt x="55343" y="64997"/>
                  </a:lnTo>
                  <a:lnTo>
                    <a:pt x="56498" y="64347"/>
                  </a:lnTo>
                  <a:lnTo>
                    <a:pt x="57652" y="63698"/>
                  </a:lnTo>
                  <a:lnTo>
                    <a:pt x="58789" y="63030"/>
                  </a:lnTo>
                  <a:lnTo>
                    <a:pt x="59908" y="62344"/>
                  </a:lnTo>
                  <a:lnTo>
                    <a:pt x="61027" y="61641"/>
                  </a:lnTo>
                  <a:lnTo>
                    <a:pt x="62145" y="60937"/>
                  </a:lnTo>
                  <a:lnTo>
                    <a:pt x="63246" y="60215"/>
                  </a:lnTo>
                  <a:lnTo>
                    <a:pt x="64347" y="59475"/>
                  </a:lnTo>
                  <a:lnTo>
                    <a:pt x="65448" y="58735"/>
                  </a:lnTo>
                  <a:lnTo>
                    <a:pt x="66530" y="57978"/>
                  </a:lnTo>
                  <a:lnTo>
                    <a:pt x="67613" y="57220"/>
                  </a:lnTo>
                  <a:lnTo>
                    <a:pt x="68678" y="56444"/>
                  </a:lnTo>
                  <a:lnTo>
                    <a:pt x="69742" y="55668"/>
                  </a:lnTo>
                  <a:lnTo>
                    <a:pt x="70807" y="54874"/>
                  </a:lnTo>
                  <a:lnTo>
                    <a:pt x="71853" y="54080"/>
                  </a:lnTo>
                  <a:lnTo>
                    <a:pt x="73928" y="52456"/>
                  </a:lnTo>
                  <a:lnTo>
                    <a:pt x="75985" y="50796"/>
                  </a:lnTo>
                  <a:lnTo>
                    <a:pt x="77050" y="49912"/>
                  </a:lnTo>
                  <a:lnTo>
                    <a:pt x="78115" y="49010"/>
                  </a:lnTo>
                  <a:lnTo>
                    <a:pt x="80226" y="47187"/>
                  </a:lnTo>
                  <a:lnTo>
                    <a:pt x="82319" y="45346"/>
                  </a:lnTo>
                  <a:lnTo>
                    <a:pt x="84394" y="43488"/>
                  </a:lnTo>
                  <a:lnTo>
                    <a:pt x="86487" y="41647"/>
                  </a:lnTo>
                  <a:lnTo>
                    <a:pt x="88599" y="39825"/>
                  </a:lnTo>
                  <a:lnTo>
                    <a:pt x="89663" y="38923"/>
                  </a:lnTo>
                  <a:lnTo>
                    <a:pt x="90728" y="38020"/>
                  </a:lnTo>
                  <a:lnTo>
                    <a:pt x="91810" y="37154"/>
                  </a:lnTo>
                  <a:lnTo>
                    <a:pt x="92911" y="36288"/>
                  </a:lnTo>
                  <a:lnTo>
                    <a:pt x="94066" y="35386"/>
                  </a:lnTo>
                  <a:lnTo>
                    <a:pt x="95221" y="34520"/>
                  </a:lnTo>
                  <a:lnTo>
                    <a:pt x="96394" y="33654"/>
                  </a:lnTo>
                  <a:lnTo>
                    <a:pt x="97567" y="32806"/>
                  </a:lnTo>
                  <a:lnTo>
                    <a:pt x="98757" y="31958"/>
                  </a:lnTo>
                  <a:lnTo>
                    <a:pt x="99948" y="31146"/>
                  </a:lnTo>
                  <a:lnTo>
                    <a:pt x="101157" y="30315"/>
                  </a:lnTo>
                  <a:lnTo>
                    <a:pt x="102366" y="29522"/>
                  </a:lnTo>
                  <a:lnTo>
                    <a:pt x="103575" y="28728"/>
                  </a:lnTo>
                  <a:lnTo>
                    <a:pt x="104802" y="27952"/>
                  </a:lnTo>
                  <a:lnTo>
                    <a:pt x="106047" y="27194"/>
                  </a:lnTo>
                  <a:lnTo>
                    <a:pt x="107292" y="26454"/>
                  </a:lnTo>
                  <a:lnTo>
                    <a:pt x="108556" y="25714"/>
                  </a:lnTo>
                  <a:lnTo>
                    <a:pt x="109801" y="24992"/>
                  </a:lnTo>
                  <a:lnTo>
                    <a:pt x="111082" y="24289"/>
                  </a:lnTo>
                  <a:lnTo>
                    <a:pt x="112363" y="23585"/>
                  </a:lnTo>
                  <a:lnTo>
                    <a:pt x="113644" y="22917"/>
                  </a:lnTo>
                  <a:lnTo>
                    <a:pt x="114925" y="22250"/>
                  </a:lnTo>
                  <a:lnTo>
                    <a:pt x="116224" y="21600"/>
                  </a:lnTo>
                  <a:lnTo>
                    <a:pt x="117542" y="20968"/>
                  </a:lnTo>
                  <a:lnTo>
                    <a:pt x="118859" y="20337"/>
                  </a:lnTo>
                  <a:lnTo>
                    <a:pt x="120176" y="19741"/>
                  </a:lnTo>
                  <a:lnTo>
                    <a:pt x="121493" y="19146"/>
                  </a:lnTo>
                  <a:lnTo>
                    <a:pt x="122829" y="18587"/>
                  </a:lnTo>
                  <a:lnTo>
                    <a:pt x="124182" y="18027"/>
                  </a:lnTo>
                  <a:lnTo>
                    <a:pt x="125517" y="17486"/>
                  </a:lnTo>
                  <a:lnTo>
                    <a:pt x="126871" y="16963"/>
                  </a:lnTo>
                  <a:lnTo>
                    <a:pt x="128242" y="16457"/>
                  </a:lnTo>
                  <a:lnTo>
                    <a:pt x="129613" y="15970"/>
                  </a:lnTo>
                  <a:lnTo>
                    <a:pt x="130985" y="15501"/>
                  </a:lnTo>
                  <a:lnTo>
                    <a:pt x="132356" y="15050"/>
                  </a:lnTo>
                  <a:lnTo>
                    <a:pt x="133746" y="14599"/>
                  </a:lnTo>
                  <a:lnTo>
                    <a:pt x="135766" y="14003"/>
                  </a:lnTo>
                  <a:lnTo>
                    <a:pt x="137787" y="13426"/>
                  </a:lnTo>
                  <a:lnTo>
                    <a:pt x="139826" y="12885"/>
                  </a:lnTo>
                  <a:lnTo>
                    <a:pt x="141865" y="12379"/>
                  </a:lnTo>
                  <a:lnTo>
                    <a:pt x="142894" y="12145"/>
                  </a:lnTo>
                  <a:lnTo>
                    <a:pt x="143923" y="11910"/>
                  </a:lnTo>
                  <a:lnTo>
                    <a:pt x="144951" y="11694"/>
                  </a:lnTo>
                  <a:lnTo>
                    <a:pt x="145980" y="11495"/>
                  </a:lnTo>
                  <a:lnTo>
                    <a:pt x="147008" y="11297"/>
                  </a:lnTo>
                  <a:lnTo>
                    <a:pt x="148055" y="11116"/>
                  </a:lnTo>
                  <a:lnTo>
                    <a:pt x="149083" y="10954"/>
                  </a:lnTo>
                  <a:lnTo>
                    <a:pt x="150130" y="10809"/>
                  </a:lnTo>
                  <a:lnTo>
                    <a:pt x="151790" y="10593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36" name="Google Shape;2036;p31"/>
          <p:cNvSpPr/>
          <p:nvPr/>
        </p:nvSpPr>
        <p:spPr>
          <a:xfrm flipH="1">
            <a:off x="321232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7" name="Google Shape;2037;p31"/>
          <p:cNvSpPr/>
          <p:nvPr/>
        </p:nvSpPr>
        <p:spPr>
          <a:xfrm flipH="1">
            <a:off x="5319825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38" name="Google Shape;2038;p31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2039" name="Google Shape;2039;p31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2040" name="Google Shape;2040;p31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2041" name="Google Shape;2041;p31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" name="Google Shape;2042;p31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" name="Google Shape;2043;p31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" name="Google Shape;2044;p31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" name="Google Shape;2045;p31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" name="Google Shape;2046;p31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" name="Google Shape;2047;p31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" name="Google Shape;2048;p31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" name="Google Shape;2049;p31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" name="Google Shape;2050;p31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" name="Google Shape;2051;p31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" name="Google Shape;2052;p31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" name="Google Shape;2053;p31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" name="Google Shape;2054;p31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" name="Google Shape;2055;p31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" name="Google Shape;2056;p31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" name="Google Shape;2057;p31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" name="Google Shape;2058;p31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" name="Google Shape;2059;p31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" name="Google Shape;2060;p31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" name="Google Shape;2061;p31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" name="Google Shape;2062;p31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" name="Google Shape;2063;p31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" name="Google Shape;2064;p31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" name="Google Shape;2065;p31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" name="Google Shape;2066;p31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" name="Google Shape;2067;p31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" name="Google Shape;2068;p31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" name="Google Shape;2069;p31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" name="Google Shape;2070;p31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" name="Google Shape;2071;p31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" name="Google Shape;2072;p31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" name="Google Shape;2073;p31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" name="Google Shape;2074;p31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5" name="Google Shape;2075;p31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" name="Google Shape;2076;p31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" name="Google Shape;2077;p31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" name="Google Shape;2078;p31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" name="Google Shape;2079;p31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" name="Google Shape;2080;p31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" name="Google Shape;2081;p31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" name="Google Shape;2082;p31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" name="Google Shape;2083;p31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" name="Google Shape;2084;p31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5" name="Google Shape;2085;p31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6" name="Google Shape;2086;p31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" name="Google Shape;2087;p31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" name="Google Shape;2088;p31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" name="Google Shape;2089;p31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" name="Google Shape;2090;p31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" name="Google Shape;2091;p31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" name="Google Shape;2092;p31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" name="Google Shape;2093;p31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" name="Google Shape;2094;p31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" name="Google Shape;2095;p31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6" name="Google Shape;2096;p31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7" name="Google Shape;2097;p31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" name="Google Shape;2098;p31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" name="Google Shape;2099;p31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" name="Google Shape;2100;p31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" name="Google Shape;2101;p31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" name="Google Shape;2102;p31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" name="Google Shape;2103;p31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" name="Google Shape;2104;p31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" name="Google Shape;2105;p31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" name="Google Shape;2106;p31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" name="Google Shape;2107;p31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" name="Google Shape;2108;p31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" name="Google Shape;2109;p31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" name="Google Shape;2110;p31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" name="Google Shape;2111;p31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" name="Google Shape;2112;p31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" name="Google Shape;18;p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" name="Google Shape;19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12_1_1">
    <p:spTree>
      <p:nvGrpSpPr>
        <p:cNvPr id="2113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" name="Google Shape;2114;p32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15" name="Google Shape;2115;p32"/>
          <p:cNvSpPr txBox="1"/>
          <p:nvPr>
            <p:ph type="title"/>
          </p:nvPr>
        </p:nvSpPr>
        <p:spPr>
          <a:xfrm>
            <a:off x="713225" y="649224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116" name="Google Shape;2116;p32"/>
          <p:cNvSpPr txBox="1"/>
          <p:nvPr>
            <p:ph idx="1" type="subTitle"/>
          </p:nvPr>
        </p:nvSpPr>
        <p:spPr>
          <a:xfrm>
            <a:off x="713225" y="1165250"/>
            <a:ext cx="3858900" cy="33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3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  <p:sp>
        <p:nvSpPr>
          <p:cNvPr id="2117" name="Google Shape;2117;p32"/>
          <p:cNvSpPr txBox="1"/>
          <p:nvPr>
            <p:ph idx="2" type="subTitle"/>
          </p:nvPr>
        </p:nvSpPr>
        <p:spPr>
          <a:xfrm>
            <a:off x="4572025" y="1165250"/>
            <a:ext cx="3858900" cy="33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3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  <p:grpSp>
        <p:nvGrpSpPr>
          <p:cNvPr id="2118" name="Google Shape;2118;p32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2119" name="Google Shape;2119;p32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2120" name="Google Shape;2120;p32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" name="Google Shape;2121;p32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" name="Google Shape;2122;p32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" name="Google Shape;2123;p32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4" name="Google Shape;2124;p32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5" name="Google Shape;2125;p32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6" name="Google Shape;2126;p32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" name="Google Shape;2127;p32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" name="Google Shape;2128;p32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" name="Google Shape;2129;p32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" name="Google Shape;2130;p32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" name="Google Shape;2131;p32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" name="Google Shape;2132;p32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" name="Google Shape;2133;p32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" name="Google Shape;2134;p32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" name="Google Shape;2135;p32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" name="Google Shape;2136;p32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" name="Google Shape;2137;p32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" name="Google Shape;2138;p32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" name="Google Shape;2139;p32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" name="Google Shape;2140;p32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" name="Google Shape;2141;p32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" name="Google Shape;2142;p32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" name="Google Shape;2143;p32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" name="Google Shape;2144;p32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" name="Google Shape;2145;p32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" name="Google Shape;2146;p32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147" name="Google Shape;2147;p32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2148" name="Google Shape;2148;p32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" name="Google Shape;2149;p32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" name="Google Shape;2150;p32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" name="Google Shape;2151;p32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" name="Google Shape;2152;p32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" name="Google Shape;2153;p32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4" name="Google Shape;2154;p32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5" name="Google Shape;2155;p32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" name="Google Shape;2156;p32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" name="Google Shape;2157;p32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" name="Google Shape;2158;p32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" name="Google Shape;2159;p32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" name="Google Shape;2160;p32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" name="Google Shape;2161;p32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" name="Google Shape;2162;p32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" name="Google Shape;2163;p32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" name="Google Shape;2164;p32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" name="Google Shape;2165;p32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" name="Google Shape;2166;p32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" name="Google Shape;2167;p32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" name="Google Shape;2168;p32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169" name="Google Shape;2169;p32"/>
          <p:cNvSpPr/>
          <p:nvPr/>
        </p:nvSpPr>
        <p:spPr>
          <a:xfrm flipH="1">
            <a:off x="5423959" y="-919937"/>
            <a:ext cx="3794750" cy="1901475"/>
          </a:xfrm>
          <a:custGeom>
            <a:rect b="b" l="l" r="r" t="t"/>
            <a:pathLst>
              <a:path extrusionOk="0" h="76059" w="151790">
                <a:moveTo>
                  <a:pt x="85351" y="1"/>
                </a:moveTo>
                <a:lnTo>
                  <a:pt x="84575" y="542"/>
                </a:lnTo>
                <a:lnTo>
                  <a:pt x="83799" y="1120"/>
                </a:lnTo>
                <a:lnTo>
                  <a:pt x="83041" y="1697"/>
                </a:lnTo>
                <a:lnTo>
                  <a:pt x="82283" y="2292"/>
                </a:lnTo>
                <a:lnTo>
                  <a:pt x="81543" y="2906"/>
                </a:lnTo>
                <a:lnTo>
                  <a:pt x="80821" y="3538"/>
                </a:lnTo>
                <a:lnTo>
                  <a:pt x="80118" y="4187"/>
                </a:lnTo>
                <a:lnTo>
                  <a:pt x="79414" y="4855"/>
                </a:lnTo>
                <a:lnTo>
                  <a:pt x="78674" y="5595"/>
                </a:lnTo>
                <a:lnTo>
                  <a:pt x="77952" y="6352"/>
                </a:lnTo>
                <a:lnTo>
                  <a:pt x="77249" y="7110"/>
                </a:lnTo>
                <a:lnTo>
                  <a:pt x="76545" y="7886"/>
                </a:lnTo>
                <a:lnTo>
                  <a:pt x="75877" y="8662"/>
                </a:lnTo>
                <a:lnTo>
                  <a:pt x="75210" y="9474"/>
                </a:lnTo>
                <a:lnTo>
                  <a:pt x="74560" y="10268"/>
                </a:lnTo>
                <a:lnTo>
                  <a:pt x="73910" y="11080"/>
                </a:lnTo>
                <a:lnTo>
                  <a:pt x="73279" y="11910"/>
                </a:lnTo>
                <a:lnTo>
                  <a:pt x="72665" y="12740"/>
                </a:lnTo>
                <a:lnTo>
                  <a:pt x="72052" y="13570"/>
                </a:lnTo>
                <a:lnTo>
                  <a:pt x="71456" y="14418"/>
                </a:lnTo>
                <a:lnTo>
                  <a:pt x="70265" y="16133"/>
                </a:lnTo>
                <a:lnTo>
                  <a:pt x="69111" y="17847"/>
                </a:lnTo>
                <a:lnTo>
                  <a:pt x="67974" y="19579"/>
                </a:lnTo>
                <a:lnTo>
                  <a:pt x="66837" y="21329"/>
                </a:lnTo>
                <a:lnTo>
                  <a:pt x="64581" y="24830"/>
                </a:lnTo>
                <a:lnTo>
                  <a:pt x="63445" y="26562"/>
                </a:lnTo>
                <a:lnTo>
                  <a:pt x="62290" y="28294"/>
                </a:lnTo>
                <a:lnTo>
                  <a:pt x="61117" y="30009"/>
                </a:lnTo>
                <a:lnTo>
                  <a:pt x="59926" y="31705"/>
                </a:lnTo>
                <a:lnTo>
                  <a:pt x="59294" y="32553"/>
                </a:lnTo>
                <a:lnTo>
                  <a:pt x="58663" y="33401"/>
                </a:lnTo>
                <a:lnTo>
                  <a:pt x="58013" y="34231"/>
                </a:lnTo>
                <a:lnTo>
                  <a:pt x="57346" y="35079"/>
                </a:lnTo>
                <a:lnTo>
                  <a:pt x="56678" y="35891"/>
                </a:lnTo>
                <a:lnTo>
                  <a:pt x="56010" y="36721"/>
                </a:lnTo>
                <a:lnTo>
                  <a:pt x="55307" y="37533"/>
                </a:lnTo>
                <a:lnTo>
                  <a:pt x="54621" y="38327"/>
                </a:lnTo>
                <a:lnTo>
                  <a:pt x="53899" y="39139"/>
                </a:lnTo>
                <a:lnTo>
                  <a:pt x="53177" y="39915"/>
                </a:lnTo>
                <a:lnTo>
                  <a:pt x="52456" y="40691"/>
                </a:lnTo>
                <a:lnTo>
                  <a:pt x="51716" y="41467"/>
                </a:lnTo>
                <a:lnTo>
                  <a:pt x="50976" y="42225"/>
                </a:lnTo>
                <a:lnTo>
                  <a:pt x="50218" y="42983"/>
                </a:lnTo>
                <a:lnTo>
                  <a:pt x="49442" y="43722"/>
                </a:lnTo>
                <a:lnTo>
                  <a:pt x="48666" y="44462"/>
                </a:lnTo>
                <a:lnTo>
                  <a:pt x="47890" y="45184"/>
                </a:lnTo>
                <a:lnTo>
                  <a:pt x="47078" y="45888"/>
                </a:lnTo>
                <a:lnTo>
                  <a:pt x="46284" y="46592"/>
                </a:lnTo>
                <a:lnTo>
                  <a:pt x="45472" y="47295"/>
                </a:lnTo>
                <a:lnTo>
                  <a:pt x="44642" y="47963"/>
                </a:lnTo>
                <a:lnTo>
                  <a:pt x="43830" y="48631"/>
                </a:lnTo>
                <a:lnTo>
                  <a:pt x="42982" y="49298"/>
                </a:lnTo>
                <a:lnTo>
                  <a:pt x="42134" y="49948"/>
                </a:lnTo>
                <a:lnTo>
                  <a:pt x="41286" y="50579"/>
                </a:lnTo>
                <a:lnTo>
                  <a:pt x="40420" y="51211"/>
                </a:lnTo>
                <a:lnTo>
                  <a:pt x="39554" y="51806"/>
                </a:lnTo>
                <a:lnTo>
                  <a:pt x="38670" y="52420"/>
                </a:lnTo>
                <a:lnTo>
                  <a:pt x="37786" y="52997"/>
                </a:lnTo>
                <a:lnTo>
                  <a:pt x="36883" y="53575"/>
                </a:lnTo>
                <a:lnTo>
                  <a:pt x="35981" y="54134"/>
                </a:lnTo>
                <a:lnTo>
                  <a:pt x="35079" y="54675"/>
                </a:lnTo>
                <a:lnTo>
                  <a:pt x="34159" y="55199"/>
                </a:lnTo>
                <a:lnTo>
                  <a:pt x="33238" y="55722"/>
                </a:lnTo>
                <a:lnTo>
                  <a:pt x="32318" y="56209"/>
                </a:lnTo>
                <a:lnTo>
                  <a:pt x="31380" y="56696"/>
                </a:lnTo>
                <a:lnTo>
                  <a:pt x="30442" y="57166"/>
                </a:lnTo>
                <a:lnTo>
                  <a:pt x="29485" y="57617"/>
                </a:lnTo>
                <a:lnTo>
                  <a:pt x="28529" y="58050"/>
                </a:lnTo>
                <a:lnTo>
                  <a:pt x="27572" y="58465"/>
                </a:lnTo>
                <a:lnTo>
                  <a:pt x="26598" y="58862"/>
                </a:lnTo>
                <a:lnTo>
                  <a:pt x="25624" y="59259"/>
                </a:lnTo>
                <a:lnTo>
                  <a:pt x="24649" y="59620"/>
                </a:lnTo>
                <a:lnTo>
                  <a:pt x="23657" y="59962"/>
                </a:lnTo>
                <a:lnTo>
                  <a:pt x="22664" y="60305"/>
                </a:lnTo>
                <a:lnTo>
                  <a:pt x="21672" y="60612"/>
                </a:lnTo>
                <a:lnTo>
                  <a:pt x="20661" y="60919"/>
                </a:lnTo>
                <a:lnTo>
                  <a:pt x="19651" y="61189"/>
                </a:lnTo>
                <a:lnTo>
                  <a:pt x="18640" y="61442"/>
                </a:lnTo>
                <a:lnTo>
                  <a:pt x="17630" y="61695"/>
                </a:lnTo>
                <a:lnTo>
                  <a:pt x="16601" y="61911"/>
                </a:lnTo>
                <a:lnTo>
                  <a:pt x="15573" y="62110"/>
                </a:lnTo>
                <a:lnTo>
                  <a:pt x="14544" y="62290"/>
                </a:lnTo>
                <a:lnTo>
                  <a:pt x="13516" y="62453"/>
                </a:lnTo>
                <a:lnTo>
                  <a:pt x="12469" y="62597"/>
                </a:lnTo>
                <a:lnTo>
                  <a:pt x="11441" y="62723"/>
                </a:lnTo>
                <a:lnTo>
                  <a:pt x="10394" y="62813"/>
                </a:lnTo>
                <a:lnTo>
                  <a:pt x="9348" y="62904"/>
                </a:lnTo>
                <a:lnTo>
                  <a:pt x="8301" y="62958"/>
                </a:lnTo>
                <a:lnTo>
                  <a:pt x="7255" y="62994"/>
                </a:lnTo>
                <a:lnTo>
                  <a:pt x="6190" y="63012"/>
                </a:lnTo>
                <a:lnTo>
                  <a:pt x="5143" y="62994"/>
                </a:lnTo>
                <a:lnTo>
                  <a:pt x="4079" y="62958"/>
                </a:lnTo>
                <a:lnTo>
                  <a:pt x="3032" y="62922"/>
                </a:lnTo>
                <a:lnTo>
                  <a:pt x="2274" y="62868"/>
                </a:lnTo>
                <a:lnTo>
                  <a:pt x="1516" y="62795"/>
                </a:lnTo>
                <a:lnTo>
                  <a:pt x="1" y="62633"/>
                </a:lnTo>
                <a:lnTo>
                  <a:pt x="1" y="74236"/>
                </a:lnTo>
                <a:lnTo>
                  <a:pt x="1246" y="74524"/>
                </a:lnTo>
                <a:lnTo>
                  <a:pt x="2473" y="74777"/>
                </a:lnTo>
                <a:lnTo>
                  <a:pt x="3718" y="75012"/>
                </a:lnTo>
                <a:lnTo>
                  <a:pt x="4963" y="75210"/>
                </a:lnTo>
                <a:lnTo>
                  <a:pt x="6208" y="75409"/>
                </a:lnTo>
                <a:lnTo>
                  <a:pt x="7471" y="75571"/>
                </a:lnTo>
                <a:lnTo>
                  <a:pt x="8716" y="75697"/>
                </a:lnTo>
                <a:lnTo>
                  <a:pt x="9961" y="75824"/>
                </a:lnTo>
                <a:lnTo>
                  <a:pt x="11224" y="75914"/>
                </a:lnTo>
                <a:lnTo>
                  <a:pt x="12469" y="75986"/>
                </a:lnTo>
                <a:lnTo>
                  <a:pt x="13732" y="76022"/>
                </a:lnTo>
                <a:lnTo>
                  <a:pt x="14977" y="76058"/>
                </a:lnTo>
                <a:lnTo>
                  <a:pt x="16241" y="76058"/>
                </a:lnTo>
                <a:lnTo>
                  <a:pt x="17486" y="76040"/>
                </a:lnTo>
                <a:lnTo>
                  <a:pt x="18749" y="75986"/>
                </a:lnTo>
                <a:lnTo>
                  <a:pt x="19994" y="75932"/>
                </a:lnTo>
                <a:lnTo>
                  <a:pt x="21239" y="75842"/>
                </a:lnTo>
                <a:lnTo>
                  <a:pt x="22502" y="75733"/>
                </a:lnTo>
                <a:lnTo>
                  <a:pt x="23747" y="75607"/>
                </a:lnTo>
                <a:lnTo>
                  <a:pt x="24992" y="75463"/>
                </a:lnTo>
                <a:lnTo>
                  <a:pt x="26237" y="75282"/>
                </a:lnTo>
                <a:lnTo>
                  <a:pt x="27482" y="75084"/>
                </a:lnTo>
                <a:lnTo>
                  <a:pt x="28709" y="74867"/>
                </a:lnTo>
                <a:lnTo>
                  <a:pt x="29954" y="74633"/>
                </a:lnTo>
                <a:lnTo>
                  <a:pt x="31181" y="74380"/>
                </a:lnTo>
                <a:lnTo>
                  <a:pt x="32408" y="74091"/>
                </a:lnTo>
                <a:lnTo>
                  <a:pt x="33635" y="73803"/>
                </a:lnTo>
                <a:lnTo>
                  <a:pt x="34862" y="73478"/>
                </a:lnTo>
                <a:lnTo>
                  <a:pt x="36089" y="73135"/>
                </a:lnTo>
                <a:lnTo>
                  <a:pt x="37298" y="72774"/>
                </a:lnTo>
                <a:lnTo>
                  <a:pt x="38507" y="72395"/>
                </a:lnTo>
                <a:lnTo>
                  <a:pt x="39716" y="71998"/>
                </a:lnTo>
                <a:lnTo>
                  <a:pt x="40961" y="71565"/>
                </a:lnTo>
                <a:lnTo>
                  <a:pt x="42206" y="71096"/>
                </a:lnTo>
                <a:lnTo>
                  <a:pt x="43433" y="70627"/>
                </a:lnTo>
                <a:lnTo>
                  <a:pt x="44660" y="70140"/>
                </a:lnTo>
                <a:lnTo>
                  <a:pt x="45869" y="69634"/>
                </a:lnTo>
                <a:lnTo>
                  <a:pt x="47078" y="69111"/>
                </a:lnTo>
                <a:lnTo>
                  <a:pt x="48287" y="68570"/>
                </a:lnTo>
                <a:lnTo>
                  <a:pt x="49478" y="68010"/>
                </a:lnTo>
                <a:lnTo>
                  <a:pt x="50669" y="67433"/>
                </a:lnTo>
                <a:lnTo>
                  <a:pt x="51860" y="66855"/>
                </a:lnTo>
                <a:lnTo>
                  <a:pt x="53033" y="66242"/>
                </a:lnTo>
                <a:lnTo>
                  <a:pt x="54188" y="65628"/>
                </a:lnTo>
                <a:lnTo>
                  <a:pt x="55343" y="64997"/>
                </a:lnTo>
                <a:lnTo>
                  <a:pt x="56498" y="64347"/>
                </a:lnTo>
                <a:lnTo>
                  <a:pt x="57652" y="63698"/>
                </a:lnTo>
                <a:lnTo>
                  <a:pt x="58789" y="63030"/>
                </a:lnTo>
                <a:lnTo>
                  <a:pt x="59908" y="62344"/>
                </a:lnTo>
                <a:lnTo>
                  <a:pt x="61027" y="61641"/>
                </a:lnTo>
                <a:lnTo>
                  <a:pt x="62145" y="60937"/>
                </a:lnTo>
                <a:lnTo>
                  <a:pt x="63246" y="60215"/>
                </a:lnTo>
                <a:lnTo>
                  <a:pt x="64347" y="59475"/>
                </a:lnTo>
                <a:lnTo>
                  <a:pt x="65448" y="58735"/>
                </a:lnTo>
                <a:lnTo>
                  <a:pt x="66530" y="57978"/>
                </a:lnTo>
                <a:lnTo>
                  <a:pt x="67613" y="57220"/>
                </a:lnTo>
                <a:lnTo>
                  <a:pt x="68678" y="56444"/>
                </a:lnTo>
                <a:lnTo>
                  <a:pt x="69742" y="55668"/>
                </a:lnTo>
                <a:lnTo>
                  <a:pt x="70807" y="54874"/>
                </a:lnTo>
                <a:lnTo>
                  <a:pt x="71853" y="54080"/>
                </a:lnTo>
                <a:lnTo>
                  <a:pt x="73928" y="52456"/>
                </a:lnTo>
                <a:lnTo>
                  <a:pt x="75985" y="50796"/>
                </a:lnTo>
                <a:lnTo>
                  <a:pt x="77050" y="49912"/>
                </a:lnTo>
                <a:lnTo>
                  <a:pt x="78115" y="49010"/>
                </a:lnTo>
                <a:lnTo>
                  <a:pt x="80226" y="47187"/>
                </a:lnTo>
                <a:lnTo>
                  <a:pt x="82319" y="45346"/>
                </a:lnTo>
                <a:lnTo>
                  <a:pt x="84394" y="43488"/>
                </a:lnTo>
                <a:lnTo>
                  <a:pt x="86487" y="41647"/>
                </a:lnTo>
                <a:lnTo>
                  <a:pt x="88599" y="39825"/>
                </a:lnTo>
                <a:lnTo>
                  <a:pt x="89663" y="38923"/>
                </a:lnTo>
                <a:lnTo>
                  <a:pt x="90728" y="38020"/>
                </a:lnTo>
                <a:lnTo>
                  <a:pt x="91810" y="37154"/>
                </a:lnTo>
                <a:lnTo>
                  <a:pt x="92911" y="36288"/>
                </a:lnTo>
                <a:lnTo>
                  <a:pt x="94066" y="35386"/>
                </a:lnTo>
                <a:lnTo>
                  <a:pt x="95221" y="34520"/>
                </a:lnTo>
                <a:lnTo>
                  <a:pt x="96394" y="33654"/>
                </a:lnTo>
                <a:lnTo>
                  <a:pt x="97567" y="32806"/>
                </a:lnTo>
                <a:lnTo>
                  <a:pt x="98757" y="31958"/>
                </a:lnTo>
                <a:lnTo>
                  <a:pt x="99948" y="31146"/>
                </a:lnTo>
                <a:lnTo>
                  <a:pt x="101157" y="30315"/>
                </a:lnTo>
                <a:lnTo>
                  <a:pt x="102366" y="29522"/>
                </a:lnTo>
                <a:lnTo>
                  <a:pt x="103575" y="28728"/>
                </a:lnTo>
                <a:lnTo>
                  <a:pt x="104802" y="27952"/>
                </a:lnTo>
                <a:lnTo>
                  <a:pt x="106047" y="27194"/>
                </a:lnTo>
                <a:lnTo>
                  <a:pt x="107292" y="26454"/>
                </a:lnTo>
                <a:lnTo>
                  <a:pt x="108556" y="25714"/>
                </a:lnTo>
                <a:lnTo>
                  <a:pt x="109801" y="24992"/>
                </a:lnTo>
                <a:lnTo>
                  <a:pt x="111082" y="24289"/>
                </a:lnTo>
                <a:lnTo>
                  <a:pt x="112363" y="23585"/>
                </a:lnTo>
                <a:lnTo>
                  <a:pt x="113644" y="22917"/>
                </a:lnTo>
                <a:lnTo>
                  <a:pt x="114925" y="22250"/>
                </a:lnTo>
                <a:lnTo>
                  <a:pt x="116224" y="21600"/>
                </a:lnTo>
                <a:lnTo>
                  <a:pt x="117542" y="20968"/>
                </a:lnTo>
                <a:lnTo>
                  <a:pt x="118859" y="20337"/>
                </a:lnTo>
                <a:lnTo>
                  <a:pt x="120176" y="19741"/>
                </a:lnTo>
                <a:lnTo>
                  <a:pt x="121493" y="19146"/>
                </a:lnTo>
                <a:lnTo>
                  <a:pt x="122829" y="18587"/>
                </a:lnTo>
                <a:lnTo>
                  <a:pt x="124182" y="18027"/>
                </a:lnTo>
                <a:lnTo>
                  <a:pt x="125517" y="17486"/>
                </a:lnTo>
                <a:lnTo>
                  <a:pt x="126871" y="16963"/>
                </a:lnTo>
                <a:lnTo>
                  <a:pt x="128242" y="16457"/>
                </a:lnTo>
                <a:lnTo>
                  <a:pt x="129613" y="15970"/>
                </a:lnTo>
                <a:lnTo>
                  <a:pt x="130985" y="15501"/>
                </a:lnTo>
                <a:lnTo>
                  <a:pt x="132356" y="15050"/>
                </a:lnTo>
                <a:lnTo>
                  <a:pt x="133746" y="14599"/>
                </a:lnTo>
                <a:lnTo>
                  <a:pt x="135766" y="14003"/>
                </a:lnTo>
                <a:lnTo>
                  <a:pt x="137787" y="13426"/>
                </a:lnTo>
                <a:lnTo>
                  <a:pt x="139826" y="12885"/>
                </a:lnTo>
                <a:lnTo>
                  <a:pt x="141865" y="12379"/>
                </a:lnTo>
                <a:lnTo>
                  <a:pt x="142894" y="12145"/>
                </a:lnTo>
                <a:lnTo>
                  <a:pt x="143923" y="11910"/>
                </a:lnTo>
                <a:lnTo>
                  <a:pt x="144951" y="11694"/>
                </a:lnTo>
                <a:lnTo>
                  <a:pt x="145980" y="11495"/>
                </a:lnTo>
                <a:lnTo>
                  <a:pt x="147008" y="11297"/>
                </a:lnTo>
                <a:lnTo>
                  <a:pt x="148055" y="11116"/>
                </a:lnTo>
                <a:lnTo>
                  <a:pt x="149083" y="10954"/>
                </a:lnTo>
                <a:lnTo>
                  <a:pt x="150130" y="10809"/>
                </a:lnTo>
                <a:lnTo>
                  <a:pt x="151790" y="10593"/>
                </a:lnTo>
                <a:lnTo>
                  <a:pt x="1517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0" name="Google Shape;2170;p32"/>
          <p:cNvSpPr/>
          <p:nvPr/>
        </p:nvSpPr>
        <p:spPr>
          <a:xfrm flipH="1">
            <a:off x="7084934" y="-919937"/>
            <a:ext cx="2133775" cy="1575300"/>
          </a:xfrm>
          <a:custGeom>
            <a:rect b="b" l="l" r="r" t="t"/>
            <a:pathLst>
              <a:path extrusionOk="0" h="63012" w="85351">
                <a:moveTo>
                  <a:pt x="76725" y="1"/>
                </a:moveTo>
                <a:lnTo>
                  <a:pt x="76166" y="308"/>
                </a:lnTo>
                <a:lnTo>
                  <a:pt x="75607" y="650"/>
                </a:lnTo>
                <a:lnTo>
                  <a:pt x="75065" y="993"/>
                </a:lnTo>
                <a:lnTo>
                  <a:pt x="74524" y="1336"/>
                </a:lnTo>
                <a:lnTo>
                  <a:pt x="73983" y="1715"/>
                </a:lnTo>
                <a:lnTo>
                  <a:pt x="73459" y="2076"/>
                </a:lnTo>
                <a:lnTo>
                  <a:pt x="72936" y="2473"/>
                </a:lnTo>
                <a:lnTo>
                  <a:pt x="72431" y="2870"/>
                </a:lnTo>
                <a:lnTo>
                  <a:pt x="71926" y="3267"/>
                </a:lnTo>
                <a:lnTo>
                  <a:pt x="71438" y="3682"/>
                </a:lnTo>
                <a:lnTo>
                  <a:pt x="70446" y="4530"/>
                </a:lnTo>
                <a:lnTo>
                  <a:pt x="69490" y="5396"/>
                </a:lnTo>
                <a:lnTo>
                  <a:pt x="68569" y="6298"/>
                </a:lnTo>
                <a:lnTo>
                  <a:pt x="67649" y="7219"/>
                </a:lnTo>
                <a:lnTo>
                  <a:pt x="66747" y="8157"/>
                </a:lnTo>
                <a:lnTo>
                  <a:pt x="65863" y="9113"/>
                </a:lnTo>
                <a:lnTo>
                  <a:pt x="64978" y="10070"/>
                </a:lnTo>
                <a:lnTo>
                  <a:pt x="63246" y="12000"/>
                </a:lnTo>
                <a:lnTo>
                  <a:pt x="61532" y="13913"/>
                </a:lnTo>
                <a:lnTo>
                  <a:pt x="60612" y="14924"/>
                </a:lnTo>
                <a:lnTo>
                  <a:pt x="59673" y="15916"/>
                </a:lnTo>
                <a:lnTo>
                  <a:pt x="58735" y="16908"/>
                </a:lnTo>
                <a:lnTo>
                  <a:pt x="57779" y="17865"/>
                </a:lnTo>
                <a:lnTo>
                  <a:pt x="56804" y="18821"/>
                </a:lnTo>
                <a:lnTo>
                  <a:pt x="55812" y="19741"/>
                </a:lnTo>
                <a:lnTo>
                  <a:pt x="54801" y="20662"/>
                </a:lnTo>
                <a:lnTo>
                  <a:pt x="53773" y="21546"/>
                </a:lnTo>
                <a:lnTo>
                  <a:pt x="52600" y="22484"/>
                </a:lnTo>
                <a:lnTo>
                  <a:pt x="51427" y="23423"/>
                </a:lnTo>
                <a:lnTo>
                  <a:pt x="50236" y="24325"/>
                </a:lnTo>
                <a:lnTo>
                  <a:pt x="49027" y="25209"/>
                </a:lnTo>
                <a:lnTo>
                  <a:pt x="47782" y="26057"/>
                </a:lnTo>
                <a:lnTo>
                  <a:pt x="46537" y="26887"/>
                </a:lnTo>
                <a:lnTo>
                  <a:pt x="45274" y="27699"/>
                </a:lnTo>
                <a:lnTo>
                  <a:pt x="43993" y="28475"/>
                </a:lnTo>
                <a:lnTo>
                  <a:pt x="42676" y="29233"/>
                </a:lnTo>
                <a:lnTo>
                  <a:pt x="41358" y="29955"/>
                </a:lnTo>
                <a:lnTo>
                  <a:pt x="40005" y="30640"/>
                </a:lnTo>
                <a:lnTo>
                  <a:pt x="38634" y="31308"/>
                </a:lnTo>
                <a:lnTo>
                  <a:pt x="37262" y="31921"/>
                </a:lnTo>
                <a:lnTo>
                  <a:pt x="35855" y="32499"/>
                </a:lnTo>
                <a:lnTo>
                  <a:pt x="34447" y="33058"/>
                </a:lnTo>
                <a:lnTo>
                  <a:pt x="33744" y="33311"/>
                </a:lnTo>
                <a:lnTo>
                  <a:pt x="33022" y="33563"/>
                </a:lnTo>
                <a:lnTo>
                  <a:pt x="32300" y="33798"/>
                </a:lnTo>
                <a:lnTo>
                  <a:pt x="31578" y="34015"/>
                </a:lnTo>
                <a:lnTo>
                  <a:pt x="30857" y="34231"/>
                </a:lnTo>
                <a:lnTo>
                  <a:pt x="30135" y="34430"/>
                </a:lnTo>
                <a:lnTo>
                  <a:pt x="29395" y="34628"/>
                </a:lnTo>
                <a:lnTo>
                  <a:pt x="28673" y="34809"/>
                </a:lnTo>
                <a:lnTo>
                  <a:pt x="27933" y="34971"/>
                </a:lnTo>
                <a:lnTo>
                  <a:pt x="27194" y="35133"/>
                </a:lnTo>
                <a:lnTo>
                  <a:pt x="26454" y="35278"/>
                </a:lnTo>
                <a:lnTo>
                  <a:pt x="25696" y="35404"/>
                </a:lnTo>
                <a:lnTo>
                  <a:pt x="24956" y="35530"/>
                </a:lnTo>
                <a:lnTo>
                  <a:pt x="24198" y="35639"/>
                </a:lnTo>
                <a:lnTo>
                  <a:pt x="23458" y="35729"/>
                </a:lnTo>
                <a:lnTo>
                  <a:pt x="22700" y="35819"/>
                </a:lnTo>
                <a:lnTo>
                  <a:pt x="21943" y="35873"/>
                </a:lnTo>
                <a:lnTo>
                  <a:pt x="21185" y="35927"/>
                </a:lnTo>
                <a:lnTo>
                  <a:pt x="19904" y="35999"/>
                </a:lnTo>
                <a:lnTo>
                  <a:pt x="18622" y="36018"/>
                </a:lnTo>
                <a:lnTo>
                  <a:pt x="17359" y="36018"/>
                </a:lnTo>
                <a:lnTo>
                  <a:pt x="16078" y="35963"/>
                </a:lnTo>
                <a:lnTo>
                  <a:pt x="14815" y="35891"/>
                </a:lnTo>
                <a:lnTo>
                  <a:pt x="13552" y="35765"/>
                </a:lnTo>
                <a:lnTo>
                  <a:pt x="12289" y="35602"/>
                </a:lnTo>
                <a:lnTo>
                  <a:pt x="11026" y="35404"/>
                </a:lnTo>
                <a:lnTo>
                  <a:pt x="9781" y="35169"/>
                </a:lnTo>
                <a:lnTo>
                  <a:pt x="9167" y="35043"/>
                </a:lnTo>
                <a:lnTo>
                  <a:pt x="8554" y="34899"/>
                </a:lnTo>
                <a:lnTo>
                  <a:pt x="7940" y="34736"/>
                </a:lnTo>
                <a:lnTo>
                  <a:pt x="7327" y="34574"/>
                </a:lnTo>
                <a:lnTo>
                  <a:pt x="6713" y="34394"/>
                </a:lnTo>
                <a:lnTo>
                  <a:pt x="6118" y="34195"/>
                </a:lnTo>
                <a:lnTo>
                  <a:pt x="5504" y="33997"/>
                </a:lnTo>
                <a:lnTo>
                  <a:pt x="4909" y="33780"/>
                </a:lnTo>
                <a:lnTo>
                  <a:pt x="4313" y="33563"/>
                </a:lnTo>
                <a:lnTo>
                  <a:pt x="3718" y="33329"/>
                </a:lnTo>
                <a:lnTo>
                  <a:pt x="3140" y="33076"/>
                </a:lnTo>
                <a:lnTo>
                  <a:pt x="2545" y="32824"/>
                </a:lnTo>
                <a:lnTo>
                  <a:pt x="1967" y="32553"/>
                </a:lnTo>
                <a:lnTo>
                  <a:pt x="1390" y="32264"/>
                </a:lnTo>
                <a:lnTo>
                  <a:pt x="686" y="31903"/>
                </a:lnTo>
                <a:lnTo>
                  <a:pt x="1" y="31524"/>
                </a:lnTo>
                <a:lnTo>
                  <a:pt x="1" y="62633"/>
                </a:lnTo>
                <a:lnTo>
                  <a:pt x="1516" y="62795"/>
                </a:lnTo>
                <a:lnTo>
                  <a:pt x="2274" y="62868"/>
                </a:lnTo>
                <a:lnTo>
                  <a:pt x="3032" y="62922"/>
                </a:lnTo>
                <a:lnTo>
                  <a:pt x="4079" y="62958"/>
                </a:lnTo>
                <a:lnTo>
                  <a:pt x="5143" y="62994"/>
                </a:lnTo>
                <a:lnTo>
                  <a:pt x="6190" y="63012"/>
                </a:lnTo>
                <a:lnTo>
                  <a:pt x="7255" y="62994"/>
                </a:lnTo>
                <a:lnTo>
                  <a:pt x="8301" y="62958"/>
                </a:lnTo>
                <a:lnTo>
                  <a:pt x="9348" y="62904"/>
                </a:lnTo>
                <a:lnTo>
                  <a:pt x="10394" y="62813"/>
                </a:lnTo>
                <a:lnTo>
                  <a:pt x="11441" y="62723"/>
                </a:lnTo>
                <a:lnTo>
                  <a:pt x="12469" y="62597"/>
                </a:lnTo>
                <a:lnTo>
                  <a:pt x="13516" y="62453"/>
                </a:lnTo>
                <a:lnTo>
                  <a:pt x="14544" y="62290"/>
                </a:lnTo>
                <a:lnTo>
                  <a:pt x="15573" y="62110"/>
                </a:lnTo>
                <a:lnTo>
                  <a:pt x="16601" y="61911"/>
                </a:lnTo>
                <a:lnTo>
                  <a:pt x="17630" y="61695"/>
                </a:lnTo>
                <a:lnTo>
                  <a:pt x="18640" y="61442"/>
                </a:lnTo>
                <a:lnTo>
                  <a:pt x="19651" y="61189"/>
                </a:lnTo>
                <a:lnTo>
                  <a:pt x="20661" y="60919"/>
                </a:lnTo>
                <a:lnTo>
                  <a:pt x="21672" y="60612"/>
                </a:lnTo>
                <a:lnTo>
                  <a:pt x="22664" y="60305"/>
                </a:lnTo>
                <a:lnTo>
                  <a:pt x="23657" y="59962"/>
                </a:lnTo>
                <a:lnTo>
                  <a:pt x="24649" y="59620"/>
                </a:lnTo>
                <a:lnTo>
                  <a:pt x="25624" y="59259"/>
                </a:lnTo>
                <a:lnTo>
                  <a:pt x="26598" y="58862"/>
                </a:lnTo>
                <a:lnTo>
                  <a:pt x="27572" y="58465"/>
                </a:lnTo>
                <a:lnTo>
                  <a:pt x="28529" y="58050"/>
                </a:lnTo>
                <a:lnTo>
                  <a:pt x="29485" y="57617"/>
                </a:lnTo>
                <a:lnTo>
                  <a:pt x="30442" y="57166"/>
                </a:lnTo>
                <a:lnTo>
                  <a:pt x="31380" y="56696"/>
                </a:lnTo>
                <a:lnTo>
                  <a:pt x="32318" y="56209"/>
                </a:lnTo>
                <a:lnTo>
                  <a:pt x="33238" y="55722"/>
                </a:lnTo>
                <a:lnTo>
                  <a:pt x="34159" y="55199"/>
                </a:lnTo>
                <a:lnTo>
                  <a:pt x="35079" y="54675"/>
                </a:lnTo>
                <a:lnTo>
                  <a:pt x="35981" y="54134"/>
                </a:lnTo>
                <a:lnTo>
                  <a:pt x="36883" y="53575"/>
                </a:lnTo>
                <a:lnTo>
                  <a:pt x="37786" y="52997"/>
                </a:lnTo>
                <a:lnTo>
                  <a:pt x="38670" y="52420"/>
                </a:lnTo>
                <a:lnTo>
                  <a:pt x="39554" y="51806"/>
                </a:lnTo>
                <a:lnTo>
                  <a:pt x="40420" y="51211"/>
                </a:lnTo>
                <a:lnTo>
                  <a:pt x="41286" y="50579"/>
                </a:lnTo>
                <a:lnTo>
                  <a:pt x="42134" y="49948"/>
                </a:lnTo>
                <a:lnTo>
                  <a:pt x="42982" y="49298"/>
                </a:lnTo>
                <a:lnTo>
                  <a:pt x="43830" y="48631"/>
                </a:lnTo>
                <a:lnTo>
                  <a:pt x="44642" y="47963"/>
                </a:lnTo>
                <a:lnTo>
                  <a:pt x="45472" y="47295"/>
                </a:lnTo>
                <a:lnTo>
                  <a:pt x="46284" y="46592"/>
                </a:lnTo>
                <a:lnTo>
                  <a:pt x="47078" y="45888"/>
                </a:lnTo>
                <a:lnTo>
                  <a:pt x="47890" y="45184"/>
                </a:lnTo>
                <a:lnTo>
                  <a:pt x="48666" y="44462"/>
                </a:lnTo>
                <a:lnTo>
                  <a:pt x="49442" y="43722"/>
                </a:lnTo>
                <a:lnTo>
                  <a:pt x="50218" y="42983"/>
                </a:lnTo>
                <a:lnTo>
                  <a:pt x="50976" y="42225"/>
                </a:lnTo>
                <a:lnTo>
                  <a:pt x="51716" y="41467"/>
                </a:lnTo>
                <a:lnTo>
                  <a:pt x="52456" y="40691"/>
                </a:lnTo>
                <a:lnTo>
                  <a:pt x="53177" y="39915"/>
                </a:lnTo>
                <a:lnTo>
                  <a:pt x="53899" y="39139"/>
                </a:lnTo>
                <a:lnTo>
                  <a:pt x="54621" y="38327"/>
                </a:lnTo>
                <a:lnTo>
                  <a:pt x="55307" y="37533"/>
                </a:lnTo>
                <a:lnTo>
                  <a:pt x="56010" y="36721"/>
                </a:lnTo>
                <a:lnTo>
                  <a:pt x="56678" y="35891"/>
                </a:lnTo>
                <a:lnTo>
                  <a:pt x="57346" y="35079"/>
                </a:lnTo>
                <a:lnTo>
                  <a:pt x="58013" y="34231"/>
                </a:lnTo>
                <a:lnTo>
                  <a:pt x="58663" y="33401"/>
                </a:lnTo>
                <a:lnTo>
                  <a:pt x="59294" y="32553"/>
                </a:lnTo>
                <a:lnTo>
                  <a:pt x="59926" y="31705"/>
                </a:lnTo>
                <a:lnTo>
                  <a:pt x="61117" y="30009"/>
                </a:lnTo>
                <a:lnTo>
                  <a:pt x="62290" y="28294"/>
                </a:lnTo>
                <a:lnTo>
                  <a:pt x="63445" y="26562"/>
                </a:lnTo>
                <a:lnTo>
                  <a:pt x="64581" y="24830"/>
                </a:lnTo>
                <a:lnTo>
                  <a:pt x="66837" y="21329"/>
                </a:lnTo>
                <a:lnTo>
                  <a:pt x="67974" y="19579"/>
                </a:lnTo>
                <a:lnTo>
                  <a:pt x="69111" y="17847"/>
                </a:lnTo>
                <a:lnTo>
                  <a:pt x="70265" y="16133"/>
                </a:lnTo>
                <a:lnTo>
                  <a:pt x="71456" y="14418"/>
                </a:lnTo>
                <a:lnTo>
                  <a:pt x="72052" y="13570"/>
                </a:lnTo>
                <a:lnTo>
                  <a:pt x="72665" y="12740"/>
                </a:lnTo>
                <a:lnTo>
                  <a:pt x="73279" y="11910"/>
                </a:lnTo>
                <a:lnTo>
                  <a:pt x="73910" y="11080"/>
                </a:lnTo>
                <a:lnTo>
                  <a:pt x="74560" y="10268"/>
                </a:lnTo>
                <a:lnTo>
                  <a:pt x="75210" y="9474"/>
                </a:lnTo>
                <a:lnTo>
                  <a:pt x="75877" y="8662"/>
                </a:lnTo>
                <a:lnTo>
                  <a:pt x="76545" y="7886"/>
                </a:lnTo>
                <a:lnTo>
                  <a:pt x="77249" y="7110"/>
                </a:lnTo>
                <a:lnTo>
                  <a:pt x="77952" y="6352"/>
                </a:lnTo>
                <a:lnTo>
                  <a:pt x="78674" y="5595"/>
                </a:lnTo>
                <a:lnTo>
                  <a:pt x="79414" y="4855"/>
                </a:lnTo>
                <a:lnTo>
                  <a:pt x="80118" y="4187"/>
                </a:lnTo>
                <a:lnTo>
                  <a:pt x="80821" y="3538"/>
                </a:lnTo>
                <a:lnTo>
                  <a:pt x="81543" y="2906"/>
                </a:lnTo>
                <a:lnTo>
                  <a:pt x="82283" y="2292"/>
                </a:lnTo>
                <a:lnTo>
                  <a:pt x="83041" y="1697"/>
                </a:lnTo>
                <a:lnTo>
                  <a:pt x="83799" y="1120"/>
                </a:lnTo>
                <a:lnTo>
                  <a:pt x="84575" y="542"/>
                </a:lnTo>
                <a:lnTo>
                  <a:pt x="8535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1" name="Google Shape;2171;p32"/>
          <p:cNvSpPr/>
          <p:nvPr/>
        </p:nvSpPr>
        <p:spPr>
          <a:xfrm flipH="1">
            <a:off x="-1184150" y="4138075"/>
            <a:ext cx="3867609" cy="1323500"/>
          </a:xfrm>
          <a:custGeom>
            <a:rect b="b" l="l" r="r" t="t"/>
            <a:pathLst>
              <a:path extrusionOk="0" h="46862" w="151790">
                <a:moveTo>
                  <a:pt x="140584" y="0"/>
                </a:moveTo>
                <a:lnTo>
                  <a:pt x="139393" y="18"/>
                </a:lnTo>
                <a:lnTo>
                  <a:pt x="138202" y="72"/>
                </a:lnTo>
                <a:lnTo>
                  <a:pt x="136993" y="126"/>
                </a:lnTo>
                <a:lnTo>
                  <a:pt x="135803" y="217"/>
                </a:lnTo>
                <a:lnTo>
                  <a:pt x="134612" y="307"/>
                </a:lnTo>
                <a:lnTo>
                  <a:pt x="133421" y="415"/>
                </a:lnTo>
                <a:lnTo>
                  <a:pt x="132212" y="559"/>
                </a:lnTo>
                <a:lnTo>
                  <a:pt x="131021" y="704"/>
                </a:lnTo>
                <a:lnTo>
                  <a:pt x="129848" y="866"/>
                </a:lnTo>
                <a:lnTo>
                  <a:pt x="128657" y="1047"/>
                </a:lnTo>
                <a:lnTo>
                  <a:pt x="127466" y="1245"/>
                </a:lnTo>
                <a:lnTo>
                  <a:pt x="126275" y="1444"/>
                </a:lnTo>
                <a:lnTo>
                  <a:pt x="125102" y="1678"/>
                </a:lnTo>
                <a:lnTo>
                  <a:pt x="123929" y="1913"/>
                </a:lnTo>
                <a:lnTo>
                  <a:pt x="122756" y="2165"/>
                </a:lnTo>
                <a:lnTo>
                  <a:pt x="121584" y="2436"/>
                </a:lnTo>
                <a:lnTo>
                  <a:pt x="120411" y="2707"/>
                </a:lnTo>
                <a:lnTo>
                  <a:pt x="119238" y="3013"/>
                </a:lnTo>
                <a:lnTo>
                  <a:pt x="118083" y="3302"/>
                </a:lnTo>
                <a:lnTo>
                  <a:pt x="116928" y="3627"/>
                </a:lnTo>
                <a:lnTo>
                  <a:pt x="115773" y="3952"/>
                </a:lnTo>
                <a:lnTo>
                  <a:pt x="114618" y="4295"/>
                </a:lnTo>
                <a:lnTo>
                  <a:pt x="113482" y="4655"/>
                </a:lnTo>
                <a:lnTo>
                  <a:pt x="112345" y="5016"/>
                </a:lnTo>
                <a:lnTo>
                  <a:pt x="111208" y="5377"/>
                </a:lnTo>
                <a:lnTo>
                  <a:pt x="109981" y="5792"/>
                </a:lnTo>
                <a:lnTo>
                  <a:pt x="108754" y="6225"/>
                </a:lnTo>
                <a:lnTo>
                  <a:pt x="107545" y="6658"/>
                </a:lnTo>
                <a:lnTo>
                  <a:pt x="106336" y="7110"/>
                </a:lnTo>
                <a:lnTo>
                  <a:pt x="105127" y="7561"/>
                </a:lnTo>
                <a:lnTo>
                  <a:pt x="103918" y="8030"/>
                </a:lnTo>
                <a:lnTo>
                  <a:pt x="101518" y="9004"/>
                </a:lnTo>
                <a:lnTo>
                  <a:pt x="99136" y="9997"/>
                </a:lnTo>
                <a:lnTo>
                  <a:pt x="96773" y="11043"/>
                </a:lnTo>
                <a:lnTo>
                  <a:pt x="94427" y="12108"/>
                </a:lnTo>
                <a:lnTo>
                  <a:pt x="92099" y="13209"/>
                </a:lnTo>
                <a:lnTo>
                  <a:pt x="89771" y="14327"/>
                </a:lnTo>
                <a:lnTo>
                  <a:pt x="87462" y="15482"/>
                </a:lnTo>
                <a:lnTo>
                  <a:pt x="85170" y="16655"/>
                </a:lnTo>
                <a:lnTo>
                  <a:pt x="82878" y="17846"/>
                </a:lnTo>
                <a:lnTo>
                  <a:pt x="80587" y="19055"/>
                </a:lnTo>
                <a:lnTo>
                  <a:pt x="78313" y="20282"/>
                </a:lnTo>
                <a:lnTo>
                  <a:pt x="76058" y="21509"/>
                </a:lnTo>
                <a:lnTo>
                  <a:pt x="73784" y="22772"/>
                </a:lnTo>
                <a:lnTo>
                  <a:pt x="69508" y="25154"/>
                </a:lnTo>
                <a:lnTo>
                  <a:pt x="67342" y="26327"/>
                </a:lnTo>
                <a:lnTo>
                  <a:pt x="65177" y="27482"/>
                </a:lnTo>
                <a:lnTo>
                  <a:pt x="63012" y="28637"/>
                </a:lnTo>
                <a:lnTo>
                  <a:pt x="60810" y="29755"/>
                </a:lnTo>
                <a:lnTo>
                  <a:pt x="58609" y="30838"/>
                </a:lnTo>
                <a:lnTo>
                  <a:pt x="56389" y="31903"/>
                </a:lnTo>
                <a:lnTo>
                  <a:pt x="55289" y="32426"/>
                </a:lnTo>
                <a:lnTo>
                  <a:pt x="54170" y="32913"/>
                </a:lnTo>
                <a:lnTo>
                  <a:pt x="53033" y="33418"/>
                </a:lnTo>
                <a:lnTo>
                  <a:pt x="51914" y="33887"/>
                </a:lnTo>
                <a:lnTo>
                  <a:pt x="50778" y="34357"/>
                </a:lnTo>
                <a:lnTo>
                  <a:pt x="49641" y="34826"/>
                </a:lnTo>
                <a:lnTo>
                  <a:pt x="48486" y="35259"/>
                </a:lnTo>
                <a:lnTo>
                  <a:pt x="47349" y="35692"/>
                </a:lnTo>
                <a:lnTo>
                  <a:pt x="46194" y="36089"/>
                </a:lnTo>
                <a:lnTo>
                  <a:pt x="45021" y="36486"/>
                </a:lnTo>
                <a:lnTo>
                  <a:pt x="43867" y="36865"/>
                </a:lnTo>
                <a:lnTo>
                  <a:pt x="42694" y="37226"/>
                </a:lnTo>
                <a:lnTo>
                  <a:pt x="41521" y="37587"/>
                </a:lnTo>
                <a:lnTo>
                  <a:pt x="40330" y="37911"/>
                </a:lnTo>
                <a:lnTo>
                  <a:pt x="39139" y="38218"/>
                </a:lnTo>
                <a:lnTo>
                  <a:pt x="37930" y="38507"/>
                </a:lnTo>
                <a:lnTo>
                  <a:pt x="36757" y="38759"/>
                </a:lnTo>
                <a:lnTo>
                  <a:pt x="35584" y="38994"/>
                </a:lnTo>
                <a:lnTo>
                  <a:pt x="34393" y="39229"/>
                </a:lnTo>
                <a:lnTo>
                  <a:pt x="33220" y="39427"/>
                </a:lnTo>
                <a:lnTo>
                  <a:pt x="32029" y="39608"/>
                </a:lnTo>
                <a:lnTo>
                  <a:pt x="30838" y="39770"/>
                </a:lnTo>
                <a:lnTo>
                  <a:pt x="29648" y="39914"/>
                </a:lnTo>
                <a:lnTo>
                  <a:pt x="28457" y="40041"/>
                </a:lnTo>
                <a:lnTo>
                  <a:pt x="27266" y="40131"/>
                </a:lnTo>
                <a:lnTo>
                  <a:pt x="26075" y="40221"/>
                </a:lnTo>
                <a:lnTo>
                  <a:pt x="24884" y="40293"/>
                </a:lnTo>
                <a:lnTo>
                  <a:pt x="23693" y="40347"/>
                </a:lnTo>
                <a:lnTo>
                  <a:pt x="22502" y="40365"/>
                </a:lnTo>
                <a:lnTo>
                  <a:pt x="21311" y="40383"/>
                </a:lnTo>
                <a:lnTo>
                  <a:pt x="20120" y="40383"/>
                </a:lnTo>
                <a:lnTo>
                  <a:pt x="18929" y="40347"/>
                </a:lnTo>
                <a:lnTo>
                  <a:pt x="17738" y="40311"/>
                </a:lnTo>
                <a:lnTo>
                  <a:pt x="16547" y="40257"/>
                </a:lnTo>
                <a:lnTo>
                  <a:pt x="15356" y="40185"/>
                </a:lnTo>
                <a:lnTo>
                  <a:pt x="14165" y="40095"/>
                </a:lnTo>
                <a:lnTo>
                  <a:pt x="12975" y="39986"/>
                </a:lnTo>
                <a:lnTo>
                  <a:pt x="11784" y="39860"/>
                </a:lnTo>
                <a:lnTo>
                  <a:pt x="10593" y="39734"/>
                </a:lnTo>
                <a:lnTo>
                  <a:pt x="9402" y="39571"/>
                </a:lnTo>
                <a:lnTo>
                  <a:pt x="8229" y="39409"/>
                </a:lnTo>
                <a:lnTo>
                  <a:pt x="7038" y="39211"/>
                </a:lnTo>
                <a:lnTo>
                  <a:pt x="5865" y="39012"/>
                </a:lnTo>
                <a:lnTo>
                  <a:pt x="4692" y="38796"/>
                </a:lnTo>
                <a:lnTo>
                  <a:pt x="3501" y="38561"/>
                </a:lnTo>
                <a:lnTo>
                  <a:pt x="2328" y="38326"/>
                </a:lnTo>
                <a:lnTo>
                  <a:pt x="1174" y="38056"/>
                </a:lnTo>
                <a:lnTo>
                  <a:pt x="1" y="37785"/>
                </a:lnTo>
                <a:lnTo>
                  <a:pt x="1" y="42675"/>
                </a:lnTo>
                <a:lnTo>
                  <a:pt x="2148" y="43234"/>
                </a:lnTo>
                <a:lnTo>
                  <a:pt x="4295" y="43740"/>
                </a:lnTo>
                <a:lnTo>
                  <a:pt x="6443" y="44245"/>
                </a:lnTo>
                <a:lnTo>
                  <a:pt x="8608" y="44696"/>
                </a:lnTo>
                <a:lnTo>
                  <a:pt x="10773" y="45129"/>
                </a:lnTo>
                <a:lnTo>
                  <a:pt x="12938" y="45508"/>
                </a:lnTo>
                <a:lnTo>
                  <a:pt x="14021" y="45689"/>
                </a:lnTo>
                <a:lnTo>
                  <a:pt x="15122" y="45851"/>
                </a:lnTo>
                <a:lnTo>
                  <a:pt x="16205" y="46013"/>
                </a:lnTo>
                <a:lnTo>
                  <a:pt x="17305" y="46158"/>
                </a:lnTo>
                <a:lnTo>
                  <a:pt x="18388" y="46284"/>
                </a:lnTo>
                <a:lnTo>
                  <a:pt x="19489" y="46392"/>
                </a:lnTo>
                <a:lnTo>
                  <a:pt x="20571" y="46501"/>
                </a:lnTo>
                <a:lnTo>
                  <a:pt x="21672" y="46591"/>
                </a:lnTo>
                <a:lnTo>
                  <a:pt x="22773" y="46681"/>
                </a:lnTo>
                <a:lnTo>
                  <a:pt x="23873" y="46753"/>
                </a:lnTo>
                <a:lnTo>
                  <a:pt x="24974" y="46789"/>
                </a:lnTo>
                <a:lnTo>
                  <a:pt x="26075" y="46825"/>
                </a:lnTo>
                <a:lnTo>
                  <a:pt x="27175" y="46861"/>
                </a:lnTo>
                <a:lnTo>
                  <a:pt x="29377" y="46861"/>
                </a:lnTo>
                <a:lnTo>
                  <a:pt x="30496" y="46825"/>
                </a:lnTo>
                <a:lnTo>
                  <a:pt x="31596" y="46789"/>
                </a:lnTo>
                <a:lnTo>
                  <a:pt x="32697" y="46717"/>
                </a:lnTo>
                <a:lnTo>
                  <a:pt x="33816" y="46645"/>
                </a:lnTo>
                <a:lnTo>
                  <a:pt x="34935" y="46555"/>
                </a:lnTo>
                <a:lnTo>
                  <a:pt x="36180" y="46428"/>
                </a:lnTo>
                <a:lnTo>
                  <a:pt x="37443" y="46302"/>
                </a:lnTo>
                <a:lnTo>
                  <a:pt x="38688" y="46158"/>
                </a:lnTo>
                <a:lnTo>
                  <a:pt x="39933" y="45995"/>
                </a:lnTo>
                <a:lnTo>
                  <a:pt x="42441" y="45652"/>
                </a:lnTo>
                <a:lnTo>
                  <a:pt x="44931" y="45255"/>
                </a:lnTo>
                <a:lnTo>
                  <a:pt x="47403" y="44840"/>
                </a:lnTo>
                <a:lnTo>
                  <a:pt x="49893" y="44371"/>
                </a:lnTo>
                <a:lnTo>
                  <a:pt x="52365" y="43866"/>
                </a:lnTo>
                <a:lnTo>
                  <a:pt x="54819" y="43343"/>
                </a:lnTo>
                <a:lnTo>
                  <a:pt x="57292" y="42783"/>
                </a:lnTo>
                <a:lnTo>
                  <a:pt x="59746" y="42206"/>
                </a:lnTo>
                <a:lnTo>
                  <a:pt x="62200" y="41592"/>
                </a:lnTo>
                <a:lnTo>
                  <a:pt x="64636" y="40979"/>
                </a:lnTo>
                <a:lnTo>
                  <a:pt x="67072" y="40329"/>
                </a:lnTo>
                <a:lnTo>
                  <a:pt x="69508" y="39662"/>
                </a:lnTo>
                <a:lnTo>
                  <a:pt x="71944" y="38994"/>
                </a:lnTo>
                <a:lnTo>
                  <a:pt x="74362" y="38308"/>
                </a:lnTo>
                <a:lnTo>
                  <a:pt x="76617" y="37659"/>
                </a:lnTo>
                <a:lnTo>
                  <a:pt x="78873" y="36991"/>
                </a:lnTo>
                <a:lnTo>
                  <a:pt x="83384" y="35656"/>
                </a:lnTo>
                <a:lnTo>
                  <a:pt x="87895" y="34321"/>
                </a:lnTo>
                <a:lnTo>
                  <a:pt x="90168" y="33653"/>
                </a:lnTo>
                <a:lnTo>
                  <a:pt x="92424" y="33003"/>
                </a:lnTo>
                <a:lnTo>
                  <a:pt x="94698" y="32372"/>
                </a:lnTo>
                <a:lnTo>
                  <a:pt x="96971" y="31758"/>
                </a:lnTo>
                <a:lnTo>
                  <a:pt x="99245" y="31163"/>
                </a:lnTo>
                <a:lnTo>
                  <a:pt x="101518" y="30585"/>
                </a:lnTo>
                <a:lnTo>
                  <a:pt x="103810" y="30044"/>
                </a:lnTo>
                <a:lnTo>
                  <a:pt x="106120" y="29539"/>
                </a:lnTo>
                <a:lnTo>
                  <a:pt x="108411" y="29052"/>
                </a:lnTo>
                <a:lnTo>
                  <a:pt x="110721" y="28618"/>
                </a:lnTo>
                <a:lnTo>
                  <a:pt x="112832" y="28258"/>
                </a:lnTo>
                <a:lnTo>
                  <a:pt x="114925" y="27933"/>
                </a:lnTo>
                <a:lnTo>
                  <a:pt x="117036" y="27644"/>
                </a:lnTo>
                <a:lnTo>
                  <a:pt x="119166" y="27391"/>
                </a:lnTo>
                <a:lnTo>
                  <a:pt x="121277" y="27175"/>
                </a:lnTo>
                <a:lnTo>
                  <a:pt x="123406" y="26994"/>
                </a:lnTo>
                <a:lnTo>
                  <a:pt x="125535" y="26868"/>
                </a:lnTo>
                <a:lnTo>
                  <a:pt x="126600" y="26814"/>
                </a:lnTo>
                <a:lnTo>
                  <a:pt x="127665" y="26778"/>
                </a:lnTo>
                <a:lnTo>
                  <a:pt x="128729" y="26742"/>
                </a:lnTo>
                <a:lnTo>
                  <a:pt x="129794" y="26724"/>
                </a:lnTo>
                <a:lnTo>
                  <a:pt x="131923" y="26724"/>
                </a:lnTo>
                <a:lnTo>
                  <a:pt x="132988" y="26742"/>
                </a:lnTo>
                <a:lnTo>
                  <a:pt x="134052" y="26778"/>
                </a:lnTo>
                <a:lnTo>
                  <a:pt x="135117" y="26814"/>
                </a:lnTo>
                <a:lnTo>
                  <a:pt x="136181" y="26868"/>
                </a:lnTo>
                <a:lnTo>
                  <a:pt x="137246" y="26940"/>
                </a:lnTo>
                <a:lnTo>
                  <a:pt x="138311" y="27031"/>
                </a:lnTo>
                <a:lnTo>
                  <a:pt x="139375" y="27121"/>
                </a:lnTo>
                <a:lnTo>
                  <a:pt x="140440" y="27229"/>
                </a:lnTo>
                <a:lnTo>
                  <a:pt x="141487" y="27355"/>
                </a:lnTo>
                <a:lnTo>
                  <a:pt x="142551" y="27500"/>
                </a:lnTo>
                <a:lnTo>
                  <a:pt x="143598" y="27644"/>
                </a:lnTo>
                <a:lnTo>
                  <a:pt x="144662" y="27825"/>
                </a:lnTo>
                <a:lnTo>
                  <a:pt x="145565" y="27969"/>
                </a:lnTo>
                <a:lnTo>
                  <a:pt x="146467" y="28149"/>
                </a:lnTo>
                <a:lnTo>
                  <a:pt x="147351" y="28330"/>
                </a:lnTo>
                <a:lnTo>
                  <a:pt x="148253" y="28510"/>
                </a:lnTo>
                <a:lnTo>
                  <a:pt x="149137" y="28709"/>
                </a:lnTo>
                <a:lnTo>
                  <a:pt x="150022" y="28925"/>
                </a:lnTo>
                <a:lnTo>
                  <a:pt x="150906" y="29160"/>
                </a:lnTo>
                <a:lnTo>
                  <a:pt x="151790" y="29394"/>
                </a:lnTo>
                <a:lnTo>
                  <a:pt x="151790" y="722"/>
                </a:lnTo>
                <a:lnTo>
                  <a:pt x="150382" y="523"/>
                </a:lnTo>
                <a:lnTo>
                  <a:pt x="148975" y="379"/>
                </a:lnTo>
                <a:lnTo>
                  <a:pt x="147784" y="253"/>
                </a:lnTo>
                <a:lnTo>
                  <a:pt x="146575" y="162"/>
                </a:lnTo>
                <a:lnTo>
                  <a:pt x="145384" y="90"/>
                </a:lnTo>
                <a:lnTo>
                  <a:pt x="144193" y="36"/>
                </a:lnTo>
                <a:lnTo>
                  <a:pt x="14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2" name="Google Shape;2172;p32"/>
          <p:cNvSpPr/>
          <p:nvPr/>
        </p:nvSpPr>
        <p:spPr>
          <a:xfrm flipH="1">
            <a:off x="8511022" y="3102613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3" name="Google Shape;2173;p32"/>
          <p:cNvSpPr/>
          <p:nvPr/>
        </p:nvSpPr>
        <p:spPr>
          <a:xfrm flipH="1">
            <a:off x="8141972" y="4530650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4" name="Google Shape;2174;p32"/>
          <p:cNvSpPr/>
          <p:nvPr/>
        </p:nvSpPr>
        <p:spPr>
          <a:xfrm>
            <a:off x="4163084" y="-6462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5" name="Google Shape;2175;p32"/>
          <p:cNvSpPr/>
          <p:nvPr/>
        </p:nvSpPr>
        <p:spPr>
          <a:xfrm flipH="1" rot="-7760823">
            <a:off x="8457645" y="1822041"/>
            <a:ext cx="629284" cy="342516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6" name="Google Shape;2176;p32"/>
          <p:cNvSpPr/>
          <p:nvPr/>
        </p:nvSpPr>
        <p:spPr>
          <a:xfrm flipH="1" rot="-2575505">
            <a:off x="40937" y="1414014"/>
            <a:ext cx="669884" cy="383602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7" name="Google Shape;2177;p32"/>
          <p:cNvSpPr/>
          <p:nvPr/>
        </p:nvSpPr>
        <p:spPr>
          <a:xfrm flipH="1">
            <a:off x="126759" y="35000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8" name="Google Shape;2178;p32"/>
          <p:cNvSpPr/>
          <p:nvPr/>
        </p:nvSpPr>
        <p:spPr>
          <a:xfrm flipH="1" rot="3453258">
            <a:off x="180137" y="2568752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9" name="Google Shape;2179;p32"/>
          <p:cNvSpPr/>
          <p:nvPr/>
        </p:nvSpPr>
        <p:spPr>
          <a:xfrm flipH="1">
            <a:off x="-993650" y="4700050"/>
            <a:ext cx="3867609" cy="1323500"/>
          </a:xfrm>
          <a:custGeom>
            <a:rect b="b" l="l" r="r" t="t"/>
            <a:pathLst>
              <a:path extrusionOk="0" h="46862" w="151790">
                <a:moveTo>
                  <a:pt x="140584" y="0"/>
                </a:moveTo>
                <a:lnTo>
                  <a:pt x="139393" y="18"/>
                </a:lnTo>
                <a:lnTo>
                  <a:pt x="138202" y="72"/>
                </a:lnTo>
                <a:lnTo>
                  <a:pt x="136993" y="126"/>
                </a:lnTo>
                <a:lnTo>
                  <a:pt x="135803" y="217"/>
                </a:lnTo>
                <a:lnTo>
                  <a:pt x="134612" y="307"/>
                </a:lnTo>
                <a:lnTo>
                  <a:pt x="133421" y="415"/>
                </a:lnTo>
                <a:lnTo>
                  <a:pt x="132212" y="559"/>
                </a:lnTo>
                <a:lnTo>
                  <a:pt x="131021" y="704"/>
                </a:lnTo>
                <a:lnTo>
                  <a:pt x="129848" y="866"/>
                </a:lnTo>
                <a:lnTo>
                  <a:pt x="128657" y="1047"/>
                </a:lnTo>
                <a:lnTo>
                  <a:pt x="127466" y="1245"/>
                </a:lnTo>
                <a:lnTo>
                  <a:pt x="126275" y="1444"/>
                </a:lnTo>
                <a:lnTo>
                  <a:pt x="125102" y="1678"/>
                </a:lnTo>
                <a:lnTo>
                  <a:pt x="123929" y="1913"/>
                </a:lnTo>
                <a:lnTo>
                  <a:pt x="122756" y="2165"/>
                </a:lnTo>
                <a:lnTo>
                  <a:pt x="121584" y="2436"/>
                </a:lnTo>
                <a:lnTo>
                  <a:pt x="120411" y="2707"/>
                </a:lnTo>
                <a:lnTo>
                  <a:pt x="119238" y="3013"/>
                </a:lnTo>
                <a:lnTo>
                  <a:pt x="118083" y="3302"/>
                </a:lnTo>
                <a:lnTo>
                  <a:pt x="116928" y="3627"/>
                </a:lnTo>
                <a:lnTo>
                  <a:pt x="115773" y="3952"/>
                </a:lnTo>
                <a:lnTo>
                  <a:pt x="114618" y="4295"/>
                </a:lnTo>
                <a:lnTo>
                  <a:pt x="113482" y="4655"/>
                </a:lnTo>
                <a:lnTo>
                  <a:pt x="112345" y="5016"/>
                </a:lnTo>
                <a:lnTo>
                  <a:pt x="111208" y="5377"/>
                </a:lnTo>
                <a:lnTo>
                  <a:pt x="109981" y="5792"/>
                </a:lnTo>
                <a:lnTo>
                  <a:pt x="108754" y="6225"/>
                </a:lnTo>
                <a:lnTo>
                  <a:pt x="107545" y="6658"/>
                </a:lnTo>
                <a:lnTo>
                  <a:pt x="106336" y="7110"/>
                </a:lnTo>
                <a:lnTo>
                  <a:pt x="105127" y="7561"/>
                </a:lnTo>
                <a:lnTo>
                  <a:pt x="103918" y="8030"/>
                </a:lnTo>
                <a:lnTo>
                  <a:pt x="101518" y="9004"/>
                </a:lnTo>
                <a:lnTo>
                  <a:pt x="99136" y="9997"/>
                </a:lnTo>
                <a:lnTo>
                  <a:pt x="96773" y="11043"/>
                </a:lnTo>
                <a:lnTo>
                  <a:pt x="94427" y="12108"/>
                </a:lnTo>
                <a:lnTo>
                  <a:pt x="92099" y="13209"/>
                </a:lnTo>
                <a:lnTo>
                  <a:pt x="89771" y="14327"/>
                </a:lnTo>
                <a:lnTo>
                  <a:pt x="87462" y="15482"/>
                </a:lnTo>
                <a:lnTo>
                  <a:pt x="85170" y="16655"/>
                </a:lnTo>
                <a:lnTo>
                  <a:pt x="82878" y="17846"/>
                </a:lnTo>
                <a:lnTo>
                  <a:pt x="80587" y="19055"/>
                </a:lnTo>
                <a:lnTo>
                  <a:pt x="78313" y="20282"/>
                </a:lnTo>
                <a:lnTo>
                  <a:pt x="76058" y="21509"/>
                </a:lnTo>
                <a:lnTo>
                  <a:pt x="73784" y="22772"/>
                </a:lnTo>
                <a:lnTo>
                  <a:pt x="69508" y="25154"/>
                </a:lnTo>
                <a:lnTo>
                  <a:pt x="67342" y="26327"/>
                </a:lnTo>
                <a:lnTo>
                  <a:pt x="65177" y="27482"/>
                </a:lnTo>
                <a:lnTo>
                  <a:pt x="63012" y="28637"/>
                </a:lnTo>
                <a:lnTo>
                  <a:pt x="60810" y="29755"/>
                </a:lnTo>
                <a:lnTo>
                  <a:pt x="58609" y="30838"/>
                </a:lnTo>
                <a:lnTo>
                  <a:pt x="56389" y="31903"/>
                </a:lnTo>
                <a:lnTo>
                  <a:pt x="55289" y="32426"/>
                </a:lnTo>
                <a:lnTo>
                  <a:pt x="54170" y="32913"/>
                </a:lnTo>
                <a:lnTo>
                  <a:pt x="53033" y="33418"/>
                </a:lnTo>
                <a:lnTo>
                  <a:pt x="51914" y="33887"/>
                </a:lnTo>
                <a:lnTo>
                  <a:pt x="50778" y="34357"/>
                </a:lnTo>
                <a:lnTo>
                  <a:pt x="49641" y="34826"/>
                </a:lnTo>
                <a:lnTo>
                  <a:pt x="48486" y="35259"/>
                </a:lnTo>
                <a:lnTo>
                  <a:pt x="47349" y="35692"/>
                </a:lnTo>
                <a:lnTo>
                  <a:pt x="46194" y="36089"/>
                </a:lnTo>
                <a:lnTo>
                  <a:pt x="45021" y="36486"/>
                </a:lnTo>
                <a:lnTo>
                  <a:pt x="43867" y="36865"/>
                </a:lnTo>
                <a:lnTo>
                  <a:pt x="42694" y="37226"/>
                </a:lnTo>
                <a:lnTo>
                  <a:pt x="41521" y="37587"/>
                </a:lnTo>
                <a:lnTo>
                  <a:pt x="40330" y="37911"/>
                </a:lnTo>
                <a:lnTo>
                  <a:pt x="39139" y="38218"/>
                </a:lnTo>
                <a:lnTo>
                  <a:pt x="37930" y="38507"/>
                </a:lnTo>
                <a:lnTo>
                  <a:pt x="36757" y="38759"/>
                </a:lnTo>
                <a:lnTo>
                  <a:pt x="35584" y="38994"/>
                </a:lnTo>
                <a:lnTo>
                  <a:pt x="34393" y="39229"/>
                </a:lnTo>
                <a:lnTo>
                  <a:pt x="33220" y="39427"/>
                </a:lnTo>
                <a:lnTo>
                  <a:pt x="32029" y="39608"/>
                </a:lnTo>
                <a:lnTo>
                  <a:pt x="30838" y="39770"/>
                </a:lnTo>
                <a:lnTo>
                  <a:pt x="29648" y="39914"/>
                </a:lnTo>
                <a:lnTo>
                  <a:pt x="28457" y="40041"/>
                </a:lnTo>
                <a:lnTo>
                  <a:pt x="27266" y="40131"/>
                </a:lnTo>
                <a:lnTo>
                  <a:pt x="26075" y="40221"/>
                </a:lnTo>
                <a:lnTo>
                  <a:pt x="24884" y="40293"/>
                </a:lnTo>
                <a:lnTo>
                  <a:pt x="23693" y="40347"/>
                </a:lnTo>
                <a:lnTo>
                  <a:pt x="22502" y="40365"/>
                </a:lnTo>
                <a:lnTo>
                  <a:pt x="21311" y="40383"/>
                </a:lnTo>
                <a:lnTo>
                  <a:pt x="20120" y="40383"/>
                </a:lnTo>
                <a:lnTo>
                  <a:pt x="18929" y="40347"/>
                </a:lnTo>
                <a:lnTo>
                  <a:pt x="17738" y="40311"/>
                </a:lnTo>
                <a:lnTo>
                  <a:pt x="16547" y="40257"/>
                </a:lnTo>
                <a:lnTo>
                  <a:pt x="15356" y="40185"/>
                </a:lnTo>
                <a:lnTo>
                  <a:pt x="14165" y="40095"/>
                </a:lnTo>
                <a:lnTo>
                  <a:pt x="12975" y="39986"/>
                </a:lnTo>
                <a:lnTo>
                  <a:pt x="11784" y="39860"/>
                </a:lnTo>
                <a:lnTo>
                  <a:pt x="10593" y="39734"/>
                </a:lnTo>
                <a:lnTo>
                  <a:pt x="9402" y="39571"/>
                </a:lnTo>
                <a:lnTo>
                  <a:pt x="8229" y="39409"/>
                </a:lnTo>
                <a:lnTo>
                  <a:pt x="7038" y="39211"/>
                </a:lnTo>
                <a:lnTo>
                  <a:pt x="5865" y="39012"/>
                </a:lnTo>
                <a:lnTo>
                  <a:pt x="4692" y="38796"/>
                </a:lnTo>
                <a:lnTo>
                  <a:pt x="3501" y="38561"/>
                </a:lnTo>
                <a:lnTo>
                  <a:pt x="2328" y="38326"/>
                </a:lnTo>
                <a:lnTo>
                  <a:pt x="1174" y="38056"/>
                </a:lnTo>
                <a:lnTo>
                  <a:pt x="1" y="37785"/>
                </a:lnTo>
                <a:lnTo>
                  <a:pt x="1" y="42675"/>
                </a:lnTo>
                <a:lnTo>
                  <a:pt x="2148" y="43234"/>
                </a:lnTo>
                <a:lnTo>
                  <a:pt x="4295" y="43740"/>
                </a:lnTo>
                <a:lnTo>
                  <a:pt x="6443" y="44245"/>
                </a:lnTo>
                <a:lnTo>
                  <a:pt x="8608" y="44696"/>
                </a:lnTo>
                <a:lnTo>
                  <a:pt x="10773" y="45129"/>
                </a:lnTo>
                <a:lnTo>
                  <a:pt x="12938" y="45508"/>
                </a:lnTo>
                <a:lnTo>
                  <a:pt x="14021" y="45689"/>
                </a:lnTo>
                <a:lnTo>
                  <a:pt x="15122" y="45851"/>
                </a:lnTo>
                <a:lnTo>
                  <a:pt x="16205" y="46013"/>
                </a:lnTo>
                <a:lnTo>
                  <a:pt x="17305" y="46158"/>
                </a:lnTo>
                <a:lnTo>
                  <a:pt x="18388" y="46284"/>
                </a:lnTo>
                <a:lnTo>
                  <a:pt x="19489" y="46392"/>
                </a:lnTo>
                <a:lnTo>
                  <a:pt x="20571" y="46501"/>
                </a:lnTo>
                <a:lnTo>
                  <a:pt x="21672" y="46591"/>
                </a:lnTo>
                <a:lnTo>
                  <a:pt x="22773" y="46681"/>
                </a:lnTo>
                <a:lnTo>
                  <a:pt x="23873" y="46753"/>
                </a:lnTo>
                <a:lnTo>
                  <a:pt x="24974" y="46789"/>
                </a:lnTo>
                <a:lnTo>
                  <a:pt x="26075" y="46825"/>
                </a:lnTo>
                <a:lnTo>
                  <a:pt x="27175" y="46861"/>
                </a:lnTo>
                <a:lnTo>
                  <a:pt x="29377" y="46861"/>
                </a:lnTo>
                <a:lnTo>
                  <a:pt x="30496" y="46825"/>
                </a:lnTo>
                <a:lnTo>
                  <a:pt x="31596" y="46789"/>
                </a:lnTo>
                <a:lnTo>
                  <a:pt x="32697" y="46717"/>
                </a:lnTo>
                <a:lnTo>
                  <a:pt x="33816" y="46645"/>
                </a:lnTo>
                <a:lnTo>
                  <a:pt x="34935" y="46555"/>
                </a:lnTo>
                <a:lnTo>
                  <a:pt x="36180" y="46428"/>
                </a:lnTo>
                <a:lnTo>
                  <a:pt x="37443" y="46302"/>
                </a:lnTo>
                <a:lnTo>
                  <a:pt x="38688" y="46158"/>
                </a:lnTo>
                <a:lnTo>
                  <a:pt x="39933" y="45995"/>
                </a:lnTo>
                <a:lnTo>
                  <a:pt x="42441" y="45652"/>
                </a:lnTo>
                <a:lnTo>
                  <a:pt x="44931" y="45255"/>
                </a:lnTo>
                <a:lnTo>
                  <a:pt x="47403" y="44840"/>
                </a:lnTo>
                <a:lnTo>
                  <a:pt x="49893" y="44371"/>
                </a:lnTo>
                <a:lnTo>
                  <a:pt x="52365" y="43866"/>
                </a:lnTo>
                <a:lnTo>
                  <a:pt x="54819" y="43343"/>
                </a:lnTo>
                <a:lnTo>
                  <a:pt x="57292" y="42783"/>
                </a:lnTo>
                <a:lnTo>
                  <a:pt x="59746" y="42206"/>
                </a:lnTo>
                <a:lnTo>
                  <a:pt x="62200" y="41592"/>
                </a:lnTo>
                <a:lnTo>
                  <a:pt x="64636" y="40979"/>
                </a:lnTo>
                <a:lnTo>
                  <a:pt x="67072" y="40329"/>
                </a:lnTo>
                <a:lnTo>
                  <a:pt x="69508" y="39662"/>
                </a:lnTo>
                <a:lnTo>
                  <a:pt x="71944" y="38994"/>
                </a:lnTo>
                <a:lnTo>
                  <a:pt x="74362" y="38308"/>
                </a:lnTo>
                <a:lnTo>
                  <a:pt x="76617" y="37659"/>
                </a:lnTo>
                <a:lnTo>
                  <a:pt x="78873" y="36991"/>
                </a:lnTo>
                <a:lnTo>
                  <a:pt x="83384" y="35656"/>
                </a:lnTo>
                <a:lnTo>
                  <a:pt x="87895" y="34321"/>
                </a:lnTo>
                <a:lnTo>
                  <a:pt x="90168" y="33653"/>
                </a:lnTo>
                <a:lnTo>
                  <a:pt x="92424" y="33003"/>
                </a:lnTo>
                <a:lnTo>
                  <a:pt x="94698" y="32372"/>
                </a:lnTo>
                <a:lnTo>
                  <a:pt x="96971" y="31758"/>
                </a:lnTo>
                <a:lnTo>
                  <a:pt x="99245" y="31163"/>
                </a:lnTo>
                <a:lnTo>
                  <a:pt x="101518" y="30585"/>
                </a:lnTo>
                <a:lnTo>
                  <a:pt x="103810" y="30044"/>
                </a:lnTo>
                <a:lnTo>
                  <a:pt x="106120" y="29539"/>
                </a:lnTo>
                <a:lnTo>
                  <a:pt x="108411" y="29052"/>
                </a:lnTo>
                <a:lnTo>
                  <a:pt x="110721" y="28618"/>
                </a:lnTo>
                <a:lnTo>
                  <a:pt x="112832" y="28258"/>
                </a:lnTo>
                <a:lnTo>
                  <a:pt x="114925" y="27933"/>
                </a:lnTo>
                <a:lnTo>
                  <a:pt x="117036" y="27644"/>
                </a:lnTo>
                <a:lnTo>
                  <a:pt x="119166" y="27391"/>
                </a:lnTo>
                <a:lnTo>
                  <a:pt x="121277" y="27175"/>
                </a:lnTo>
                <a:lnTo>
                  <a:pt x="123406" y="26994"/>
                </a:lnTo>
                <a:lnTo>
                  <a:pt x="125535" y="26868"/>
                </a:lnTo>
                <a:lnTo>
                  <a:pt x="126600" y="26814"/>
                </a:lnTo>
                <a:lnTo>
                  <a:pt x="127665" y="26778"/>
                </a:lnTo>
                <a:lnTo>
                  <a:pt x="128729" y="26742"/>
                </a:lnTo>
                <a:lnTo>
                  <a:pt x="129794" y="26724"/>
                </a:lnTo>
                <a:lnTo>
                  <a:pt x="131923" y="26724"/>
                </a:lnTo>
                <a:lnTo>
                  <a:pt x="132988" y="26742"/>
                </a:lnTo>
                <a:lnTo>
                  <a:pt x="134052" y="26778"/>
                </a:lnTo>
                <a:lnTo>
                  <a:pt x="135117" y="26814"/>
                </a:lnTo>
                <a:lnTo>
                  <a:pt x="136181" y="26868"/>
                </a:lnTo>
                <a:lnTo>
                  <a:pt x="137246" y="26940"/>
                </a:lnTo>
                <a:lnTo>
                  <a:pt x="138311" y="27031"/>
                </a:lnTo>
                <a:lnTo>
                  <a:pt x="139375" y="27121"/>
                </a:lnTo>
                <a:lnTo>
                  <a:pt x="140440" y="27229"/>
                </a:lnTo>
                <a:lnTo>
                  <a:pt x="141487" y="27355"/>
                </a:lnTo>
                <a:lnTo>
                  <a:pt x="142551" y="27500"/>
                </a:lnTo>
                <a:lnTo>
                  <a:pt x="143598" y="27644"/>
                </a:lnTo>
                <a:lnTo>
                  <a:pt x="144662" y="27825"/>
                </a:lnTo>
                <a:lnTo>
                  <a:pt x="145565" y="27969"/>
                </a:lnTo>
                <a:lnTo>
                  <a:pt x="146467" y="28149"/>
                </a:lnTo>
                <a:lnTo>
                  <a:pt x="147351" y="28330"/>
                </a:lnTo>
                <a:lnTo>
                  <a:pt x="148253" y="28510"/>
                </a:lnTo>
                <a:lnTo>
                  <a:pt x="149137" y="28709"/>
                </a:lnTo>
                <a:lnTo>
                  <a:pt x="150022" y="28925"/>
                </a:lnTo>
                <a:lnTo>
                  <a:pt x="150906" y="29160"/>
                </a:lnTo>
                <a:lnTo>
                  <a:pt x="151790" y="29394"/>
                </a:lnTo>
                <a:lnTo>
                  <a:pt x="151790" y="722"/>
                </a:lnTo>
                <a:lnTo>
                  <a:pt x="150382" y="523"/>
                </a:lnTo>
                <a:lnTo>
                  <a:pt x="148975" y="379"/>
                </a:lnTo>
                <a:lnTo>
                  <a:pt x="147784" y="253"/>
                </a:lnTo>
                <a:lnTo>
                  <a:pt x="146575" y="162"/>
                </a:lnTo>
                <a:lnTo>
                  <a:pt x="145384" y="90"/>
                </a:lnTo>
                <a:lnTo>
                  <a:pt x="144193" y="36"/>
                </a:lnTo>
                <a:lnTo>
                  <a:pt x="14298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12_1_1_1">
    <p:spTree>
      <p:nvGrpSpPr>
        <p:cNvPr id="2180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" name="Google Shape;2181;p33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82" name="Google Shape;2182;p33"/>
          <p:cNvSpPr txBox="1"/>
          <p:nvPr>
            <p:ph type="title"/>
          </p:nvPr>
        </p:nvSpPr>
        <p:spPr>
          <a:xfrm>
            <a:off x="713250" y="651662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183" name="Google Shape;2183;p33"/>
          <p:cNvSpPr txBox="1"/>
          <p:nvPr>
            <p:ph idx="1" type="subTitle"/>
          </p:nvPr>
        </p:nvSpPr>
        <p:spPr>
          <a:xfrm>
            <a:off x="878975" y="3312168"/>
            <a:ext cx="14631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184" name="Google Shape;2184;p33"/>
          <p:cNvSpPr txBox="1"/>
          <p:nvPr>
            <p:ph idx="2" type="subTitle"/>
          </p:nvPr>
        </p:nvSpPr>
        <p:spPr>
          <a:xfrm>
            <a:off x="713225" y="3664002"/>
            <a:ext cx="17946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185" name="Google Shape;2185;p33"/>
          <p:cNvSpPr txBox="1"/>
          <p:nvPr>
            <p:ph idx="3" type="subTitle"/>
          </p:nvPr>
        </p:nvSpPr>
        <p:spPr>
          <a:xfrm>
            <a:off x="2945900" y="3312168"/>
            <a:ext cx="14631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186" name="Google Shape;2186;p33"/>
          <p:cNvSpPr txBox="1"/>
          <p:nvPr>
            <p:ph idx="4" type="subTitle"/>
          </p:nvPr>
        </p:nvSpPr>
        <p:spPr>
          <a:xfrm>
            <a:off x="2780150" y="3664002"/>
            <a:ext cx="17946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187" name="Google Shape;2187;p33"/>
          <p:cNvSpPr txBox="1"/>
          <p:nvPr>
            <p:ph idx="5" type="subTitle"/>
          </p:nvPr>
        </p:nvSpPr>
        <p:spPr>
          <a:xfrm>
            <a:off x="919275" y="1681825"/>
            <a:ext cx="3440100" cy="61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grpSp>
        <p:nvGrpSpPr>
          <p:cNvPr id="2188" name="Google Shape;2188;p33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2189" name="Google Shape;2189;p33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2190" name="Google Shape;2190;p33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" name="Google Shape;2191;p33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" name="Google Shape;2192;p33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" name="Google Shape;2193;p33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" name="Google Shape;2194;p33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" name="Google Shape;2195;p33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" name="Google Shape;2196;p33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" name="Google Shape;2197;p33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" name="Google Shape;2198;p33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" name="Google Shape;2199;p33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" name="Google Shape;2200;p33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" name="Google Shape;2201;p33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" name="Google Shape;2202;p33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" name="Google Shape;2203;p33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" name="Google Shape;2204;p33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" name="Google Shape;2205;p33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" name="Google Shape;2206;p33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" name="Google Shape;2207;p33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" name="Google Shape;2208;p33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" name="Google Shape;2209;p33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" name="Google Shape;2210;p33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" name="Google Shape;2211;p33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" name="Google Shape;2212;p33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" name="Google Shape;2213;p33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" name="Google Shape;2214;p33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" name="Google Shape;2215;p33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" name="Google Shape;2216;p33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17" name="Google Shape;2217;p33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2218" name="Google Shape;2218;p33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" name="Google Shape;2219;p33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" name="Google Shape;2220;p33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" name="Google Shape;2221;p33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2" name="Google Shape;2222;p33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" name="Google Shape;2223;p33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" name="Google Shape;2224;p33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" name="Google Shape;2225;p33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" name="Google Shape;2226;p33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" name="Google Shape;2227;p33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" name="Google Shape;2228;p33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9" name="Google Shape;2229;p33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0" name="Google Shape;2230;p33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1" name="Google Shape;2231;p33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2" name="Google Shape;2232;p33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3" name="Google Shape;2233;p33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4" name="Google Shape;2234;p33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" name="Google Shape;2235;p33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6" name="Google Shape;2236;p33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7" name="Google Shape;2237;p33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" name="Google Shape;2238;p33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239" name="Google Shape;2239;p33"/>
          <p:cNvGrpSpPr/>
          <p:nvPr/>
        </p:nvGrpSpPr>
        <p:grpSpPr>
          <a:xfrm flipH="1">
            <a:off x="7225850" y="-12"/>
            <a:ext cx="1918150" cy="900450"/>
            <a:chOff x="0" y="-9737"/>
            <a:chExt cx="1918150" cy="900450"/>
          </a:xfrm>
        </p:grpSpPr>
        <p:sp>
          <p:nvSpPr>
            <p:cNvPr id="2240" name="Google Shape;2240;p33"/>
            <p:cNvSpPr/>
            <p:nvPr/>
          </p:nvSpPr>
          <p:spPr>
            <a:xfrm>
              <a:off x="0" y="-9737"/>
              <a:ext cx="1601475" cy="507075"/>
            </a:xfrm>
            <a:custGeom>
              <a:rect b="b" l="l" r="r" t="t"/>
              <a:pathLst>
                <a:path extrusionOk="0" h="20283" w="64059">
                  <a:moveTo>
                    <a:pt x="1" y="1"/>
                  </a:moveTo>
                  <a:lnTo>
                    <a:pt x="1" y="12758"/>
                  </a:lnTo>
                  <a:lnTo>
                    <a:pt x="1011" y="13354"/>
                  </a:lnTo>
                  <a:lnTo>
                    <a:pt x="2040" y="13931"/>
                  </a:lnTo>
                  <a:lnTo>
                    <a:pt x="3068" y="14472"/>
                  </a:lnTo>
                  <a:lnTo>
                    <a:pt x="4097" y="15014"/>
                  </a:lnTo>
                  <a:lnTo>
                    <a:pt x="5161" y="15537"/>
                  </a:lnTo>
                  <a:lnTo>
                    <a:pt x="6208" y="16042"/>
                  </a:lnTo>
                  <a:lnTo>
                    <a:pt x="7273" y="16530"/>
                  </a:lnTo>
                  <a:lnTo>
                    <a:pt x="8355" y="16999"/>
                  </a:lnTo>
                  <a:lnTo>
                    <a:pt x="9438" y="17432"/>
                  </a:lnTo>
                  <a:lnTo>
                    <a:pt x="10539" y="17829"/>
                  </a:lnTo>
                  <a:lnTo>
                    <a:pt x="11639" y="18226"/>
                  </a:lnTo>
                  <a:lnTo>
                    <a:pt x="12758" y="18587"/>
                  </a:lnTo>
                  <a:lnTo>
                    <a:pt x="13877" y="18911"/>
                  </a:lnTo>
                  <a:lnTo>
                    <a:pt x="15014" y="19200"/>
                  </a:lnTo>
                  <a:lnTo>
                    <a:pt x="16150" y="19471"/>
                  </a:lnTo>
                  <a:lnTo>
                    <a:pt x="17305" y="19705"/>
                  </a:lnTo>
                  <a:lnTo>
                    <a:pt x="17937" y="19814"/>
                  </a:lnTo>
                  <a:lnTo>
                    <a:pt x="18550" y="19904"/>
                  </a:lnTo>
                  <a:lnTo>
                    <a:pt x="19182" y="19994"/>
                  </a:lnTo>
                  <a:lnTo>
                    <a:pt x="19813" y="20066"/>
                  </a:lnTo>
                  <a:lnTo>
                    <a:pt x="20445" y="20138"/>
                  </a:lnTo>
                  <a:lnTo>
                    <a:pt x="21095" y="20193"/>
                  </a:lnTo>
                  <a:lnTo>
                    <a:pt x="21726" y="20229"/>
                  </a:lnTo>
                  <a:lnTo>
                    <a:pt x="22358" y="20265"/>
                  </a:lnTo>
                  <a:lnTo>
                    <a:pt x="22989" y="20283"/>
                  </a:lnTo>
                  <a:lnTo>
                    <a:pt x="24252" y="20283"/>
                  </a:lnTo>
                  <a:lnTo>
                    <a:pt x="24866" y="20265"/>
                  </a:lnTo>
                  <a:lnTo>
                    <a:pt x="25497" y="20229"/>
                  </a:lnTo>
                  <a:lnTo>
                    <a:pt x="26129" y="20193"/>
                  </a:lnTo>
                  <a:lnTo>
                    <a:pt x="26760" y="20138"/>
                  </a:lnTo>
                  <a:lnTo>
                    <a:pt x="27392" y="20084"/>
                  </a:lnTo>
                  <a:lnTo>
                    <a:pt x="28006" y="20012"/>
                  </a:lnTo>
                  <a:lnTo>
                    <a:pt x="28637" y="19922"/>
                  </a:lnTo>
                  <a:lnTo>
                    <a:pt x="29269" y="19832"/>
                  </a:lnTo>
                  <a:lnTo>
                    <a:pt x="29882" y="19723"/>
                  </a:lnTo>
                  <a:lnTo>
                    <a:pt x="30496" y="19597"/>
                  </a:lnTo>
                  <a:lnTo>
                    <a:pt x="31127" y="19471"/>
                  </a:lnTo>
                  <a:lnTo>
                    <a:pt x="31741" y="19326"/>
                  </a:lnTo>
                  <a:lnTo>
                    <a:pt x="32354" y="19182"/>
                  </a:lnTo>
                  <a:lnTo>
                    <a:pt x="32968" y="19020"/>
                  </a:lnTo>
                  <a:lnTo>
                    <a:pt x="33563" y="18839"/>
                  </a:lnTo>
                  <a:lnTo>
                    <a:pt x="34177" y="18659"/>
                  </a:lnTo>
                  <a:lnTo>
                    <a:pt x="34790" y="18460"/>
                  </a:lnTo>
                  <a:lnTo>
                    <a:pt x="35386" y="18262"/>
                  </a:lnTo>
                  <a:lnTo>
                    <a:pt x="35981" y="18045"/>
                  </a:lnTo>
                  <a:lnTo>
                    <a:pt x="36577" y="17811"/>
                  </a:lnTo>
                  <a:lnTo>
                    <a:pt x="37172" y="17576"/>
                  </a:lnTo>
                  <a:lnTo>
                    <a:pt x="37768" y="17323"/>
                  </a:lnTo>
                  <a:lnTo>
                    <a:pt x="38363" y="17053"/>
                  </a:lnTo>
                  <a:lnTo>
                    <a:pt x="38958" y="16782"/>
                  </a:lnTo>
                  <a:lnTo>
                    <a:pt x="39536" y="16493"/>
                  </a:lnTo>
                  <a:lnTo>
                    <a:pt x="40113" y="16205"/>
                  </a:lnTo>
                  <a:lnTo>
                    <a:pt x="40673" y="15898"/>
                  </a:lnTo>
                  <a:lnTo>
                    <a:pt x="41791" y="15266"/>
                  </a:lnTo>
                  <a:lnTo>
                    <a:pt x="42892" y="14599"/>
                  </a:lnTo>
                  <a:lnTo>
                    <a:pt x="43975" y="13895"/>
                  </a:lnTo>
                  <a:lnTo>
                    <a:pt x="45039" y="13191"/>
                  </a:lnTo>
                  <a:lnTo>
                    <a:pt x="46086" y="12451"/>
                  </a:lnTo>
                  <a:lnTo>
                    <a:pt x="47133" y="11694"/>
                  </a:lnTo>
                  <a:lnTo>
                    <a:pt x="48161" y="10918"/>
                  </a:lnTo>
                  <a:lnTo>
                    <a:pt x="50200" y="9348"/>
                  </a:lnTo>
                  <a:lnTo>
                    <a:pt x="52239" y="7760"/>
                  </a:lnTo>
                  <a:lnTo>
                    <a:pt x="54278" y="6190"/>
                  </a:lnTo>
                  <a:lnTo>
                    <a:pt x="55433" y="5324"/>
                  </a:lnTo>
                  <a:lnTo>
                    <a:pt x="56624" y="4494"/>
                  </a:lnTo>
                  <a:lnTo>
                    <a:pt x="57815" y="3682"/>
                  </a:lnTo>
                  <a:lnTo>
                    <a:pt x="59024" y="2888"/>
                  </a:lnTo>
                  <a:lnTo>
                    <a:pt x="60251" y="2112"/>
                  </a:lnTo>
                  <a:lnTo>
                    <a:pt x="61514" y="1372"/>
                  </a:lnTo>
                  <a:lnTo>
                    <a:pt x="62777" y="668"/>
                  </a:lnTo>
                  <a:lnTo>
                    <a:pt x="640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33"/>
            <p:cNvSpPr/>
            <p:nvPr/>
          </p:nvSpPr>
          <p:spPr>
            <a:xfrm>
              <a:off x="0" y="-9737"/>
              <a:ext cx="1918150" cy="900450"/>
            </a:xfrm>
            <a:custGeom>
              <a:rect b="b" l="l" r="r" t="t"/>
              <a:pathLst>
                <a:path extrusionOk="0" h="36018" w="76726">
                  <a:moveTo>
                    <a:pt x="64058" y="1"/>
                  </a:moveTo>
                  <a:lnTo>
                    <a:pt x="62777" y="668"/>
                  </a:lnTo>
                  <a:lnTo>
                    <a:pt x="61514" y="1372"/>
                  </a:lnTo>
                  <a:lnTo>
                    <a:pt x="60251" y="2112"/>
                  </a:lnTo>
                  <a:lnTo>
                    <a:pt x="59024" y="2888"/>
                  </a:lnTo>
                  <a:lnTo>
                    <a:pt x="57815" y="3682"/>
                  </a:lnTo>
                  <a:lnTo>
                    <a:pt x="56624" y="4494"/>
                  </a:lnTo>
                  <a:lnTo>
                    <a:pt x="55433" y="5324"/>
                  </a:lnTo>
                  <a:lnTo>
                    <a:pt x="54278" y="6190"/>
                  </a:lnTo>
                  <a:lnTo>
                    <a:pt x="52239" y="7760"/>
                  </a:lnTo>
                  <a:lnTo>
                    <a:pt x="50200" y="9348"/>
                  </a:lnTo>
                  <a:lnTo>
                    <a:pt x="48161" y="10918"/>
                  </a:lnTo>
                  <a:lnTo>
                    <a:pt x="47133" y="11694"/>
                  </a:lnTo>
                  <a:lnTo>
                    <a:pt x="46086" y="12451"/>
                  </a:lnTo>
                  <a:lnTo>
                    <a:pt x="45039" y="13191"/>
                  </a:lnTo>
                  <a:lnTo>
                    <a:pt x="43975" y="13895"/>
                  </a:lnTo>
                  <a:lnTo>
                    <a:pt x="42892" y="14599"/>
                  </a:lnTo>
                  <a:lnTo>
                    <a:pt x="41791" y="15266"/>
                  </a:lnTo>
                  <a:lnTo>
                    <a:pt x="40673" y="15898"/>
                  </a:lnTo>
                  <a:lnTo>
                    <a:pt x="40113" y="16205"/>
                  </a:lnTo>
                  <a:lnTo>
                    <a:pt x="39536" y="16493"/>
                  </a:lnTo>
                  <a:lnTo>
                    <a:pt x="38958" y="16782"/>
                  </a:lnTo>
                  <a:lnTo>
                    <a:pt x="38363" y="17053"/>
                  </a:lnTo>
                  <a:lnTo>
                    <a:pt x="37768" y="17323"/>
                  </a:lnTo>
                  <a:lnTo>
                    <a:pt x="37172" y="17576"/>
                  </a:lnTo>
                  <a:lnTo>
                    <a:pt x="36577" y="17811"/>
                  </a:lnTo>
                  <a:lnTo>
                    <a:pt x="35981" y="18045"/>
                  </a:lnTo>
                  <a:lnTo>
                    <a:pt x="35386" y="18262"/>
                  </a:lnTo>
                  <a:lnTo>
                    <a:pt x="34790" y="18460"/>
                  </a:lnTo>
                  <a:lnTo>
                    <a:pt x="34177" y="18659"/>
                  </a:lnTo>
                  <a:lnTo>
                    <a:pt x="33563" y="18839"/>
                  </a:lnTo>
                  <a:lnTo>
                    <a:pt x="32968" y="19020"/>
                  </a:lnTo>
                  <a:lnTo>
                    <a:pt x="32354" y="19182"/>
                  </a:lnTo>
                  <a:lnTo>
                    <a:pt x="31741" y="19326"/>
                  </a:lnTo>
                  <a:lnTo>
                    <a:pt x="31127" y="19471"/>
                  </a:lnTo>
                  <a:lnTo>
                    <a:pt x="30496" y="19597"/>
                  </a:lnTo>
                  <a:lnTo>
                    <a:pt x="29882" y="19723"/>
                  </a:lnTo>
                  <a:lnTo>
                    <a:pt x="29269" y="19832"/>
                  </a:lnTo>
                  <a:lnTo>
                    <a:pt x="28637" y="19922"/>
                  </a:lnTo>
                  <a:lnTo>
                    <a:pt x="28006" y="20012"/>
                  </a:lnTo>
                  <a:lnTo>
                    <a:pt x="27392" y="20084"/>
                  </a:lnTo>
                  <a:lnTo>
                    <a:pt x="26760" y="20138"/>
                  </a:lnTo>
                  <a:lnTo>
                    <a:pt x="26129" y="20193"/>
                  </a:lnTo>
                  <a:lnTo>
                    <a:pt x="25497" y="20229"/>
                  </a:lnTo>
                  <a:lnTo>
                    <a:pt x="24866" y="20265"/>
                  </a:lnTo>
                  <a:lnTo>
                    <a:pt x="24252" y="20283"/>
                  </a:lnTo>
                  <a:lnTo>
                    <a:pt x="22989" y="20283"/>
                  </a:lnTo>
                  <a:lnTo>
                    <a:pt x="22358" y="20265"/>
                  </a:lnTo>
                  <a:lnTo>
                    <a:pt x="21726" y="20229"/>
                  </a:lnTo>
                  <a:lnTo>
                    <a:pt x="21095" y="20193"/>
                  </a:lnTo>
                  <a:lnTo>
                    <a:pt x="20445" y="20138"/>
                  </a:lnTo>
                  <a:lnTo>
                    <a:pt x="19813" y="20066"/>
                  </a:lnTo>
                  <a:lnTo>
                    <a:pt x="19182" y="19994"/>
                  </a:lnTo>
                  <a:lnTo>
                    <a:pt x="18550" y="19904"/>
                  </a:lnTo>
                  <a:lnTo>
                    <a:pt x="17937" y="19814"/>
                  </a:lnTo>
                  <a:lnTo>
                    <a:pt x="17305" y="19705"/>
                  </a:lnTo>
                  <a:lnTo>
                    <a:pt x="16150" y="19471"/>
                  </a:lnTo>
                  <a:lnTo>
                    <a:pt x="15014" y="19200"/>
                  </a:lnTo>
                  <a:lnTo>
                    <a:pt x="13877" y="18911"/>
                  </a:lnTo>
                  <a:lnTo>
                    <a:pt x="12758" y="18587"/>
                  </a:lnTo>
                  <a:lnTo>
                    <a:pt x="11639" y="18226"/>
                  </a:lnTo>
                  <a:lnTo>
                    <a:pt x="10539" y="17829"/>
                  </a:lnTo>
                  <a:lnTo>
                    <a:pt x="9438" y="17432"/>
                  </a:lnTo>
                  <a:lnTo>
                    <a:pt x="8355" y="16999"/>
                  </a:lnTo>
                  <a:lnTo>
                    <a:pt x="7273" y="16530"/>
                  </a:lnTo>
                  <a:lnTo>
                    <a:pt x="6208" y="16042"/>
                  </a:lnTo>
                  <a:lnTo>
                    <a:pt x="5161" y="15537"/>
                  </a:lnTo>
                  <a:lnTo>
                    <a:pt x="4097" y="15014"/>
                  </a:lnTo>
                  <a:lnTo>
                    <a:pt x="3068" y="14472"/>
                  </a:lnTo>
                  <a:lnTo>
                    <a:pt x="2040" y="13931"/>
                  </a:lnTo>
                  <a:lnTo>
                    <a:pt x="1011" y="13354"/>
                  </a:lnTo>
                  <a:lnTo>
                    <a:pt x="1" y="12758"/>
                  </a:lnTo>
                  <a:lnTo>
                    <a:pt x="1" y="31524"/>
                  </a:lnTo>
                  <a:lnTo>
                    <a:pt x="686" y="31903"/>
                  </a:lnTo>
                  <a:lnTo>
                    <a:pt x="1390" y="32264"/>
                  </a:lnTo>
                  <a:lnTo>
                    <a:pt x="1967" y="32553"/>
                  </a:lnTo>
                  <a:lnTo>
                    <a:pt x="2545" y="32824"/>
                  </a:lnTo>
                  <a:lnTo>
                    <a:pt x="3140" y="33076"/>
                  </a:lnTo>
                  <a:lnTo>
                    <a:pt x="3718" y="33329"/>
                  </a:lnTo>
                  <a:lnTo>
                    <a:pt x="4313" y="33563"/>
                  </a:lnTo>
                  <a:lnTo>
                    <a:pt x="4909" y="33780"/>
                  </a:lnTo>
                  <a:lnTo>
                    <a:pt x="5504" y="33997"/>
                  </a:lnTo>
                  <a:lnTo>
                    <a:pt x="6118" y="34195"/>
                  </a:lnTo>
                  <a:lnTo>
                    <a:pt x="6713" y="34394"/>
                  </a:lnTo>
                  <a:lnTo>
                    <a:pt x="7327" y="34574"/>
                  </a:lnTo>
                  <a:lnTo>
                    <a:pt x="7940" y="34736"/>
                  </a:lnTo>
                  <a:lnTo>
                    <a:pt x="8554" y="34899"/>
                  </a:lnTo>
                  <a:lnTo>
                    <a:pt x="9167" y="35043"/>
                  </a:lnTo>
                  <a:lnTo>
                    <a:pt x="9781" y="35169"/>
                  </a:lnTo>
                  <a:lnTo>
                    <a:pt x="11026" y="35404"/>
                  </a:lnTo>
                  <a:lnTo>
                    <a:pt x="12289" y="35602"/>
                  </a:lnTo>
                  <a:lnTo>
                    <a:pt x="13552" y="35765"/>
                  </a:lnTo>
                  <a:lnTo>
                    <a:pt x="14815" y="35891"/>
                  </a:lnTo>
                  <a:lnTo>
                    <a:pt x="16078" y="35963"/>
                  </a:lnTo>
                  <a:lnTo>
                    <a:pt x="17359" y="36018"/>
                  </a:lnTo>
                  <a:lnTo>
                    <a:pt x="18622" y="36018"/>
                  </a:lnTo>
                  <a:lnTo>
                    <a:pt x="19904" y="35999"/>
                  </a:lnTo>
                  <a:lnTo>
                    <a:pt x="21185" y="35927"/>
                  </a:lnTo>
                  <a:lnTo>
                    <a:pt x="21943" y="35873"/>
                  </a:lnTo>
                  <a:lnTo>
                    <a:pt x="22700" y="35819"/>
                  </a:lnTo>
                  <a:lnTo>
                    <a:pt x="23458" y="35729"/>
                  </a:lnTo>
                  <a:lnTo>
                    <a:pt x="24198" y="35639"/>
                  </a:lnTo>
                  <a:lnTo>
                    <a:pt x="24956" y="35530"/>
                  </a:lnTo>
                  <a:lnTo>
                    <a:pt x="25696" y="35404"/>
                  </a:lnTo>
                  <a:lnTo>
                    <a:pt x="26454" y="35278"/>
                  </a:lnTo>
                  <a:lnTo>
                    <a:pt x="27194" y="35133"/>
                  </a:lnTo>
                  <a:lnTo>
                    <a:pt x="27933" y="34971"/>
                  </a:lnTo>
                  <a:lnTo>
                    <a:pt x="28673" y="34809"/>
                  </a:lnTo>
                  <a:lnTo>
                    <a:pt x="29395" y="34628"/>
                  </a:lnTo>
                  <a:lnTo>
                    <a:pt x="30135" y="34430"/>
                  </a:lnTo>
                  <a:lnTo>
                    <a:pt x="30857" y="34231"/>
                  </a:lnTo>
                  <a:lnTo>
                    <a:pt x="31578" y="34015"/>
                  </a:lnTo>
                  <a:lnTo>
                    <a:pt x="32300" y="33798"/>
                  </a:lnTo>
                  <a:lnTo>
                    <a:pt x="33022" y="33563"/>
                  </a:lnTo>
                  <a:lnTo>
                    <a:pt x="33744" y="33311"/>
                  </a:lnTo>
                  <a:lnTo>
                    <a:pt x="34447" y="33058"/>
                  </a:lnTo>
                  <a:lnTo>
                    <a:pt x="35855" y="32499"/>
                  </a:lnTo>
                  <a:lnTo>
                    <a:pt x="37262" y="31921"/>
                  </a:lnTo>
                  <a:lnTo>
                    <a:pt x="38634" y="31308"/>
                  </a:lnTo>
                  <a:lnTo>
                    <a:pt x="40005" y="30640"/>
                  </a:lnTo>
                  <a:lnTo>
                    <a:pt x="41358" y="29955"/>
                  </a:lnTo>
                  <a:lnTo>
                    <a:pt x="42676" y="29233"/>
                  </a:lnTo>
                  <a:lnTo>
                    <a:pt x="43993" y="28475"/>
                  </a:lnTo>
                  <a:lnTo>
                    <a:pt x="45274" y="27699"/>
                  </a:lnTo>
                  <a:lnTo>
                    <a:pt x="46537" y="26887"/>
                  </a:lnTo>
                  <a:lnTo>
                    <a:pt x="47782" y="26057"/>
                  </a:lnTo>
                  <a:lnTo>
                    <a:pt x="49027" y="25209"/>
                  </a:lnTo>
                  <a:lnTo>
                    <a:pt x="50236" y="24325"/>
                  </a:lnTo>
                  <a:lnTo>
                    <a:pt x="51427" y="23423"/>
                  </a:lnTo>
                  <a:lnTo>
                    <a:pt x="52600" y="22484"/>
                  </a:lnTo>
                  <a:lnTo>
                    <a:pt x="53773" y="21546"/>
                  </a:lnTo>
                  <a:lnTo>
                    <a:pt x="54801" y="20662"/>
                  </a:lnTo>
                  <a:lnTo>
                    <a:pt x="55812" y="19741"/>
                  </a:lnTo>
                  <a:lnTo>
                    <a:pt x="56804" y="18821"/>
                  </a:lnTo>
                  <a:lnTo>
                    <a:pt x="57779" y="17865"/>
                  </a:lnTo>
                  <a:lnTo>
                    <a:pt x="58735" y="16908"/>
                  </a:lnTo>
                  <a:lnTo>
                    <a:pt x="59673" y="15916"/>
                  </a:lnTo>
                  <a:lnTo>
                    <a:pt x="60612" y="14924"/>
                  </a:lnTo>
                  <a:lnTo>
                    <a:pt x="61532" y="13913"/>
                  </a:lnTo>
                  <a:lnTo>
                    <a:pt x="63246" y="12000"/>
                  </a:lnTo>
                  <a:lnTo>
                    <a:pt x="64978" y="10070"/>
                  </a:lnTo>
                  <a:lnTo>
                    <a:pt x="65863" y="9113"/>
                  </a:lnTo>
                  <a:lnTo>
                    <a:pt x="66747" y="8157"/>
                  </a:lnTo>
                  <a:lnTo>
                    <a:pt x="67649" y="7219"/>
                  </a:lnTo>
                  <a:lnTo>
                    <a:pt x="68569" y="6298"/>
                  </a:lnTo>
                  <a:lnTo>
                    <a:pt x="69490" y="5396"/>
                  </a:lnTo>
                  <a:lnTo>
                    <a:pt x="70446" y="4530"/>
                  </a:lnTo>
                  <a:lnTo>
                    <a:pt x="71438" y="3682"/>
                  </a:lnTo>
                  <a:lnTo>
                    <a:pt x="71926" y="3267"/>
                  </a:lnTo>
                  <a:lnTo>
                    <a:pt x="72431" y="2870"/>
                  </a:lnTo>
                  <a:lnTo>
                    <a:pt x="72936" y="2473"/>
                  </a:lnTo>
                  <a:lnTo>
                    <a:pt x="73459" y="2076"/>
                  </a:lnTo>
                  <a:lnTo>
                    <a:pt x="73983" y="1715"/>
                  </a:lnTo>
                  <a:lnTo>
                    <a:pt x="74524" y="1336"/>
                  </a:lnTo>
                  <a:lnTo>
                    <a:pt x="75065" y="993"/>
                  </a:lnTo>
                  <a:lnTo>
                    <a:pt x="75607" y="650"/>
                  </a:lnTo>
                  <a:lnTo>
                    <a:pt x="76166" y="308"/>
                  </a:lnTo>
                  <a:lnTo>
                    <a:pt x="767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42" name="Google Shape;2242;p33"/>
          <p:cNvSpPr/>
          <p:nvPr/>
        </p:nvSpPr>
        <p:spPr>
          <a:xfrm>
            <a:off x="-607475" y="-642801"/>
            <a:ext cx="2374478" cy="1114667"/>
          </a:xfrm>
          <a:custGeom>
            <a:rect b="b" l="l" r="r" t="t"/>
            <a:pathLst>
              <a:path extrusionOk="0" h="36018" w="76726">
                <a:moveTo>
                  <a:pt x="64058" y="1"/>
                </a:moveTo>
                <a:lnTo>
                  <a:pt x="62777" y="668"/>
                </a:lnTo>
                <a:lnTo>
                  <a:pt x="61514" y="1372"/>
                </a:lnTo>
                <a:lnTo>
                  <a:pt x="60251" y="2112"/>
                </a:lnTo>
                <a:lnTo>
                  <a:pt x="59024" y="2888"/>
                </a:lnTo>
                <a:lnTo>
                  <a:pt x="57815" y="3682"/>
                </a:lnTo>
                <a:lnTo>
                  <a:pt x="56624" y="4494"/>
                </a:lnTo>
                <a:lnTo>
                  <a:pt x="55433" y="5324"/>
                </a:lnTo>
                <a:lnTo>
                  <a:pt x="54278" y="6190"/>
                </a:lnTo>
                <a:lnTo>
                  <a:pt x="52239" y="7760"/>
                </a:lnTo>
                <a:lnTo>
                  <a:pt x="50200" y="9348"/>
                </a:lnTo>
                <a:lnTo>
                  <a:pt x="48161" y="10918"/>
                </a:lnTo>
                <a:lnTo>
                  <a:pt x="47133" y="11694"/>
                </a:lnTo>
                <a:lnTo>
                  <a:pt x="46086" y="12451"/>
                </a:lnTo>
                <a:lnTo>
                  <a:pt x="45039" y="13191"/>
                </a:lnTo>
                <a:lnTo>
                  <a:pt x="43975" y="13895"/>
                </a:lnTo>
                <a:lnTo>
                  <a:pt x="42892" y="14599"/>
                </a:lnTo>
                <a:lnTo>
                  <a:pt x="41791" y="15266"/>
                </a:lnTo>
                <a:lnTo>
                  <a:pt x="40673" y="15898"/>
                </a:lnTo>
                <a:lnTo>
                  <a:pt x="40113" y="16205"/>
                </a:lnTo>
                <a:lnTo>
                  <a:pt x="39536" y="16493"/>
                </a:lnTo>
                <a:lnTo>
                  <a:pt x="38958" y="16782"/>
                </a:lnTo>
                <a:lnTo>
                  <a:pt x="38363" y="17053"/>
                </a:lnTo>
                <a:lnTo>
                  <a:pt x="37768" y="17323"/>
                </a:lnTo>
                <a:lnTo>
                  <a:pt x="37172" y="17576"/>
                </a:lnTo>
                <a:lnTo>
                  <a:pt x="36577" y="17811"/>
                </a:lnTo>
                <a:lnTo>
                  <a:pt x="35981" y="18045"/>
                </a:lnTo>
                <a:lnTo>
                  <a:pt x="35386" y="18262"/>
                </a:lnTo>
                <a:lnTo>
                  <a:pt x="34790" y="18460"/>
                </a:lnTo>
                <a:lnTo>
                  <a:pt x="34177" y="18659"/>
                </a:lnTo>
                <a:lnTo>
                  <a:pt x="33563" y="18839"/>
                </a:lnTo>
                <a:lnTo>
                  <a:pt x="32968" y="19020"/>
                </a:lnTo>
                <a:lnTo>
                  <a:pt x="32354" y="19182"/>
                </a:lnTo>
                <a:lnTo>
                  <a:pt x="31741" y="19326"/>
                </a:lnTo>
                <a:lnTo>
                  <a:pt x="31127" y="19471"/>
                </a:lnTo>
                <a:lnTo>
                  <a:pt x="30496" y="19597"/>
                </a:lnTo>
                <a:lnTo>
                  <a:pt x="29882" y="19723"/>
                </a:lnTo>
                <a:lnTo>
                  <a:pt x="29269" y="19832"/>
                </a:lnTo>
                <a:lnTo>
                  <a:pt x="28637" y="19922"/>
                </a:lnTo>
                <a:lnTo>
                  <a:pt x="28006" y="20012"/>
                </a:lnTo>
                <a:lnTo>
                  <a:pt x="27392" y="20084"/>
                </a:lnTo>
                <a:lnTo>
                  <a:pt x="26760" y="20138"/>
                </a:lnTo>
                <a:lnTo>
                  <a:pt x="26129" y="20193"/>
                </a:lnTo>
                <a:lnTo>
                  <a:pt x="25497" y="20229"/>
                </a:lnTo>
                <a:lnTo>
                  <a:pt x="24866" y="20265"/>
                </a:lnTo>
                <a:lnTo>
                  <a:pt x="24252" y="20283"/>
                </a:lnTo>
                <a:lnTo>
                  <a:pt x="22989" y="20283"/>
                </a:lnTo>
                <a:lnTo>
                  <a:pt x="22358" y="20265"/>
                </a:lnTo>
                <a:lnTo>
                  <a:pt x="21726" y="20229"/>
                </a:lnTo>
                <a:lnTo>
                  <a:pt x="21095" y="20193"/>
                </a:lnTo>
                <a:lnTo>
                  <a:pt x="20445" y="20138"/>
                </a:lnTo>
                <a:lnTo>
                  <a:pt x="19813" y="20066"/>
                </a:lnTo>
                <a:lnTo>
                  <a:pt x="19182" y="19994"/>
                </a:lnTo>
                <a:lnTo>
                  <a:pt x="18550" y="19904"/>
                </a:lnTo>
                <a:lnTo>
                  <a:pt x="17937" y="19814"/>
                </a:lnTo>
                <a:lnTo>
                  <a:pt x="17305" y="19705"/>
                </a:lnTo>
                <a:lnTo>
                  <a:pt x="16150" y="19471"/>
                </a:lnTo>
                <a:lnTo>
                  <a:pt x="15014" y="19200"/>
                </a:lnTo>
                <a:lnTo>
                  <a:pt x="13877" y="18911"/>
                </a:lnTo>
                <a:lnTo>
                  <a:pt x="12758" y="18587"/>
                </a:lnTo>
                <a:lnTo>
                  <a:pt x="11639" y="18226"/>
                </a:lnTo>
                <a:lnTo>
                  <a:pt x="10539" y="17829"/>
                </a:lnTo>
                <a:lnTo>
                  <a:pt x="9438" y="17432"/>
                </a:lnTo>
                <a:lnTo>
                  <a:pt x="8355" y="16999"/>
                </a:lnTo>
                <a:lnTo>
                  <a:pt x="7273" y="16530"/>
                </a:lnTo>
                <a:lnTo>
                  <a:pt x="6208" y="16042"/>
                </a:lnTo>
                <a:lnTo>
                  <a:pt x="5161" y="15537"/>
                </a:lnTo>
                <a:lnTo>
                  <a:pt x="4097" y="15014"/>
                </a:lnTo>
                <a:lnTo>
                  <a:pt x="3068" y="14472"/>
                </a:lnTo>
                <a:lnTo>
                  <a:pt x="2040" y="13931"/>
                </a:lnTo>
                <a:lnTo>
                  <a:pt x="1011" y="13354"/>
                </a:lnTo>
                <a:lnTo>
                  <a:pt x="1" y="12758"/>
                </a:lnTo>
                <a:lnTo>
                  <a:pt x="1" y="31524"/>
                </a:lnTo>
                <a:lnTo>
                  <a:pt x="686" y="31903"/>
                </a:lnTo>
                <a:lnTo>
                  <a:pt x="1390" y="32264"/>
                </a:lnTo>
                <a:lnTo>
                  <a:pt x="1967" y="32553"/>
                </a:lnTo>
                <a:lnTo>
                  <a:pt x="2545" y="32824"/>
                </a:lnTo>
                <a:lnTo>
                  <a:pt x="3140" y="33076"/>
                </a:lnTo>
                <a:lnTo>
                  <a:pt x="3718" y="33329"/>
                </a:lnTo>
                <a:lnTo>
                  <a:pt x="4313" y="33563"/>
                </a:lnTo>
                <a:lnTo>
                  <a:pt x="4909" y="33780"/>
                </a:lnTo>
                <a:lnTo>
                  <a:pt x="5504" y="33997"/>
                </a:lnTo>
                <a:lnTo>
                  <a:pt x="6118" y="34195"/>
                </a:lnTo>
                <a:lnTo>
                  <a:pt x="6713" y="34394"/>
                </a:lnTo>
                <a:lnTo>
                  <a:pt x="7327" y="34574"/>
                </a:lnTo>
                <a:lnTo>
                  <a:pt x="7940" y="34736"/>
                </a:lnTo>
                <a:lnTo>
                  <a:pt x="8554" y="34899"/>
                </a:lnTo>
                <a:lnTo>
                  <a:pt x="9167" y="35043"/>
                </a:lnTo>
                <a:lnTo>
                  <a:pt x="9781" y="35169"/>
                </a:lnTo>
                <a:lnTo>
                  <a:pt x="11026" y="35404"/>
                </a:lnTo>
                <a:lnTo>
                  <a:pt x="12289" y="35602"/>
                </a:lnTo>
                <a:lnTo>
                  <a:pt x="13552" y="35765"/>
                </a:lnTo>
                <a:lnTo>
                  <a:pt x="14815" y="35891"/>
                </a:lnTo>
                <a:lnTo>
                  <a:pt x="16078" y="35963"/>
                </a:lnTo>
                <a:lnTo>
                  <a:pt x="17359" y="36018"/>
                </a:lnTo>
                <a:lnTo>
                  <a:pt x="18622" y="36018"/>
                </a:lnTo>
                <a:lnTo>
                  <a:pt x="19904" y="35999"/>
                </a:lnTo>
                <a:lnTo>
                  <a:pt x="21185" y="35927"/>
                </a:lnTo>
                <a:lnTo>
                  <a:pt x="21943" y="35873"/>
                </a:lnTo>
                <a:lnTo>
                  <a:pt x="22700" y="35819"/>
                </a:lnTo>
                <a:lnTo>
                  <a:pt x="23458" y="35729"/>
                </a:lnTo>
                <a:lnTo>
                  <a:pt x="24198" y="35639"/>
                </a:lnTo>
                <a:lnTo>
                  <a:pt x="24956" y="35530"/>
                </a:lnTo>
                <a:lnTo>
                  <a:pt x="25696" y="35404"/>
                </a:lnTo>
                <a:lnTo>
                  <a:pt x="26454" y="35278"/>
                </a:lnTo>
                <a:lnTo>
                  <a:pt x="27194" y="35133"/>
                </a:lnTo>
                <a:lnTo>
                  <a:pt x="27933" y="34971"/>
                </a:lnTo>
                <a:lnTo>
                  <a:pt x="28673" y="34809"/>
                </a:lnTo>
                <a:lnTo>
                  <a:pt x="29395" y="34628"/>
                </a:lnTo>
                <a:lnTo>
                  <a:pt x="30135" y="34430"/>
                </a:lnTo>
                <a:lnTo>
                  <a:pt x="30857" y="34231"/>
                </a:lnTo>
                <a:lnTo>
                  <a:pt x="31578" y="34015"/>
                </a:lnTo>
                <a:lnTo>
                  <a:pt x="32300" y="33798"/>
                </a:lnTo>
                <a:lnTo>
                  <a:pt x="33022" y="33563"/>
                </a:lnTo>
                <a:lnTo>
                  <a:pt x="33744" y="33311"/>
                </a:lnTo>
                <a:lnTo>
                  <a:pt x="34447" y="33058"/>
                </a:lnTo>
                <a:lnTo>
                  <a:pt x="35855" y="32499"/>
                </a:lnTo>
                <a:lnTo>
                  <a:pt x="37262" y="31921"/>
                </a:lnTo>
                <a:lnTo>
                  <a:pt x="38634" y="31308"/>
                </a:lnTo>
                <a:lnTo>
                  <a:pt x="40005" y="30640"/>
                </a:lnTo>
                <a:lnTo>
                  <a:pt x="41358" y="29955"/>
                </a:lnTo>
                <a:lnTo>
                  <a:pt x="42676" y="29233"/>
                </a:lnTo>
                <a:lnTo>
                  <a:pt x="43993" y="28475"/>
                </a:lnTo>
                <a:lnTo>
                  <a:pt x="45274" y="27699"/>
                </a:lnTo>
                <a:lnTo>
                  <a:pt x="46537" y="26887"/>
                </a:lnTo>
                <a:lnTo>
                  <a:pt x="47782" y="26057"/>
                </a:lnTo>
                <a:lnTo>
                  <a:pt x="49027" y="25209"/>
                </a:lnTo>
                <a:lnTo>
                  <a:pt x="50236" y="24325"/>
                </a:lnTo>
                <a:lnTo>
                  <a:pt x="51427" y="23423"/>
                </a:lnTo>
                <a:lnTo>
                  <a:pt x="52600" y="22484"/>
                </a:lnTo>
                <a:lnTo>
                  <a:pt x="53773" y="21546"/>
                </a:lnTo>
                <a:lnTo>
                  <a:pt x="54801" y="20662"/>
                </a:lnTo>
                <a:lnTo>
                  <a:pt x="55812" y="19741"/>
                </a:lnTo>
                <a:lnTo>
                  <a:pt x="56804" y="18821"/>
                </a:lnTo>
                <a:lnTo>
                  <a:pt x="57779" y="17865"/>
                </a:lnTo>
                <a:lnTo>
                  <a:pt x="58735" y="16908"/>
                </a:lnTo>
                <a:lnTo>
                  <a:pt x="59673" y="15916"/>
                </a:lnTo>
                <a:lnTo>
                  <a:pt x="60612" y="14924"/>
                </a:lnTo>
                <a:lnTo>
                  <a:pt x="61532" y="13913"/>
                </a:lnTo>
                <a:lnTo>
                  <a:pt x="63246" y="12000"/>
                </a:lnTo>
                <a:lnTo>
                  <a:pt x="64978" y="10070"/>
                </a:lnTo>
                <a:lnTo>
                  <a:pt x="65863" y="9113"/>
                </a:lnTo>
                <a:lnTo>
                  <a:pt x="66747" y="8157"/>
                </a:lnTo>
                <a:lnTo>
                  <a:pt x="67649" y="7219"/>
                </a:lnTo>
                <a:lnTo>
                  <a:pt x="68569" y="6298"/>
                </a:lnTo>
                <a:lnTo>
                  <a:pt x="69490" y="5396"/>
                </a:lnTo>
                <a:lnTo>
                  <a:pt x="70446" y="4530"/>
                </a:lnTo>
                <a:lnTo>
                  <a:pt x="71438" y="3682"/>
                </a:lnTo>
                <a:lnTo>
                  <a:pt x="71926" y="3267"/>
                </a:lnTo>
                <a:lnTo>
                  <a:pt x="72431" y="2870"/>
                </a:lnTo>
                <a:lnTo>
                  <a:pt x="72936" y="2473"/>
                </a:lnTo>
                <a:lnTo>
                  <a:pt x="73459" y="2076"/>
                </a:lnTo>
                <a:lnTo>
                  <a:pt x="73983" y="1715"/>
                </a:lnTo>
                <a:lnTo>
                  <a:pt x="74524" y="1336"/>
                </a:lnTo>
                <a:lnTo>
                  <a:pt x="75065" y="993"/>
                </a:lnTo>
                <a:lnTo>
                  <a:pt x="75607" y="650"/>
                </a:lnTo>
                <a:lnTo>
                  <a:pt x="76166" y="308"/>
                </a:lnTo>
                <a:lnTo>
                  <a:pt x="7672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43" name="Google Shape;2243;p33"/>
          <p:cNvSpPr/>
          <p:nvPr/>
        </p:nvSpPr>
        <p:spPr>
          <a:xfrm>
            <a:off x="-607475" y="-642801"/>
            <a:ext cx="2641400" cy="1950064"/>
          </a:xfrm>
          <a:custGeom>
            <a:rect b="b" l="l" r="r" t="t"/>
            <a:pathLst>
              <a:path extrusionOk="0" h="63012" w="85351">
                <a:moveTo>
                  <a:pt x="76725" y="1"/>
                </a:moveTo>
                <a:lnTo>
                  <a:pt x="76166" y="308"/>
                </a:lnTo>
                <a:lnTo>
                  <a:pt x="75607" y="650"/>
                </a:lnTo>
                <a:lnTo>
                  <a:pt x="75065" y="993"/>
                </a:lnTo>
                <a:lnTo>
                  <a:pt x="74524" y="1336"/>
                </a:lnTo>
                <a:lnTo>
                  <a:pt x="73983" y="1715"/>
                </a:lnTo>
                <a:lnTo>
                  <a:pt x="73459" y="2076"/>
                </a:lnTo>
                <a:lnTo>
                  <a:pt x="72936" y="2473"/>
                </a:lnTo>
                <a:lnTo>
                  <a:pt x="72431" y="2870"/>
                </a:lnTo>
                <a:lnTo>
                  <a:pt x="71926" y="3267"/>
                </a:lnTo>
                <a:lnTo>
                  <a:pt x="71438" y="3682"/>
                </a:lnTo>
                <a:lnTo>
                  <a:pt x="70446" y="4530"/>
                </a:lnTo>
                <a:lnTo>
                  <a:pt x="69490" y="5396"/>
                </a:lnTo>
                <a:lnTo>
                  <a:pt x="68569" y="6298"/>
                </a:lnTo>
                <a:lnTo>
                  <a:pt x="67649" y="7219"/>
                </a:lnTo>
                <a:lnTo>
                  <a:pt x="66747" y="8157"/>
                </a:lnTo>
                <a:lnTo>
                  <a:pt x="65863" y="9113"/>
                </a:lnTo>
                <a:lnTo>
                  <a:pt x="64978" y="10070"/>
                </a:lnTo>
                <a:lnTo>
                  <a:pt x="63246" y="12000"/>
                </a:lnTo>
                <a:lnTo>
                  <a:pt x="61532" y="13913"/>
                </a:lnTo>
                <a:lnTo>
                  <a:pt x="60612" y="14924"/>
                </a:lnTo>
                <a:lnTo>
                  <a:pt x="59673" y="15916"/>
                </a:lnTo>
                <a:lnTo>
                  <a:pt x="58735" y="16908"/>
                </a:lnTo>
                <a:lnTo>
                  <a:pt x="57779" y="17865"/>
                </a:lnTo>
                <a:lnTo>
                  <a:pt x="56804" y="18821"/>
                </a:lnTo>
                <a:lnTo>
                  <a:pt x="55812" y="19741"/>
                </a:lnTo>
                <a:lnTo>
                  <a:pt x="54801" y="20662"/>
                </a:lnTo>
                <a:lnTo>
                  <a:pt x="53773" y="21546"/>
                </a:lnTo>
                <a:lnTo>
                  <a:pt x="52600" y="22484"/>
                </a:lnTo>
                <a:lnTo>
                  <a:pt x="51427" y="23423"/>
                </a:lnTo>
                <a:lnTo>
                  <a:pt x="50236" y="24325"/>
                </a:lnTo>
                <a:lnTo>
                  <a:pt x="49027" y="25209"/>
                </a:lnTo>
                <a:lnTo>
                  <a:pt x="47782" y="26057"/>
                </a:lnTo>
                <a:lnTo>
                  <a:pt x="46537" y="26887"/>
                </a:lnTo>
                <a:lnTo>
                  <a:pt x="45274" y="27699"/>
                </a:lnTo>
                <a:lnTo>
                  <a:pt x="43993" y="28475"/>
                </a:lnTo>
                <a:lnTo>
                  <a:pt x="42676" y="29233"/>
                </a:lnTo>
                <a:lnTo>
                  <a:pt x="41358" y="29955"/>
                </a:lnTo>
                <a:lnTo>
                  <a:pt x="40005" y="30640"/>
                </a:lnTo>
                <a:lnTo>
                  <a:pt x="38634" y="31308"/>
                </a:lnTo>
                <a:lnTo>
                  <a:pt x="37262" y="31921"/>
                </a:lnTo>
                <a:lnTo>
                  <a:pt x="35855" y="32499"/>
                </a:lnTo>
                <a:lnTo>
                  <a:pt x="34447" y="33058"/>
                </a:lnTo>
                <a:lnTo>
                  <a:pt x="33744" y="33311"/>
                </a:lnTo>
                <a:lnTo>
                  <a:pt x="33022" y="33563"/>
                </a:lnTo>
                <a:lnTo>
                  <a:pt x="32300" y="33798"/>
                </a:lnTo>
                <a:lnTo>
                  <a:pt x="31578" y="34015"/>
                </a:lnTo>
                <a:lnTo>
                  <a:pt x="30857" y="34231"/>
                </a:lnTo>
                <a:lnTo>
                  <a:pt x="30135" y="34430"/>
                </a:lnTo>
                <a:lnTo>
                  <a:pt x="29395" y="34628"/>
                </a:lnTo>
                <a:lnTo>
                  <a:pt x="28673" y="34809"/>
                </a:lnTo>
                <a:lnTo>
                  <a:pt x="27933" y="34971"/>
                </a:lnTo>
                <a:lnTo>
                  <a:pt x="27194" y="35133"/>
                </a:lnTo>
                <a:lnTo>
                  <a:pt x="26454" y="35278"/>
                </a:lnTo>
                <a:lnTo>
                  <a:pt x="25696" y="35404"/>
                </a:lnTo>
                <a:lnTo>
                  <a:pt x="24956" y="35530"/>
                </a:lnTo>
                <a:lnTo>
                  <a:pt x="24198" y="35639"/>
                </a:lnTo>
                <a:lnTo>
                  <a:pt x="23458" y="35729"/>
                </a:lnTo>
                <a:lnTo>
                  <a:pt x="22700" y="35819"/>
                </a:lnTo>
                <a:lnTo>
                  <a:pt x="21943" y="35873"/>
                </a:lnTo>
                <a:lnTo>
                  <a:pt x="21185" y="35927"/>
                </a:lnTo>
                <a:lnTo>
                  <a:pt x="19904" y="35999"/>
                </a:lnTo>
                <a:lnTo>
                  <a:pt x="18622" y="36018"/>
                </a:lnTo>
                <a:lnTo>
                  <a:pt x="17359" y="36018"/>
                </a:lnTo>
                <a:lnTo>
                  <a:pt x="16078" y="35963"/>
                </a:lnTo>
                <a:lnTo>
                  <a:pt x="14815" y="35891"/>
                </a:lnTo>
                <a:lnTo>
                  <a:pt x="13552" y="35765"/>
                </a:lnTo>
                <a:lnTo>
                  <a:pt x="12289" y="35602"/>
                </a:lnTo>
                <a:lnTo>
                  <a:pt x="11026" y="35404"/>
                </a:lnTo>
                <a:lnTo>
                  <a:pt x="9781" y="35169"/>
                </a:lnTo>
                <a:lnTo>
                  <a:pt x="9167" y="35043"/>
                </a:lnTo>
                <a:lnTo>
                  <a:pt x="8554" y="34899"/>
                </a:lnTo>
                <a:lnTo>
                  <a:pt x="7940" y="34736"/>
                </a:lnTo>
                <a:lnTo>
                  <a:pt x="7327" y="34574"/>
                </a:lnTo>
                <a:lnTo>
                  <a:pt x="6713" y="34394"/>
                </a:lnTo>
                <a:lnTo>
                  <a:pt x="6118" y="34195"/>
                </a:lnTo>
                <a:lnTo>
                  <a:pt x="5504" y="33997"/>
                </a:lnTo>
                <a:lnTo>
                  <a:pt x="4909" y="33780"/>
                </a:lnTo>
                <a:lnTo>
                  <a:pt x="4313" y="33563"/>
                </a:lnTo>
                <a:lnTo>
                  <a:pt x="3718" y="33329"/>
                </a:lnTo>
                <a:lnTo>
                  <a:pt x="3140" y="33076"/>
                </a:lnTo>
                <a:lnTo>
                  <a:pt x="2545" y="32824"/>
                </a:lnTo>
                <a:lnTo>
                  <a:pt x="1967" y="32553"/>
                </a:lnTo>
                <a:lnTo>
                  <a:pt x="1390" y="32264"/>
                </a:lnTo>
                <a:lnTo>
                  <a:pt x="686" y="31903"/>
                </a:lnTo>
                <a:lnTo>
                  <a:pt x="1" y="31524"/>
                </a:lnTo>
                <a:lnTo>
                  <a:pt x="1" y="62633"/>
                </a:lnTo>
                <a:lnTo>
                  <a:pt x="1516" y="62795"/>
                </a:lnTo>
                <a:lnTo>
                  <a:pt x="2274" y="62868"/>
                </a:lnTo>
                <a:lnTo>
                  <a:pt x="3032" y="62922"/>
                </a:lnTo>
                <a:lnTo>
                  <a:pt x="4079" y="62958"/>
                </a:lnTo>
                <a:lnTo>
                  <a:pt x="5143" y="62994"/>
                </a:lnTo>
                <a:lnTo>
                  <a:pt x="6190" y="63012"/>
                </a:lnTo>
                <a:lnTo>
                  <a:pt x="7255" y="62994"/>
                </a:lnTo>
                <a:lnTo>
                  <a:pt x="8301" y="62958"/>
                </a:lnTo>
                <a:lnTo>
                  <a:pt x="9348" y="62904"/>
                </a:lnTo>
                <a:lnTo>
                  <a:pt x="10394" y="62813"/>
                </a:lnTo>
                <a:lnTo>
                  <a:pt x="11441" y="62723"/>
                </a:lnTo>
                <a:lnTo>
                  <a:pt x="12469" y="62597"/>
                </a:lnTo>
                <a:lnTo>
                  <a:pt x="13516" y="62453"/>
                </a:lnTo>
                <a:lnTo>
                  <a:pt x="14544" y="62290"/>
                </a:lnTo>
                <a:lnTo>
                  <a:pt x="15573" y="62110"/>
                </a:lnTo>
                <a:lnTo>
                  <a:pt x="16601" y="61911"/>
                </a:lnTo>
                <a:lnTo>
                  <a:pt x="17630" y="61695"/>
                </a:lnTo>
                <a:lnTo>
                  <a:pt x="18640" y="61442"/>
                </a:lnTo>
                <a:lnTo>
                  <a:pt x="19651" y="61189"/>
                </a:lnTo>
                <a:lnTo>
                  <a:pt x="20661" y="60919"/>
                </a:lnTo>
                <a:lnTo>
                  <a:pt x="21672" y="60612"/>
                </a:lnTo>
                <a:lnTo>
                  <a:pt x="22664" y="60305"/>
                </a:lnTo>
                <a:lnTo>
                  <a:pt x="23657" y="59962"/>
                </a:lnTo>
                <a:lnTo>
                  <a:pt x="24649" y="59620"/>
                </a:lnTo>
                <a:lnTo>
                  <a:pt x="25624" y="59259"/>
                </a:lnTo>
                <a:lnTo>
                  <a:pt x="26598" y="58862"/>
                </a:lnTo>
                <a:lnTo>
                  <a:pt x="27572" y="58465"/>
                </a:lnTo>
                <a:lnTo>
                  <a:pt x="28529" y="58050"/>
                </a:lnTo>
                <a:lnTo>
                  <a:pt x="29485" y="57617"/>
                </a:lnTo>
                <a:lnTo>
                  <a:pt x="30442" y="57166"/>
                </a:lnTo>
                <a:lnTo>
                  <a:pt x="31380" y="56696"/>
                </a:lnTo>
                <a:lnTo>
                  <a:pt x="32318" y="56209"/>
                </a:lnTo>
                <a:lnTo>
                  <a:pt x="33238" y="55722"/>
                </a:lnTo>
                <a:lnTo>
                  <a:pt x="34159" y="55199"/>
                </a:lnTo>
                <a:lnTo>
                  <a:pt x="35079" y="54675"/>
                </a:lnTo>
                <a:lnTo>
                  <a:pt x="35981" y="54134"/>
                </a:lnTo>
                <a:lnTo>
                  <a:pt x="36883" y="53575"/>
                </a:lnTo>
                <a:lnTo>
                  <a:pt x="37786" y="52997"/>
                </a:lnTo>
                <a:lnTo>
                  <a:pt x="38670" y="52420"/>
                </a:lnTo>
                <a:lnTo>
                  <a:pt x="39554" y="51806"/>
                </a:lnTo>
                <a:lnTo>
                  <a:pt x="40420" y="51211"/>
                </a:lnTo>
                <a:lnTo>
                  <a:pt x="41286" y="50579"/>
                </a:lnTo>
                <a:lnTo>
                  <a:pt x="42134" y="49948"/>
                </a:lnTo>
                <a:lnTo>
                  <a:pt x="42982" y="49298"/>
                </a:lnTo>
                <a:lnTo>
                  <a:pt x="43830" y="48631"/>
                </a:lnTo>
                <a:lnTo>
                  <a:pt x="44642" y="47963"/>
                </a:lnTo>
                <a:lnTo>
                  <a:pt x="45472" y="47295"/>
                </a:lnTo>
                <a:lnTo>
                  <a:pt x="46284" y="46592"/>
                </a:lnTo>
                <a:lnTo>
                  <a:pt x="47078" y="45888"/>
                </a:lnTo>
                <a:lnTo>
                  <a:pt x="47890" y="45184"/>
                </a:lnTo>
                <a:lnTo>
                  <a:pt x="48666" y="44462"/>
                </a:lnTo>
                <a:lnTo>
                  <a:pt x="49442" y="43722"/>
                </a:lnTo>
                <a:lnTo>
                  <a:pt x="50218" y="42983"/>
                </a:lnTo>
                <a:lnTo>
                  <a:pt x="50976" y="42225"/>
                </a:lnTo>
                <a:lnTo>
                  <a:pt x="51716" y="41467"/>
                </a:lnTo>
                <a:lnTo>
                  <a:pt x="52456" y="40691"/>
                </a:lnTo>
                <a:lnTo>
                  <a:pt x="53177" y="39915"/>
                </a:lnTo>
                <a:lnTo>
                  <a:pt x="53899" y="39139"/>
                </a:lnTo>
                <a:lnTo>
                  <a:pt x="54621" y="38327"/>
                </a:lnTo>
                <a:lnTo>
                  <a:pt x="55307" y="37533"/>
                </a:lnTo>
                <a:lnTo>
                  <a:pt x="56010" y="36721"/>
                </a:lnTo>
                <a:lnTo>
                  <a:pt x="56678" y="35891"/>
                </a:lnTo>
                <a:lnTo>
                  <a:pt x="57346" y="35079"/>
                </a:lnTo>
                <a:lnTo>
                  <a:pt x="58013" y="34231"/>
                </a:lnTo>
                <a:lnTo>
                  <a:pt x="58663" y="33401"/>
                </a:lnTo>
                <a:lnTo>
                  <a:pt x="59294" y="32553"/>
                </a:lnTo>
                <a:lnTo>
                  <a:pt x="59926" y="31705"/>
                </a:lnTo>
                <a:lnTo>
                  <a:pt x="61117" y="30009"/>
                </a:lnTo>
                <a:lnTo>
                  <a:pt x="62290" y="28294"/>
                </a:lnTo>
                <a:lnTo>
                  <a:pt x="63445" y="26562"/>
                </a:lnTo>
                <a:lnTo>
                  <a:pt x="64581" y="24830"/>
                </a:lnTo>
                <a:lnTo>
                  <a:pt x="66837" y="21329"/>
                </a:lnTo>
                <a:lnTo>
                  <a:pt x="67974" y="19579"/>
                </a:lnTo>
                <a:lnTo>
                  <a:pt x="69111" y="17847"/>
                </a:lnTo>
                <a:lnTo>
                  <a:pt x="70265" y="16133"/>
                </a:lnTo>
                <a:lnTo>
                  <a:pt x="71456" y="14418"/>
                </a:lnTo>
                <a:lnTo>
                  <a:pt x="72052" y="13570"/>
                </a:lnTo>
                <a:lnTo>
                  <a:pt x="72665" y="12740"/>
                </a:lnTo>
                <a:lnTo>
                  <a:pt x="73279" y="11910"/>
                </a:lnTo>
                <a:lnTo>
                  <a:pt x="73910" y="11080"/>
                </a:lnTo>
                <a:lnTo>
                  <a:pt x="74560" y="10268"/>
                </a:lnTo>
                <a:lnTo>
                  <a:pt x="75210" y="9474"/>
                </a:lnTo>
                <a:lnTo>
                  <a:pt x="75877" y="8662"/>
                </a:lnTo>
                <a:lnTo>
                  <a:pt x="76545" y="7886"/>
                </a:lnTo>
                <a:lnTo>
                  <a:pt x="77249" y="7110"/>
                </a:lnTo>
                <a:lnTo>
                  <a:pt x="77952" y="6352"/>
                </a:lnTo>
                <a:lnTo>
                  <a:pt x="78674" y="5595"/>
                </a:lnTo>
                <a:lnTo>
                  <a:pt x="79414" y="4855"/>
                </a:lnTo>
                <a:lnTo>
                  <a:pt x="80118" y="4187"/>
                </a:lnTo>
                <a:lnTo>
                  <a:pt x="80821" y="3538"/>
                </a:lnTo>
                <a:lnTo>
                  <a:pt x="81543" y="2906"/>
                </a:lnTo>
                <a:lnTo>
                  <a:pt x="82283" y="2292"/>
                </a:lnTo>
                <a:lnTo>
                  <a:pt x="83041" y="1697"/>
                </a:lnTo>
                <a:lnTo>
                  <a:pt x="83799" y="1120"/>
                </a:lnTo>
                <a:lnTo>
                  <a:pt x="84575" y="542"/>
                </a:lnTo>
                <a:lnTo>
                  <a:pt x="8535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44" name="Google Shape;2244;p33"/>
          <p:cNvGrpSpPr/>
          <p:nvPr/>
        </p:nvGrpSpPr>
        <p:grpSpPr>
          <a:xfrm>
            <a:off x="518987" y="733432"/>
            <a:ext cx="388477" cy="423539"/>
            <a:chOff x="6999200" y="3242225"/>
            <a:chExt cx="304975" cy="332500"/>
          </a:xfrm>
        </p:grpSpPr>
        <p:sp>
          <p:nvSpPr>
            <p:cNvPr id="2245" name="Google Shape;2245;p33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33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33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48" name="Google Shape;2248;p33"/>
          <p:cNvSpPr/>
          <p:nvPr/>
        </p:nvSpPr>
        <p:spPr>
          <a:xfrm>
            <a:off x="1841900" y="16930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49" name="Google Shape;2249;p33"/>
          <p:cNvSpPr/>
          <p:nvPr/>
        </p:nvSpPr>
        <p:spPr>
          <a:xfrm>
            <a:off x="7023400" y="103362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0" name="Google Shape;2250;p33"/>
          <p:cNvSpPr/>
          <p:nvPr/>
        </p:nvSpPr>
        <p:spPr>
          <a:xfrm>
            <a:off x="0" y="314112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1" name="Google Shape;2251;p33"/>
          <p:cNvSpPr/>
          <p:nvPr/>
        </p:nvSpPr>
        <p:spPr>
          <a:xfrm>
            <a:off x="250150" y="4657900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2" name="Google Shape;2252;p33"/>
          <p:cNvSpPr/>
          <p:nvPr/>
        </p:nvSpPr>
        <p:spPr>
          <a:xfrm rot="9144751">
            <a:off x="-209552" y="1419134"/>
            <a:ext cx="637797" cy="628822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3" name="Google Shape;2253;p33"/>
          <p:cNvSpPr/>
          <p:nvPr/>
        </p:nvSpPr>
        <p:spPr>
          <a:xfrm>
            <a:off x="8369275" y="113727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4" name="Google Shape;2254;p33"/>
          <p:cNvSpPr/>
          <p:nvPr/>
        </p:nvSpPr>
        <p:spPr>
          <a:xfrm rot="2912093">
            <a:off x="8358142" y="2337834"/>
            <a:ext cx="629334" cy="342544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5" name="Google Shape;2255;p33"/>
          <p:cNvSpPr/>
          <p:nvPr/>
        </p:nvSpPr>
        <p:spPr>
          <a:xfrm rot="-2700000">
            <a:off x="8486150" y="4028103"/>
            <a:ext cx="628819" cy="342547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">
    <p:spTree>
      <p:nvGrpSpPr>
        <p:cNvPr id="2256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p34"/>
          <p:cNvSpPr txBox="1"/>
          <p:nvPr>
            <p:ph idx="1" type="subTitle"/>
          </p:nvPr>
        </p:nvSpPr>
        <p:spPr>
          <a:xfrm>
            <a:off x="993575" y="2858069"/>
            <a:ext cx="2011800" cy="18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9pPr>
          </a:lstStyle>
          <a:p/>
        </p:txBody>
      </p:sp>
      <p:sp>
        <p:nvSpPr>
          <p:cNvPr id="2258" name="Google Shape;2258;p34"/>
          <p:cNvSpPr txBox="1"/>
          <p:nvPr>
            <p:ph idx="2" type="subTitle"/>
          </p:nvPr>
        </p:nvSpPr>
        <p:spPr>
          <a:xfrm>
            <a:off x="993575" y="3205236"/>
            <a:ext cx="2011800" cy="36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259" name="Google Shape;2259;p34"/>
          <p:cNvSpPr txBox="1"/>
          <p:nvPr>
            <p:ph idx="3" type="subTitle"/>
          </p:nvPr>
        </p:nvSpPr>
        <p:spPr>
          <a:xfrm>
            <a:off x="3566075" y="2858069"/>
            <a:ext cx="2011800" cy="18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9pPr>
          </a:lstStyle>
          <a:p/>
        </p:txBody>
      </p:sp>
      <p:sp>
        <p:nvSpPr>
          <p:cNvPr id="2260" name="Google Shape;2260;p34"/>
          <p:cNvSpPr txBox="1"/>
          <p:nvPr>
            <p:ph idx="4" type="subTitle"/>
          </p:nvPr>
        </p:nvSpPr>
        <p:spPr>
          <a:xfrm>
            <a:off x="3566075" y="3205231"/>
            <a:ext cx="2011800" cy="36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261" name="Google Shape;2261;p34"/>
          <p:cNvSpPr txBox="1"/>
          <p:nvPr>
            <p:ph idx="5" type="subTitle"/>
          </p:nvPr>
        </p:nvSpPr>
        <p:spPr>
          <a:xfrm>
            <a:off x="6138575" y="2858069"/>
            <a:ext cx="2011800" cy="18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9pPr>
          </a:lstStyle>
          <a:p/>
        </p:txBody>
      </p:sp>
      <p:sp>
        <p:nvSpPr>
          <p:cNvPr id="2262" name="Google Shape;2262;p34"/>
          <p:cNvSpPr txBox="1"/>
          <p:nvPr>
            <p:ph idx="6" type="subTitle"/>
          </p:nvPr>
        </p:nvSpPr>
        <p:spPr>
          <a:xfrm>
            <a:off x="6138575" y="3205231"/>
            <a:ext cx="2011800" cy="36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263" name="Google Shape;2263;p34"/>
          <p:cNvSpPr txBox="1"/>
          <p:nvPr>
            <p:ph type="title"/>
          </p:nvPr>
        </p:nvSpPr>
        <p:spPr>
          <a:xfrm>
            <a:off x="713225" y="651662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264" name="Google Shape;2264;p34"/>
          <p:cNvSpPr/>
          <p:nvPr/>
        </p:nvSpPr>
        <p:spPr>
          <a:xfrm>
            <a:off x="1442575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5" name="Google Shape;2265;p34"/>
          <p:cNvSpPr/>
          <p:nvPr/>
        </p:nvSpPr>
        <p:spPr>
          <a:xfrm>
            <a:off x="2969775" y="4683288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6" name="Google Shape;2266;p34"/>
          <p:cNvSpPr/>
          <p:nvPr/>
        </p:nvSpPr>
        <p:spPr>
          <a:xfrm>
            <a:off x="158125" y="4430775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7" name="Google Shape;2267;p34"/>
          <p:cNvSpPr/>
          <p:nvPr/>
        </p:nvSpPr>
        <p:spPr>
          <a:xfrm>
            <a:off x="5670775" y="459942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68" name="Google Shape;2268;p34"/>
          <p:cNvGrpSpPr/>
          <p:nvPr/>
        </p:nvGrpSpPr>
        <p:grpSpPr>
          <a:xfrm>
            <a:off x="7131640" y="2391328"/>
            <a:ext cx="4285784" cy="3292815"/>
            <a:chOff x="7131640" y="2391328"/>
            <a:chExt cx="4285784" cy="3292815"/>
          </a:xfrm>
        </p:grpSpPr>
        <p:sp>
          <p:nvSpPr>
            <p:cNvPr id="2269" name="Google Shape;2269;p34"/>
            <p:cNvSpPr/>
            <p:nvPr/>
          </p:nvSpPr>
          <p:spPr>
            <a:xfrm rot="-1252032">
              <a:off x="7345842" y="3004813"/>
              <a:ext cx="3794715" cy="1901458"/>
            </a:xfrm>
            <a:custGeom>
              <a:rect b="b" l="l" r="r" t="t"/>
              <a:pathLst>
                <a:path extrusionOk="0" h="76059" w="151790">
                  <a:moveTo>
                    <a:pt x="85351" y="1"/>
                  </a:moveTo>
                  <a:lnTo>
                    <a:pt x="84575" y="542"/>
                  </a:lnTo>
                  <a:lnTo>
                    <a:pt x="83799" y="1120"/>
                  </a:lnTo>
                  <a:lnTo>
                    <a:pt x="83041" y="1697"/>
                  </a:lnTo>
                  <a:lnTo>
                    <a:pt x="82283" y="2292"/>
                  </a:lnTo>
                  <a:lnTo>
                    <a:pt x="81543" y="2906"/>
                  </a:lnTo>
                  <a:lnTo>
                    <a:pt x="80821" y="3538"/>
                  </a:lnTo>
                  <a:lnTo>
                    <a:pt x="80118" y="4187"/>
                  </a:lnTo>
                  <a:lnTo>
                    <a:pt x="79414" y="4855"/>
                  </a:lnTo>
                  <a:lnTo>
                    <a:pt x="78674" y="5595"/>
                  </a:lnTo>
                  <a:lnTo>
                    <a:pt x="77952" y="6352"/>
                  </a:lnTo>
                  <a:lnTo>
                    <a:pt x="77249" y="7110"/>
                  </a:lnTo>
                  <a:lnTo>
                    <a:pt x="76545" y="7886"/>
                  </a:lnTo>
                  <a:lnTo>
                    <a:pt x="75877" y="8662"/>
                  </a:lnTo>
                  <a:lnTo>
                    <a:pt x="75210" y="9474"/>
                  </a:lnTo>
                  <a:lnTo>
                    <a:pt x="74560" y="10268"/>
                  </a:lnTo>
                  <a:lnTo>
                    <a:pt x="73910" y="11080"/>
                  </a:lnTo>
                  <a:lnTo>
                    <a:pt x="73279" y="11910"/>
                  </a:lnTo>
                  <a:lnTo>
                    <a:pt x="72665" y="12740"/>
                  </a:lnTo>
                  <a:lnTo>
                    <a:pt x="72052" y="13570"/>
                  </a:lnTo>
                  <a:lnTo>
                    <a:pt x="71456" y="14418"/>
                  </a:lnTo>
                  <a:lnTo>
                    <a:pt x="70265" y="16133"/>
                  </a:lnTo>
                  <a:lnTo>
                    <a:pt x="69111" y="17847"/>
                  </a:lnTo>
                  <a:lnTo>
                    <a:pt x="67974" y="19579"/>
                  </a:lnTo>
                  <a:lnTo>
                    <a:pt x="66837" y="21329"/>
                  </a:lnTo>
                  <a:lnTo>
                    <a:pt x="64581" y="24830"/>
                  </a:lnTo>
                  <a:lnTo>
                    <a:pt x="63445" y="26562"/>
                  </a:lnTo>
                  <a:lnTo>
                    <a:pt x="62290" y="28294"/>
                  </a:lnTo>
                  <a:lnTo>
                    <a:pt x="61117" y="30009"/>
                  </a:lnTo>
                  <a:lnTo>
                    <a:pt x="59926" y="31705"/>
                  </a:lnTo>
                  <a:lnTo>
                    <a:pt x="59294" y="32553"/>
                  </a:lnTo>
                  <a:lnTo>
                    <a:pt x="58663" y="33401"/>
                  </a:lnTo>
                  <a:lnTo>
                    <a:pt x="58013" y="34231"/>
                  </a:lnTo>
                  <a:lnTo>
                    <a:pt x="57346" y="35079"/>
                  </a:lnTo>
                  <a:lnTo>
                    <a:pt x="56678" y="35891"/>
                  </a:lnTo>
                  <a:lnTo>
                    <a:pt x="56010" y="36721"/>
                  </a:lnTo>
                  <a:lnTo>
                    <a:pt x="55307" y="37533"/>
                  </a:lnTo>
                  <a:lnTo>
                    <a:pt x="54621" y="38327"/>
                  </a:lnTo>
                  <a:lnTo>
                    <a:pt x="53899" y="39139"/>
                  </a:lnTo>
                  <a:lnTo>
                    <a:pt x="53177" y="39915"/>
                  </a:lnTo>
                  <a:lnTo>
                    <a:pt x="52456" y="40691"/>
                  </a:lnTo>
                  <a:lnTo>
                    <a:pt x="51716" y="41467"/>
                  </a:lnTo>
                  <a:lnTo>
                    <a:pt x="50976" y="42225"/>
                  </a:lnTo>
                  <a:lnTo>
                    <a:pt x="50218" y="42983"/>
                  </a:lnTo>
                  <a:lnTo>
                    <a:pt x="49442" y="43722"/>
                  </a:lnTo>
                  <a:lnTo>
                    <a:pt x="48666" y="44462"/>
                  </a:lnTo>
                  <a:lnTo>
                    <a:pt x="47890" y="45184"/>
                  </a:lnTo>
                  <a:lnTo>
                    <a:pt x="47078" y="45888"/>
                  </a:lnTo>
                  <a:lnTo>
                    <a:pt x="46284" y="46592"/>
                  </a:lnTo>
                  <a:lnTo>
                    <a:pt x="45472" y="47295"/>
                  </a:lnTo>
                  <a:lnTo>
                    <a:pt x="44642" y="47963"/>
                  </a:lnTo>
                  <a:lnTo>
                    <a:pt x="43830" y="48631"/>
                  </a:lnTo>
                  <a:lnTo>
                    <a:pt x="42982" y="49298"/>
                  </a:lnTo>
                  <a:lnTo>
                    <a:pt x="42134" y="49948"/>
                  </a:lnTo>
                  <a:lnTo>
                    <a:pt x="41286" y="50579"/>
                  </a:lnTo>
                  <a:lnTo>
                    <a:pt x="40420" y="51211"/>
                  </a:lnTo>
                  <a:lnTo>
                    <a:pt x="39554" y="51806"/>
                  </a:lnTo>
                  <a:lnTo>
                    <a:pt x="38670" y="52420"/>
                  </a:lnTo>
                  <a:lnTo>
                    <a:pt x="37786" y="52997"/>
                  </a:lnTo>
                  <a:lnTo>
                    <a:pt x="36883" y="53575"/>
                  </a:lnTo>
                  <a:lnTo>
                    <a:pt x="35981" y="54134"/>
                  </a:lnTo>
                  <a:lnTo>
                    <a:pt x="35079" y="54675"/>
                  </a:lnTo>
                  <a:lnTo>
                    <a:pt x="34159" y="55199"/>
                  </a:lnTo>
                  <a:lnTo>
                    <a:pt x="33238" y="55722"/>
                  </a:lnTo>
                  <a:lnTo>
                    <a:pt x="32318" y="56209"/>
                  </a:lnTo>
                  <a:lnTo>
                    <a:pt x="31380" y="56696"/>
                  </a:lnTo>
                  <a:lnTo>
                    <a:pt x="30442" y="57166"/>
                  </a:lnTo>
                  <a:lnTo>
                    <a:pt x="29485" y="57617"/>
                  </a:lnTo>
                  <a:lnTo>
                    <a:pt x="28529" y="58050"/>
                  </a:lnTo>
                  <a:lnTo>
                    <a:pt x="27572" y="58465"/>
                  </a:lnTo>
                  <a:lnTo>
                    <a:pt x="26598" y="58862"/>
                  </a:lnTo>
                  <a:lnTo>
                    <a:pt x="25624" y="59259"/>
                  </a:lnTo>
                  <a:lnTo>
                    <a:pt x="24649" y="59620"/>
                  </a:lnTo>
                  <a:lnTo>
                    <a:pt x="23657" y="59962"/>
                  </a:lnTo>
                  <a:lnTo>
                    <a:pt x="22664" y="60305"/>
                  </a:lnTo>
                  <a:lnTo>
                    <a:pt x="21672" y="60612"/>
                  </a:lnTo>
                  <a:lnTo>
                    <a:pt x="20661" y="60919"/>
                  </a:lnTo>
                  <a:lnTo>
                    <a:pt x="19651" y="61189"/>
                  </a:lnTo>
                  <a:lnTo>
                    <a:pt x="18640" y="61442"/>
                  </a:lnTo>
                  <a:lnTo>
                    <a:pt x="17630" y="61695"/>
                  </a:lnTo>
                  <a:lnTo>
                    <a:pt x="16601" y="61911"/>
                  </a:lnTo>
                  <a:lnTo>
                    <a:pt x="15573" y="62110"/>
                  </a:lnTo>
                  <a:lnTo>
                    <a:pt x="14544" y="62290"/>
                  </a:lnTo>
                  <a:lnTo>
                    <a:pt x="13516" y="62453"/>
                  </a:lnTo>
                  <a:lnTo>
                    <a:pt x="12469" y="62597"/>
                  </a:lnTo>
                  <a:lnTo>
                    <a:pt x="11441" y="62723"/>
                  </a:lnTo>
                  <a:lnTo>
                    <a:pt x="10394" y="62813"/>
                  </a:lnTo>
                  <a:lnTo>
                    <a:pt x="9348" y="62904"/>
                  </a:lnTo>
                  <a:lnTo>
                    <a:pt x="8301" y="62958"/>
                  </a:lnTo>
                  <a:lnTo>
                    <a:pt x="7255" y="62994"/>
                  </a:lnTo>
                  <a:lnTo>
                    <a:pt x="6190" y="63012"/>
                  </a:lnTo>
                  <a:lnTo>
                    <a:pt x="5143" y="62994"/>
                  </a:lnTo>
                  <a:lnTo>
                    <a:pt x="4079" y="62958"/>
                  </a:lnTo>
                  <a:lnTo>
                    <a:pt x="3032" y="62922"/>
                  </a:lnTo>
                  <a:lnTo>
                    <a:pt x="2274" y="62868"/>
                  </a:lnTo>
                  <a:lnTo>
                    <a:pt x="1516" y="62795"/>
                  </a:lnTo>
                  <a:lnTo>
                    <a:pt x="1" y="62633"/>
                  </a:lnTo>
                  <a:lnTo>
                    <a:pt x="1" y="74236"/>
                  </a:lnTo>
                  <a:lnTo>
                    <a:pt x="1246" y="74524"/>
                  </a:lnTo>
                  <a:lnTo>
                    <a:pt x="2473" y="74777"/>
                  </a:lnTo>
                  <a:lnTo>
                    <a:pt x="3718" y="75012"/>
                  </a:lnTo>
                  <a:lnTo>
                    <a:pt x="4963" y="75210"/>
                  </a:lnTo>
                  <a:lnTo>
                    <a:pt x="6208" y="75409"/>
                  </a:lnTo>
                  <a:lnTo>
                    <a:pt x="7471" y="75571"/>
                  </a:lnTo>
                  <a:lnTo>
                    <a:pt x="8716" y="75697"/>
                  </a:lnTo>
                  <a:lnTo>
                    <a:pt x="9961" y="75824"/>
                  </a:lnTo>
                  <a:lnTo>
                    <a:pt x="11224" y="75914"/>
                  </a:lnTo>
                  <a:lnTo>
                    <a:pt x="12469" y="75986"/>
                  </a:lnTo>
                  <a:lnTo>
                    <a:pt x="13732" y="76022"/>
                  </a:lnTo>
                  <a:lnTo>
                    <a:pt x="14977" y="76058"/>
                  </a:lnTo>
                  <a:lnTo>
                    <a:pt x="16241" y="76058"/>
                  </a:lnTo>
                  <a:lnTo>
                    <a:pt x="17486" y="76040"/>
                  </a:lnTo>
                  <a:lnTo>
                    <a:pt x="18749" y="75986"/>
                  </a:lnTo>
                  <a:lnTo>
                    <a:pt x="19994" y="75932"/>
                  </a:lnTo>
                  <a:lnTo>
                    <a:pt x="21239" y="75842"/>
                  </a:lnTo>
                  <a:lnTo>
                    <a:pt x="22502" y="75733"/>
                  </a:lnTo>
                  <a:lnTo>
                    <a:pt x="23747" y="75607"/>
                  </a:lnTo>
                  <a:lnTo>
                    <a:pt x="24992" y="75463"/>
                  </a:lnTo>
                  <a:lnTo>
                    <a:pt x="26237" y="75282"/>
                  </a:lnTo>
                  <a:lnTo>
                    <a:pt x="27482" y="75084"/>
                  </a:lnTo>
                  <a:lnTo>
                    <a:pt x="28709" y="74867"/>
                  </a:lnTo>
                  <a:lnTo>
                    <a:pt x="29954" y="74633"/>
                  </a:lnTo>
                  <a:lnTo>
                    <a:pt x="31181" y="74380"/>
                  </a:lnTo>
                  <a:lnTo>
                    <a:pt x="32408" y="74091"/>
                  </a:lnTo>
                  <a:lnTo>
                    <a:pt x="33635" y="73803"/>
                  </a:lnTo>
                  <a:lnTo>
                    <a:pt x="34862" y="73478"/>
                  </a:lnTo>
                  <a:lnTo>
                    <a:pt x="36089" y="73135"/>
                  </a:lnTo>
                  <a:lnTo>
                    <a:pt x="37298" y="72774"/>
                  </a:lnTo>
                  <a:lnTo>
                    <a:pt x="38507" y="72395"/>
                  </a:lnTo>
                  <a:lnTo>
                    <a:pt x="39716" y="71998"/>
                  </a:lnTo>
                  <a:lnTo>
                    <a:pt x="40961" y="71565"/>
                  </a:lnTo>
                  <a:lnTo>
                    <a:pt x="42206" y="71096"/>
                  </a:lnTo>
                  <a:lnTo>
                    <a:pt x="43433" y="70627"/>
                  </a:lnTo>
                  <a:lnTo>
                    <a:pt x="44660" y="70140"/>
                  </a:lnTo>
                  <a:lnTo>
                    <a:pt x="45869" y="69634"/>
                  </a:lnTo>
                  <a:lnTo>
                    <a:pt x="47078" y="69111"/>
                  </a:lnTo>
                  <a:lnTo>
                    <a:pt x="48287" y="68570"/>
                  </a:lnTo>
                  <a:lnTo>
                    <a:pt x="49478" y="68010"/>
                  </a:lnTo>
                  <a:lnTo>
                    <a:pt x="50669" y="67433"/>
                  </a:lnTo>
                  <a:lnTo>
                    <a:pt x="51860" y="66855"/>
                  </a:lnTo>
                  <a:lnTo>
                    <a:pt x="53033" y="66242"/>
                  </a:lnTo>
                  <a:lnTo>
                    <a:pt x="54188" y="65628"/>
                  </a:lnTo>
                  <a:lnTo>
                    <a:pt x="55343" y="64997"/>
                  </a:lnTo>
                  <a:lnTo>
                    <a:pt x="56498" y="64347"/>
                  </a:lnTo>
                  <a:lnTo>
                    <a:pt x="57652" y="63698"/>
                  </a:lnTo>
                  <a:lnTo>
                    <a:pt x="58789" y="63030"/>
                  </a:lnTo>
                  <a:lnTo>
                    <a:pt x="59908" y="62344"/>
                  </a:lnTo>
                  <a:lnTo>
                    <a:pt x="61027" y="61641"/>
                  </a:lnTo>
                  <a:lnTo>
                    <a:pt x="62145" y="60937"/>
                  </a:lnTo>
                  <a:lnTo>
                    <a:pt x="63246" y="60215"/>
                  </a:lnTo>
                  <a:lnTo>
                    <a:pt x="64347" y="59475"/>
                  </a:lnTo>
                  <a:lnTo>
                    <a:pt x="65448" y="58735"/>
                  </a:lnTo>
                  <a:lnTo>
                    <a:pt x="66530" y="57978"/>
                  </a:lnTo>
                  <a:lnTo>
                    <a:pt x="67613" y="57220"/>
                  </a:lnTo>
                  <a:lnTo>
                    <a:pt x="68678" y="56444"/>
                  </a:lnTo>
                  <a:lnTo>
                    <a:pt x="69742" y="55668"/>
                  </a:lnTo>
                  <a:lnTo>
                    <a:pt x="70807" y="54874"/>
                  </a:lnTo>
                  <a:lnTo>
                    <a:pt x="71853" y="54080"/>
                  </a:lnTo>
                  <a:lnTo>
                    <a:pt x="73928" y="52456"/>
                  </a:lnTo>
                  <a:lnTo>
                    <a:pt x="75985" y="50796"/>
                  </a:lnTo>
                  <a:lnTo>
                    <a:pt x="77050" y="49912"/>
                  </a:lnTo>
                  <a:lnTo>
                    <a:pt x="78115" y="49010"/>
                  </a:lnTo>
                  <a:lnTo>
                    <a:pt x="80226" y="47187"/>
                  </a:lnTo>
                  <a:lnTo>
                    <a:pt x="82319" y="45346"/>
                  </a:lnTo>
                  <a:lnTo>
                    <a:pt x="84394" y="43488"/>
                  </a:lnTo>
                  <a:lnTo>
                    <a:pt x="86487" y="41647"/>
                  </a:lnTo>
                  <a:lnTo>
                    <a:pt x="88599" y="39825"/>
                  </a:lnTo>
                  <a:lnTo>
                    <a:pt x="89663" y="38923"/>
                  </a:lnTo>
                  <a:lnTo>
                    <a:pt x="90728" y="38020"/>
                  </a:lnTo>
                  <a:lnTo>
                    <a:pt x="91810" y="37154"/>
                  </a:lnTo>
                  <a:lnTo>
                    <a:pt x="92911" y="36288"/>
                  </a:lnTo>
                  <a:lnTo>
                    <a:pt x="94066" y="35386"/>
                  </a:lnTo>
                  <a:lnTo>
                    <a:pt x="95221" y="34520"/>
                  </a:lnTo>
                  <a:lnTo>
                    <a:pt x="96394" y="33654"/>
                  </a:lnTo>
                  <a:lnTo>
                    <a:pt x="97567" y="32806"/>
                  </a:lnTo>
                  <a:lnTo>
                    <a:pt x="98757" y="31958"/>
                  </a:lnTo>
                  <a:lnTo>
                    <a:pt x="99948" y="31146"/>
                  </a:lnTo>
                  <a:lnTo>
                    <a:pt x="101157" y="30315"/>
                  </a:lnTo>
                  <a:lnTo>
                    <a:pt x="102366" y="29522"/>
                  </a:lnTo>
                  <a:lnTo>
                    <a:pt x="103575" y="28728"/>
                  </a:lnTo>
                  <a:lnTo>
                    <a:pt x="104802" y="27952"/>
                  </a:lnTo>
                  <a:lnTo>
                    <a:pt x="106047" y="27194"/>
                  </a:lnTo>
                  <a:lnTo>
                    <a:pt x="107292" y="26454"/>
                  </a:lnTo>
                  <a:lnTo>
                    <a:pt x="108556" y="25714"/>
                  </a:lnTo>
                  <a:lnTo>
                    <a:pt x="109801" y="24992"/>
                  </a:lnTo>
                  <a:lnTo>
                    <a:pt x="111082" y="24289"/>
                  </a:lnTo>
                  <a:lnTo>
                    <a:pt x="112363" y="23585"/>
                  </a:lnTo>
                  <a:lnTo>
                    <a:pt x="113644" y="22917"/>
                  </a:lnTo>
                  <a:lnTo>
                    <a:pt x="114925" y="22250"/>
                  </a:lnTo>
                  <a:lnTo>
                    <a:pt x="116224" y="21600"/>
                  </a:lnTo>
                  <a:lnTo>
                    <a:pt x="117542" y="20968"/>
                  </a:lnTo>
                  <a:lnTo>
                    <a:pt x="118859" y="20337"/>
                  </a:lnTo>
                  <a:lnTo>
                    <a:pt x="120176" y="19741"/>
                  </a:lnTo>
                  <a:lnTo>
                    <a:pt x="121493" y="19146"/>
                  </a:lnTo>
                  <a:lnTo>
                    <a:pt x="122829" y="18587"/>
                  </a:lnTo>
                  <a:lnTo>
                    <a:pt x="124182" y="18027"/>
                  </a:lnTo>
                  <a:lnTo>
                    <a:pt x="125517" y="17486"/>
                  </a:lnTo>
                  <a:lnTo>
                    <a:pt x="126871" y="16963"/>
                  </a:lnTo>
                  <a:lnTo>
                    <a:pt x="128242" y="16457"/>
                  </a:lnTo>
                  <a:lnTo>
                    <a:pt x="129613" y="15970"/>
                  </a:lnTo>
                  <a:lnTo>
                    <a:pt x="130985" y="15501"/>
                  </a:lnTo>
                  <a:lnTo>
                    <a:pt x="132356" y="15050"/>
                  </a:lnTo>
                  <a:lnTo>
                    <a:pt x="133746" y="14599"/>
                  </a:lnTo>
                  <a:lnTo>
                    <a:pt x="135766" y="14003"/>
                  </a:lnTo>
                  <a:lnTo>
                    <a:pt x="137787" y="13426"/>
                  </a:lnTo>
                  <a:lnTo>
                    <a:pt x="139826" y="12885"/>
                  </a:lnTo>
                  <a:lnTo>
                    <a:pt x="141865" y="12379"/>
                  </a:lnTo>
                  <a:lnTo>
                    <a:pt x="142894" y="12145"/>
                  </a:lnTo>
                  <a:lnTo>
                    <a:pt x="143923" y="11910"/>
                  </a:lnTo>
                  <a:lnTo>
                    <a:pt x="144951" y="11694"/>
                  </a:lnTo>
                  <a:lnTo>
                    <a:pt x="145980" y="11495"/>
                  </a:lnTo>
                  <a:lnTo>
                    <a:pt x="147008" y="11297"/>
                  </a:lnTo>
                  <a:lnTo>
                    <a:pt x="148055" y="11116"/>
                  </a:lnTo>
                  <a:lnTo>
                    <a:pt x="149083" y="10954"/>
                  </a:lnTo>
                  <a:lnTo>
                    <a:pt x="150130" y="10809"/>
                  </a:lnTo>
                  <a:lnTo>
                    <a:pt x="151790" y="10593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34"/>
            <p:cNvSpPr/>
            <p:nvPr/>
          </p:nvSpPr>
          <p:spPr>
            <a:xfrm rot="-1252032">
              <a:off x="7424335" y="3255160"/>
              <a:ext cx="3794715" cy="1812584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1" name="Google Shape;2271;p34"/>
          <p:cNvGrpSpPr/>
          <p:nvPr/>
        </p:nvGrpSpPr>
        <p:grpSpPr>
          <a:xfrm>
            <a:off x="8256685" y="4409618"/>
            <a:ext cx="348190" cy="379615"/>
            <a:chOff x="6999200" y="3242225"/>
            <a:chExt cx="304975" cy="332500"/>
          </a:xfrm>
        </p:grpSpPr>
        <p:sp>
          <p:nvSpPr>
            <p:cNvPr id="2272" name="Google Shape;2272;p34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3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3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75" name="Google Shape;2275;p34"/>
          <p:cNvSpPr/>
          <p:nvPr/>
        </p:nvSpPr>
        <p:spPr>
          <a:xfrm>
            <a:off x="8560763" y="1476500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76" name="Google Shape;2276;p34"/>
          <p:cNvSpPr/>
          <p:nvPr/>
        </p:nvSpPr>
        <p:spPr>
          <a:xfrm>
            <a:off x="8500050" y="133413"/>
            <a:ext cx="643950" cy="614175"/>
          </a:xfrm>
          <a:custGeom>
            <a:rect b="b" l="l" r="r" t="t"/>
            <a:pathLst>
              <a:path extrusionOk="0" h="24567" w="25758">
                <a:moveTo>
                  <a:pt x="11528" y="1890"/>
                </a:moveTo>
                <a:lnTo>
                  <a:pt x="12189" y="1909"/>
                </a:lnTo>
                <a:lnTo>
                  <a:pt x="12832" y="1965"/>
                </a:lnTo>
                <a:lnTo>
                  <a:pt x="13493" y="2060"/>
                </a:lnTo>
                <a:lnTo>
                  <a:pt x="14135" y="2192"/>
                </a:lnTo>
                <a:lnTo>
                  <a:pt x="14778" y="2362"/>
                </a:lnTo>
                <a:lnTo>
                  <a:pt x="15420" y="2551"/>
                </a:lnTo>
                <a:lnTo>
                  <a:pt x="16044" y="2778"/>
                </a:lnTo>
                <a:lnTo>
                  <a:pt x="16668" y="3043"/>
                </a:lnTo>
                <a:lnTo>
                  <a:pt x="17272" y="3326"/>
                </a:lnTo>
                <a:lnTo>
                  <a:pt x="17858" y="3647"/>
                </a:lnTo>
                <a:lnTo>
                  <a:pt x="18425" y="4006"/>
                </a:lnTo>
                <a:lnTo>
                  <a:pt x="18992" y="4365"/>
                </a:lnTo>
                <a:lnTo>
                  <a:pt x="19521" y="4762"/>
                </a:lnTo>
                <a:lnTo>
                  <a:pt x="20031" y="5197"/>
                </a:lnTo>
                <a:lnTo>
                  <a:pt x="20523" y="5650"/>
                </a:lnTo>
                <a:lnTo>
                  <a:pt x="20976" y="6123"/>
                </a:lnTo>
                <a:lnTo>
                  <a:pt x="21411" y="6614"/>
                </a:lnTo>
                <a:lnTo>
                  <a:pt x="21808" y="7124"/>
                </a:lnTo>
                <a:lnTo>
                  <a:pt x="22186" y="7653"/>
                </a:lnTo>
                <a:lnTo>
                  <a:pt x="22526" y="8202"/>
                </a:lnTo>
                <a:lnTo>
                  <a:pt x="22828" y="8768"/>
                </a:lnTo>
                <a:lnTo>
                  <a:pt x="23074" y="9354"/>
                </a:lnTo>
                <a:lnTo>
                  <a:pt x="22923" y="9373"/>
                </a:lnTo>
                <a:lnTo>
                  <a:pt x="21864" y="9543"/>
                </a:lnTo>
                <a:lnTo>
                  <a:pt x="20825" y="9675"/>
                </a:lnTo>
                <a:lnTo>
                  <a:pt x="19767" y="9808"/>
                </a:lnTo>
                <a:lnTo>
                  <a:pt x="18727" y="9921"/>
                </a:lnTo>
                <a:lnTo>
                  <a:pt x="17669" y="10016"/>
                </a:lnTo>
                <a:lnTo>
                  <a:pt x="16611" y="10091"/>
                </a:lnTo>
                <a:lnTo>
                  <a:pt x="15553" y="10148"/>
                </a:lnTo>
                <a:lnTo>
                  <a:pt x="14494" y="10167"/>
                </a:lnTo>
                <a:lnTo>
                  <a:pt x="14173" y="10167"/>
                </a:lnTo>
                <a:lnTo>
                  <a:pt x="13833" y="10129"/>
                </a:lnTo>
                <a:lnTo>
                  <a:pt x="13058" y="10053"/>
                </a:lnTo>
                <a:lnTo>
                  <a:pt x="12227" y="9978"/>
                </a:lnTo>
                <a:lnTo>
                  <a:pt x="11811" y="9959"/>
                </a:lnTo>
                <a:lnTo>
                  <a:pt x="11395" y="9959"/>
                </a:lnTo>
                <a:lnTo>
                  <a:pt x="7181" y="7162"/>
                </a:lnTo>
                <a:lnTo>
                  <a:pt x="6898" y="6992"/>
                </a:lnTo>
                <a:lnTo>
                  <a:pt x="6558" y="6803"/>
                </a:lnTo>
                <a:lnTo>
                  <a:pt x="5764" y="6368"/>
                </a:lnTo>
                <a:lnTo>
                  <a:pt x="5386" y="6142"/>
                </a:lnTo>
                <a:lnTo>
                  <a:pt x="5027" y="5896"/>
                </a:lnTo>
                <a:lnTo>
                  <a:pt x="4876" y="5783"/>
                </a:lnTo>
                <a:lnTo>
                  <a:pt x="4744" y="5650"/>
                </a:lnTo>
                <a:lnTo>
                  <a:pt x="4630" y="5537"/>
                </a:lnTo>
                <a:lnTo>
                  <a:pt x="4536" y="5405"/>
                </a:lnTo>
                <a:lnTo>
                  <a:pt x="4385" y="5348"/>
                </a:lnTo>
                <a:lnTo>
                  <a:pt x="4271" y="5291"/>
                </a:lnTo>
                <a:lnTo>
                  <a:pt x="4196" y="5216"/>
                </a:lnTo>
                <a:lnTo>
                  <a:pt x="4158" y="5140"/>
                </a:lnTo>
                <a:lnTo>
                  <a:pt x="4196" y="5083"/>
                </a:lnTo>
                <a:lnTo>
                  <a:pt x="4252" y="5008"/>
                </a:lnTo>
                <a:lnTo>
                  <a:pt x="4385" y="4932"/>
                </a:lnTo>
                <a:lnTo>
                  <a:pt x="4536" y="4838"/>
                </a:lnTo>
                <a:lnTo>
                  <a:pt x="4744" y="4611"/>
                </a:lnTo>
                <a:lnTo>
                  <a:pt x="4970" y="4384"/>
                </a:lnTo>
                <a:lnTo>
                  <a:pt x="5197" y="4176"/>
                </a:lnTo>
                <a:lnTo>
                  <a:pt x="5443" y="3969"/>
                </a:lnTo>
                <a:lnTo>
                  <a:pt x="5707" y="3742"/>
                </a:lnTo>
                <a:lnTo>
                  <a:pt x="5991" y="3553"/>
                </a:lnTo>
                <a:lnTo>
                  <a:pt x="6274" y="3364"/>
                </a:lnTo>
                <a:lnTo>
                  <a:pt x="6558" y="3194"/>
                </a:lnTo>
                <a:lnTo>
                  <a:pt x="6841" y="3024"/>
                </a:lnTo>
                <a:lnTo>
                  <a:pt x="7125" y="2873"/>
                </a:lnTo>
                <a:lnTo>
                  <a:pt x="7427" y="2740"/>
                </a:lnTo>
                <a:lnTo>
                  <a:pt x="7729" y="2608"/>
                </a:lnTo>
                <a:lnTo>
                  <a:pt x="8032" y="2495"/>
                </a:lnTo>
                <a:lnTo>
                  <a:pt x="8334" y="2381"/>
                </a:lnTo>
                <a:lnTo>
                  <a:pt x="8958" y="2192"/>
                </a:lnTo>
                <a:lnTo>
                  <a:pt x="9581" y="2060"/>
                </a:lnTo>
                <a:lnTo>
                  <a:pt x="10224" y="1965"/>
                </a:lnTo>
                <a:lnTo>
                  <a:pt x="10885" y="1909"/>
                </a:lnTo>
                <a:lnTo>
                  <a:pt x="11528" y="1890"/>
                </a:lnTo>
                <a:close/>
                <a:moveTo>
                  <a:pt x="23584" y="10942"/>
                </a:moveTo>
                <a:lnTo>
                  <a:pt x="23678" y="11376"/>
                </a:lnTo>
                <a:lnTo>
                  <a:pt x="23735" y="11792"/>
                </a:lnTo>
                <a:lnTo>
                  <a:pt x="23792" y="12227"/>
                </a:lnTo>
                <a:lnTo>
                  <a:pt x="23811" y="12642"/>
                </a:lnTo>
                <a:lnTo>
                  <a:pt x="23830" y="13077"/>
                </a:lnTo>
                <a:lnTo>
                  <a:pt x="23830" y="13512"/>
                </a:lnTo>
                <a:lnTo>
                  <a:pt x="23811" y="13927"/>
                </a:lnTo>
                <a:lnTo>
                  <a:pt x="23773" y="14362"/>
                </a:lnTo>
                <a:lnTo>
                  <a:pt x="23716" y="14797"/>
                </a:lnTo>
                <a:lnTo>
                  <a:pt x="23641" y="15212"/>
                </a:lnTo>
                <a:lnTo>
                  <a:pt x="23546" y="15628"/>
                </a:lnTo>
                <a:lnTo>
                  <a:pt x="23433" y="16044"/>
                </a:lnTo>
                <a:lnTo>
                  <a:pt x="23301" y="16460"/>
                </a:lnTo>
                <a:lnTo>
                  <a:pt x="23149" y="16856"/>
                </a:lnTo>
                <a:lnTo>
                  <a:pt x="22998" y="17253"/>
                </a:lnTo>
                <a:lnTo>
                  <a:pt x="22809" y="17631"/>
                </a:lnTo>
                <a:lnTo>
                  <a:pt x="20655" y="16138"/>
                </a:lnTo>
                <a:lnTo>
                  <a:pt x="18482" y="14664"/>
                </a:lnTo>
                <a:lnTo>
                  <a:pt x="16309" y="13209"/>
                </a:lnTo>
                <a:lnTo>
                  <a:pt x="14117" y="11773"/>
                </a:lnTo>
                <a:lnTo>
                  <a:pt x="14494" y="11792"/>
                </a:lnTo>
                <a:lnTo>
                  <a:pt x="15364" y="11773"/>
                </a:lnTo>
                <a:lnTo>
                  <a:pt x="16233" y="11754"/>
                </a:lnTo>
                <a:lnTo>
                  <a:pt x="17102" y="11716"/>
                </a:lnTo>
                <a:lnTo>
                  <a:pt x="17972" y="11660"/>
                </a:lnTo>
                <a:lnTo>
                  <a:pt x="19332" y="11546"/>
                </a:lnTo>
                <a:lnTo>
                  <a:pt x="20674" y="11414"/>
                </a:lnTo>
                <a:lnTo>
                  <a:pt x="22034" y="11225"/>
                </a:lnTo>
                <a:lnTo>
                  <a:pt x="23376" y="11017"/>
                </a:lnTo>
                <a:lnTo>
                  <a:pt x="23489" y="10998"/>
                </a:lnTo>
                <a:lnTo>
                  <a:pt x="23584" y="10942"/>
                </a:lnTo>
                <a:close/>
                <a:moveTo>
                  <a:pt x="2911" y="6520"/>
                </a:moveTo>
                <a:lnTo>
                  <a:pt x="3118" y="6765"/>
                </a:lnTo>
                <a:lnTo>
                  <a:pt x="3345" y="7011"/>
                </a:lnTo>
                <a:lnTo>
                  <a:pt x="3629" y="7238"/>
                </a:lnTo>
                <a:lnTo>
                  <a:pt x="3912" y="7483"/>
                </a:lnTo>
                <a:lnTo>
                  <a:pt x="4214" y="7691"/>
                </a:lnTo>
                <a:lnTo>
                  <a:pt x="4536" y="7918"/>
                </a:lnTo>
                <a:lnTo>
                  <a:pt x="5197" y="8334"/>
                </a:lnTo>
                <a:lnTo>
                  <a:pt x="5896" y="8712"/>
                </a:lnTo>
                <a:lnTo>
                  <a:pt x="6558" y="9090"/>
                </a:lnTo>
                <a:lnTo>
                  <a:pt x="7181" y="9449"/>
                </a:lnTo>
                <a:lnTo>
                  <a:pt x="7748" y="9789"/>
                </a:lnTo>
                <a:lnTo>
                  <a:pt x="9411" y="10885"/>
                </a:lnTo>
                <a:lnTo>
                  <a:pt x="9336" y="11093"/>
                </a:lnTo>
                <a:lnTo>
                  <a:pt x="9279" y="11301"/>
                </a:lnTo>
                <a:lnTo>
                  <a:pt x="9260" y="11509"/>
                </a:lnTo>
                <a:lnTo>
                  <a:pt x="9241" y="11735"/>
                </a:lnTo>
                <a:lnTo>
                  <a:pt x="9260" y="11981"/>
                </a:lnTo>
                <a:lnTo>
                  <a:pt x="9279" y="12227"/>
                </a:lnTo>
                <a:lnTo>
                  <a:pt x="9373" y="12699"/>
                </a:lnTo>
                <a:lnTo>
                  <a:pt x="9487" y="13190"/>
                </a:lnTo>
                <a:lnTo>
                  <a:pt x="9600" y="13644"/>
                </a:lnTo>
                <a:lnTo>
                  <a:pt x="9732" y="14079"/>
                </a:lnTo>
                <a:lnTo>
                  <a:pt x="9827" y="14438"/>
                </a:lnTo>
                <a:lnTo>
                  <a:pt x="10262" y="16478"/>
                </a:lnTo>
                <a:lnTo>
                  <a:pt x="10696" y="18538"/>
                </a:lnTo>
                <a:lnTo>
                  <a:pt x="10923" y="19559"/>
                </a:lnTo>
                <a:lnTo>
                  <a:pt x="11187" y="20579"/>
                </a:lnTo>
                <a:lnTo>
                  <a:pt x="11452" y="21600"/>
                </a:lnTo>
                <a:lnTo>
                  <a:pt x="11754" y="22601"/>
                </a:lnTo>
                <a:lnTo>
                  <a:pt x="11225" y="22526"/>
                </a:lnTo>
                <a:lnTo>
                  <a:pt x="10696" y="22412"/>
                </a:lnTo>
                <a:lnTo>
                  <a:pt x="9997" y="22242"/>
                </a:lnTo>
                <a:lnTo>
                  <a:pt x="9317" y="22053"/>
                </a:lnTo>
                <a:lnTo>
                  <a:pt x="8655" y="21807"/>
                </a:lnTo>
                <a:lnTo>
                  <a:pt x="8032" y="21543"/>
                </a:lnTo>
                <a:lnTo>
                  <a:pt x="7427" y="21241"/>
                </a:lnTo>
                <a:lnTo>
                  <a:pt x="6860" y="20919"/>
                </a:lnTo>
                <a:lnTo>
                  <a:pt x="6312" y="20560"/>
                </a:lnTo>
                <a:lnTo>
                  <a:pt x="5783" y="20182"/>
                </a:lnTo>
                <a:lnTo>
                  <a:pt x="5292" y="19785"/>
                </a:lnTo>
                <a:lnTo>
                  <a:pt x="4838" y="19351"/>
                </a:lnTo>
                <a:lnTo>
                  <a:pt x="4403" y="18897"/>
                </a:lnTo>
                <a:lnTo>
                  <a:pt x="3988" y="18425"/>
                </a:lnTo>
                <a:lnTo>
                  <a:pt x="3610" y="17934"/>
                </a:lnTo>
                <a:lnTo>
                  <a:pt x="3270" y="17423"/>
                </a:lnTo>
                <a:lnTo>
                  <a:pt x="2967" y="16894"/>
                </a:lnTo>
                <a:lnTo>
                  <a:pt x="2684" y="16346"/>
                </a:lnTo>
                <a:lnTo>
                  <a:pt x="2419" y="15798"/>
                </a:lnTo>
                <a:lnTo>
                  <a:pt x="2211" y="15212"/>
                </a:lnTo>
                <a:lnTo>
                  <a:pt x="2022" y="14645"/>
                </a:lnTo>
                <a:lnTo>
                  <a:pt x="1871" y="14041"/>
                </a:lnTo>
                <a:lnTo>
                  <a:pt x="1758" y="13436"/>
                </a:lnTo>
                <a:lnTo>
                  <a:pt x="1682" y="12831"/>
                </a:lnTo>
                <a:lnTo>
                  <a:pt x="1626" y="12208"/>
                </a:lnTo>
                <a:lnTo>
                  <a:pt x="1626" y="11584"/>
                </a:lnTo>
                <a:lnTo>
                  <a:pt x="1644" y="10942"/>
                </a:lnTo>
                <a:lnTo>
                  <a:pt x="1720" y="10318"/>
                </a:lnTo>
                <a:lnTo>
                  <a:pt x="1815" y="9675"/>
                </a:lnTo>
                <a:lnTo>
                  <a:pt x="1947" y="9033"/>
                </a:lnTo>
                <a:lnTo>
                  <a:pt x="2136" y="8409"/>
                </a:lnTo>
                <a:lnTo>
                  <a:pt x="2344" y="7767"/>
                </a:lnTo>
                <a:lnTo>
                  <a:pt x="2608" y="7143"/>
                </a:lnTo>
                <a:lnTo>
                  <a:pt x="2911" y="6520"/>
                </a:lnTo>
                <a:close/>
                <a:moveTo>
                  <a:pt x="10885" y="11868"/>
                </a:moveTo>
                <a:lnTo>
                  <a:pt x="13644" y="13701"/>
                </a:lnTo>
                <a:lnTo>
                  <a:pt x="16384" y="15496"/>
                </a:lnTo>
                <a:lnTo>
                  <a:pt x="19143" y="17291"/>
                </a:lnTo>
                <a:lnTo>
                  <a:pt x="20523" y="18179"/>
                </a:lnTo>
                <a:lnTo>
                  <a:pt x="21921" y="19048"/>
                </a:lnTo>
                <a:lnTo>
                  <a:pt x="21675" y="19370"/>
                </a:lnTo>
                <a:lnTo>
                  <a:pt x="21468" y="19596"/>
                </a:lnTo>
                <a:lnTo>
                  <a:pt x="21260" y="19823"/>
                </a:lnTo>
                <a:lnTo>
                  <a:pt x="21033" y="20031"/>
                </a:lnTo>
                <a:lnTo>
                  <a:pt x="20806" y="20239"/>
                </a:lnTo>
                <a:lnTo>
                  <a:pt x="20334" y="20636"/>
                </a:lnTo>
                <a:lnTo>
                  <a:pt x="19842" y="20976"/>
                </a:lnTo>
                <a:lnTo>
                  <a:pt x="19313" y="21297"/>
                </a:lnTo>
                <a:lnTo>
                  <a:pt x="18784" y="21581"/>
                </a:lnTo>
                <a:lnTo>
                  <a:pt x="18217" y="21826"/>
                </a:lnTo>
                <a:lnTo>
                  <a:pt x="17650" y="22053"/>
                </a:lnTo>
                <a:lnTo>
                  <a:pt x="17064" y="22242"/>
                </a:lnTo>
                <a:lnTo>
                  <a:pt x="16460" y="22393"/>
                </a:lnTo>
                <a:lnTo>
                  <a:pt x="15855" y="22507"/>
                </a:lnTo>
                <a:lnTo>
                  <a:pt x="15231" y="22601"/>
                </a:lnTo>
                <a:lnTo>
                  <a:pt x="14627" y="22677"/>
                </a:lnTo>
                <a:lnTo>
                  <a:pt x="14003" y="22714"/>
                </a:lnTo>
                <a:lnTo>
                  <a:pt x="13380" y="22714"/>
                </a:lnTo>
                <a:lnTo>
                  <a:pt x="12756" y="22696"/>
                </a:lnTo>
                <a:lnTo>
                  <a:pt x="12775" y="22620"/>
                </a:lnTo>
                <a:lnTo>
                  <a:pt x="12699" y="21921"/>
                </a:lnTo>
                <a:lnTo>
                  <a:pt x="12605" y="21241"/>
                </a:lnTo>
                <a:lnTo>
                  <a:pt x="12491" y="20560"/>
                </a:lnTo>
                <a:lnTo>
                  <a:pt x="12378" y="19861"/>
                </a:lnTo>
                <a:lnTo>
                  <a:pt x="12113" y="18500"/>
                </a:lnTo>
                <a:lnTo>
                  <a:pt x="11849" y="17140"/>
                </a:lnTo>
                <a:lnTo>
                  <a:pt x="11263" y="14041"/>
                </a:lnTo>
                <a:lnTo>
                  <a:pt x="10999" y="12718"/>
                </a:lnTo>
                <a:lnTo>
                  <a:pt x="10923" y="12453"/>
                </a:lnTo>
                <a:lnTo>
                  <a:pt x="10885" y="12227"/>
                </a:lnTo>
                <a:lnTo>
                  <a:pt x="10866" y="12038"/>
                </a:lnTo>
                <a:lnTo>
                  <a:pt x="10885" y="11868"/>
                </a:lnTo>
                <a:close/>
                <a:moveTo>
                  <a:pt x="11169" y="0"/>
                </a:moveTo>
                <a:lnTo>
                  <a:pt x="10564" y="38"/>
                </a:lnTo>
                <a:lnTo>
                  <a:pt x="9978" y="76"/>
                </a:lnTo>
                <a:lnTo>
                  <a:pt x="9373" y="170"/>
                </a:lnTo>
                <a:lnTo>
                  <a:pt x="8806" y="265"/>
                </a:lnTo>
                <a:lnTo>
                  <a:pt x="8221" y="397"/>
                </a:lnTo>
                <a:lnTo>
                  <a:pt x="7654" y="567"/>
                </a:lnTo>
                <a:lnTo>
                  <a:pt x="7106" y="775"/>
                </a:lnTo>
                <a:lnTo>
                  <a:pt x="6558" y="1002"/>
                </a:lnTo>
                <a:lnTo>
                  <a:pt x="6029" y="1247"/>
                </a:lnTo>
                <a:lnTo>
                  <a:pt x="5499" y="1550"/>
                </a:lnTo>
                <a:lnTo>
                  <a:pt x="5008" y="1871"/>
                </a:lnTo>
                <a:lnTo>
                  <a:pt x="4517" y="2211"/>
                </a:lnTo>
                <a:lnTo>
                  <a:pt x="4063" y="2608"/>
                </a:lnTo>
                <a:lnTo>
                  <a:pt x="3610" y="3024"/>
                </a:lnTo>
                <a:lnTo>
                  <a:pt x="3194" y="3496"/>
                </a:lnTo>
                <a:lnTo>
                  <a:pt x="2948" y="3780"/>
                </a:lnTo>
                <a:lnTo>
                  <a:pt x="2759" y="4063"/>
                </a:lnTo>
                <a:lnTo>
                  <a:pt x="2608" y="4347"/>
                </a:lnTo>
                <a:lnTo>
                  <a:pt x="2514" y="4611"/>
                </a:lnTo>
                <a:lnTo>
                  <a:pt x="2438" y="4876"/>
                </a:lnTo>
                <a:lnTo>
                  <a:pt x="2419" y="5140"/>
                </a:lnTo>
                <a:lnTo>
                  <a:pt x="2419" y="5386"/>
                </a:lnTo>
                <a:lnTo>
                  <a:pt x="2457" y="5632"/>
                </a:lnTo>
                <a:lnTo>
                  <a:pt x="2060" y="6066"/>
                </a:lnTo>
                <a:lnTo>
                  <a:pt x="1701" y="6520"/>
                </a:lnTo>
                <a:lnTo>
                  <a:pt x="1380" y="6992"/>
                </a:lnTo>
                <a:lnTo>
                  <a:pt x="1096" y="7483"/>
                </a:lnTo>
                <a:lnTo>
                  <a:pt x="851" y="7994"/>
                </a:lnTo>
                <a:lnTo>
                  <a:pt x="624" y="8504"/>
                </a:lnTo>
                <a:lnTo>
                  <a:pt x="435" y="9033"/>
                </a:lnTo>
                <a:lnTo>
                  <a:pt x="284" y="9562"/>
                </a:lnTo>
                <a:lnTo>
                  <a:pt x="171" y="10110"/>
                </a:lnTo>
                <a:lnTo>
                  <a:pt x="76" y="10658"/>
                </a:lnTo>
                <a:lnTo>
                  <a:pt x="19" y="11225"/>
                </a:lnTo>
                <a:lnTo>
                  <a:pt x="0" y="11773"/>
                </a:lnTo>
                <a:lnTo>
                  <a:pt x="0" y="12340"/>
                </a:lnTo>
                <a:lnTo>
                  <a:pt x="38" y="12907"/>
                </a:lnTo>
                <a:lnTo>
                  <a:pt x="95" y="13474"/>
                </a:lnTo>
                <a:lnTo>
                  <a:pt x="189" y="14022"/>
                </a:lnTo>
                <a:lnTo>
                  <a:pt x="303" y="14589"/>
                </a:lnTo>
                <a:lnTo>
                  <a:pt x="435" y="15137"/>
                </a:lnTo>
                <a:lnTo>
                  <a:pt x="605" y="15685"/>
                </a:lnTo>
                <a:lnTo>
                  <a:pt x="794" y="16233"/>
                </a:lnTo>
                <a:lnTo>
                  <a:pt x="1002" y="16762"/>
                </a:lnTo>
                <a:lnTo>
                  <a:pt x="1248" y="17291"/>
                </a:lnTo>
                <a:lnTo>
                  <a:pt x="1512" y="17801"/>
                </a:lnTo>
                <a:lnTo>
                  <a:pt x="1796" y="18311"/>
                </a:lnTo>
                <a:lnTo>
                  <a:pt x="2098" y="18784"/>
                </a:lnTo>
                <a:lnTo>
                  <a:pt x="2438" y="19256"/>
                </a:lnTo>
                <a:lnTo>
                  <a:pt x="2778" y="19710"/>
                </a:lnTo>
                <a:lnTo>
                  <a:pt x="3156" y="20144"/>
                </a:lnTo>
                <a:lnTo>
                  <a:pt x="3534" y="20560"/>
                </a:lnTo>
                <a:lnTo>
                  <a:pt x="3950" y="20957"/>
                </a:lnTo>
                <a:lnTo>
                  <a:pt x="4366" y="21335"/>
                </a:lnTo>
                <a:lnTo>
                  <a:pt x="4819" y="21675"/>
                </a:lnTo>
                <a:lnTo>
                  <a:pt x="5329" y="22034"/>
                </a:lnTo>
                <a:lnTo>
                  <a:pt x="5859" y="22374"/>
                </a:lnTo>
                <a:lnTo>
                  <a:pt x="6407" y="22696"/>
                </a:lnTo>
                <a:lnTo>
                  <a:pt x="6973" y="22998"/>
                </a:lnTo>
                <a:lnTo>
                  <a:pt x="7540" y="23263"/>
                </a:lnTo>
                <a:lnTo>
                  <a:pt x="8145" y="23508"/>
                </a:lnTo>
                <a:lnTo>
                  <a:pt x="8750" y="23735"/>
                </a:lnTo>
                <a:lnTo>
                  <a:pt x="9354" y="23924"/>
                </a:lnTo>
                <a:lnTo>
                  <a:pt x="9997" y="24094"/>
                </a:lnTo>
                <a:lnTo>
                  <a:pt x="10621" y="24245"/>
                </a:lnTo>
                <a:lnTo>
                  <a:pt x="11263" y="24359"/>
                </a:lnTo>
                <a:lnTo>
                  <a:pt x="11906" y="24453"/>
                </a:lnTo>
                <a:lnTo>
                  <a:pt x="12548" y="24510"/>
                </a:lnTo>
                <a:lnTo>
                  <a:pt x="13191" y="24548"/>
                </a:lnTo>
                <a:lnTo>
                  <a:pt x="13852" y="24566"/>
                </a:lnTo>
                <a:lnTo>
                  <a:pt x="14494" y="24548"/>
                </a:lnTo>
                <a:lnTo>
                  <a:pt x="15137" y="24510"/>
                </a:lnTo>
                <a:lnTo>
                  <a:pt x="15779" y="24434"/>
                </a:lnTo>
                <a:lnTo>
                  <a:pt x="16403" y="24321"/>
                </a:lnTo>
                <a:lnTo>
                  <a:pt x="17027" y="24188"/>
                </a:lnTo>
                <a:lnTo>
                  <a:pt x="17650" y="24037"/>
                </a:lnTo>
                <a:lnTo>
                  <a:pt x="18255" y="23848"/>
                </a:lnTo>
                <a:lnTo>
                  <a:pt x="18860" y="23622"/>
                </a:lnTo>
                <a:lnTo>
                  <a:pt x="19427" y="23376"/>
                </a:lnTo>
                <a:lnTo>
                  <a:pt x="19994" y="23092"/>
                </a:lnTo>
                <a:lnTo>
                  <a:pt x="20542" y="22771"/>
                </a:lnTo>
                <a:lnTo>
                  <a:pt x="21090" y="22431"/>
                </a:lnTo>
                <a:lnTo>
                  <a:pt x="21600" y="22053"/>
                </a:lnTo>
                <a:lnTo>
                  <a:pt x="22091" y="21637"/>
                </a:lnTo>
                <a:lnTo>
                  <a:pt x="22564" y="21203"/>
                </a:lnTo>
                <a:lnTo>
                  <a:pt x="22998" y="20711"/>
                </a:lnTo>
                <a:lnTo>
                  <a:pt x="23414" y="20220"/>
                </a:lnTo>
                <a:lnTo>
                  <a:pt x="23792" y="19710"/>
                </a:lnTo>
                <a:lnTo>
                  <a:pt x="24132" y="19181"/>
                </a:lnTo>
                <a:lnTo>
                  <a:pt x="24434" y="18652"/>
                </a:lnTo>
                <a:lnTo>
                  <a:pt x="24718" y="18104"/>
                </a:lnTo>
                <a:lnTo>
                  <a:pt x="24963" y="17537"/>
                </a:lnTo>
                <a:lnTo>
                  <a:pt x="25171" y="16989"/>
                </a:lnTo>
                <a:lnTo>
                  <a:pt x="25341" y="16422"/>
                </a:lnTo>
                <a:lnTo>
                  <a:pt x="25474" y="15836"/>
                </a:lnTo>
                <a:lnTo>
                  <a:pt x="25587" y="15269"/>
                </a:lnTo>
                <a:lnTo>
                  <a:pt x="25682" y="14683"/>
                </a:lnTo>
                <a:lnTo>
                  <a:pt x="25738" y="14097"/>
                </a:lnTo>
                <a:lnTo>
                  <a:pt x="25757" y="13512"/>
                </a:lnTo>
                <a:lnTo>
                  <a:pt x="25738" y="12926"/>
                </a:lnTo>
                <a:lnTo>
                  <a:pt x="25719" y="12340"/>
                </a:lnTo>
                <a:lnTo>
                  <a:pt x="25644" y="11773"/>
                </a:lnTo>
                <a:lnTo>
                  <a:pt x="25549" y="11187"/>
                </a:lnTo>
                <a:lnTo>
                  <a:pt x="25436" y="10601"/>
                </a:lnTo>
                <a:lnTo>
                  <a:pt x="25285" y="10035"/>
                </a:lnTo>
                <a:lnTo>
                  <a:pt x="25115" y="9468"/>
                </a:lnTo>
                <a:lnTo>
                  <a:pt x="24926" y="8920"/>
                </a:lnTo>
                <a:lnTo>
                  <a:pt x="24699" y="8372"/>
                </a:lnTo>
                <a:lnTo>
                  <a:pt x="24453" y="7824"/>
                </a:lnTo>
                <a:lnTo>
                  <a:pt x="24170" y="7294"/>
                </a:lnTo>
                <a:lnTo>
                  <a:pt x="23886" y="6784"/>
                </a:lnTo>
                <a:lnTo>
                  <a:pt x="23565" y="6274"/>
                </a:lnTo>
                <a:lnTo>
                  <a:pt x="23225" y="5783"/>
                </a:lnTo>
                <a:lnTo>
                  <a:pt x="22847" y="5310"/>
                </a:lnTo>
                <a:lnTo>
                  <a:pt x="22469" y="4857"/>
                </a:lnTo>
                <a:lnTo>
                  <a:pt x="22053" y="4403"/>
                </a:lnTo>
                <a:lnTo>
                  <a:pt x="21619" y="3987"/>
                </a:lnTo>
                <a:lnTo>
                  <a:pt x="21165" y="3572"/>
                </a:lnTo>
                <a:lnTo>
                  <a:pt x="20693" y="3194"/>
                </a:lnTo>
                <a:lnTo>
                  <a:pt x="20239" y="2835"/>
                </a:lnTo>
                <a:lnTo>
                  <a:pt x="19748" y="2513"/>
                </a:lnTo>
                <a:lnTo>
                  <a:pt x="19257" y="2192"/>
                </a:lnTo>
                <a:lnTo>
                  <a:pt x="18727" y="1909"/>
                </a:lnTo>
                <a:lnTo>
                  <a:pt x="18198" y="1625"/>
                </a:lnTo>
                <a:lnTo>
                  <a:pt x="17650" y="1361"/>
                </a:lnTo>
                <a:lnTo>
                  <a:pt x="17102" y="1134"/>
                </a:lnTo>
                <a:lnTo>
                  <a:pt x="16535" y="926"/>
                </a:lnTo>
                <a:lnTo>
                  <a:pt x="15950" y="718"/>
                </a:lnTo>
                <a:lnTo>
                  <a:pt x="15364" y="548"/>
                </a:lnTo>
                <a:lnTo>
                  <a:pt x="14778" y="397"/>
                </a:lnTo>
                <a:lnTo>
                  <a:pt x="14192" y="284"/>
                </a:lnTo>
                <a:lnTo>
                  <a:pt x="13587" y="170"/>
                </a:lnTo>
                <a:lnTo>
                  <a:pt x="12983" y="95"/>
                </a:lnTo>
                <a:lnTo>
                  <a:pt x="12378" y="38"/>
                </a:lnTo>
                <a:lnTo>
                  <a:pt x="11773" y="19"/>
                </a:lnTo>
                <a:lnTo>
                  <a:pt x="1116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77" name="Google Shape;2277;p34"/>
          <p:cNvGrpSpPr/>
          <p:nvPr/>
        </p:nvGrpSpPr>
        <p:grpSpPr>
          <a:xfrm>
            <a:off x="539135" y="349693"/>
            <a:ext cx="348190" cy="379615"/>
            <a:chOff x="6999200" y="3242225"/>
            <a:chExt cx="304975" cy="332500"/>
          </a:xfrm>
        </p:grpSpPr>
        <p:sp>
          <p:nvSpPr>
            <p:cNvPr id="2278" name="Google Shape;2278;p34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3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3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1" name="Google Shape;2281;p34"/>
          <p:cNvGrpSpPr/>
          <p:nvPr/>
        </p:nvGrpSpPr>
        <p:grpSpPr>
          <a:xfrm>
            <a:off x="518987" y="4387657"/>
            <a:ext cx="388477" cy="423539"/>
            <a:chOff x="6999200" y="3242225"/>
            <a:chExt cx="304975" cy="332500"/>
          </a:xfrm>
        </p:grpSpPr>
        <p:sp>
          <p:nvSpPr>
            <p:cNvPr id="2282" name="Google Shape;2282;p34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3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3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85" name="Google Shape;2285;p34"/>
          <p:cNvSpPr/>
          <p:nvPr/>
        </p:nvSpPr>
        <p:spPr>
          <a:xfrm>
            <a:off x="-423450" y="-8732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6" name="Google Shape;2286;p34"/>
          <p:cNvSpPr/>
          <p:nvPr/>
        </p:nvSpPr>
        <p:spPr>
          <a:xfrm>
            <a:off x="4851363" y="-282425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7" name="Google Shape;2287;p34"/>
          <p:cNvSpPr/>
          <p:nvPr/>
        </p:nvSpPr>
        <p:spPr>
          <a:xfrm>
            <a:off x="7530175" y="112163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8" name="Google Shape;2288;p34"/>
          <p:cNvSpPr/>
          <p:nvPr/>
        </p:nvSpPr>
        <p:spPr>
          <a:xfrm rot="7642378">
            <a:off x="1407044" y="103383"/>
            <a:ext cx="669924" cy="384124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9" name="Google Shape;2289;p34"/>
          <p:cNvSpPr/>
          <p:nvPr/>
        </p:nvSpPr>
        <p:spPr>
          <a:xfrm>
            <a:off x="-212750" y="183260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0" name="Google Shape;2290;p34"/>
          <p:cNvSpPr/>
          <p:nvPr/>
        </p:nvSpPr>
        <p:spPr>
          <a:xfrm>
            <a:off x="8430725" y="2480288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1" name="Google Shape;2291;p34"/>
          <p:cNvSpPr/>
          <p:nvPr/>
        </p:nvSpPr>
        <p:spPr>
          <a:xfrm>
            <a:off x="153638" y="3455450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92" name="Google Shape;2292;p34"/>
          <p:cNvGrpSpPr/>
          <p:nvPr/>
        </p:nvGrpSpPr>
        <p:grpSpPr>
          <a:xfrm>
            <a:off x="-47150" y="1043150"/>
            <a:ext cx="811419" cy="387425"/>
            <a:chOff x="5852750" y="664100"/>
            <a:chExt cx="811419" cy="387425"/>
          </a:xfrm>
        </p:grpSpPr>
        <p:sp>
          <p:nvSpPr>
            <p:cNvPr id="2293" name="Google Shape;2293;p34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34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95" name="Google Shape;2295;p34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96" name="Google Shape;2296;p34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2297" name="Google Shape;2297;p34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2298" name="Google Shape;2298;p34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" name="Google Shape;2299;p34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" name="Google Shape;2300;p34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" name="Google Shape;2301;p34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" name="Google Shape;2302;p34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" name="Google Shape;2303;p34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" name="Google Shape;2304;p34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" name="Google Shape;2305;p34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" name="Google Shape;2306;p34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" name="Google Shape;2307;p34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" name="Google Shape;2308;p34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" name="Google Shape;2309;p34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" name="Google Shape;2310;p34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" name="Google Shape;2311;p34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" name="Google Shape;2312;p34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" name="Google Shape;2313;p34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" name="Google Shape;2314;p34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" name="Google Shape;2315;p34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" name="Google Shape;2316;p34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" name="Google Shape;2317;p34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" name="Google Shape;2318;p34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9" name="Google Shape;2319;p34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" name="Google Shape;2320;p34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" name="Google Shape;2321;p34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" name="Google Shape;2322;p34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" name="Google Shape;2323;p34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" name="Google Shape;2324;p34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25" name="Google Shape;2325;p34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2326" name="Google Shape;2326;p34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" name="Google Shape;2327;p34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" name="Google Shape;2328;p34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" name="Google Shape;2329;p34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" name="Google Shape;2330;p34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" name="Google Shape;2331;p34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" name="Google Shape;2332;p34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" name="Google Shape;2333;p34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" name="Google Shape;2334;p34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" name="Google Shape;2335;p34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" name="Google Shape;2336;p34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" name="Google Shape;2337;p34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" name="Google Shape;2338;p34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" name="Google Shape;2339;p34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" name="Google Shape;2340;p34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" name="Google Shape;2341;p34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" name="Google Shape;2342;p34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" name="Google Shape;2343;p34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" name="Google Shape;2344;p34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" name="Google Shape;2345;p34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" name="Google Shape;2346;p34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347" name="Google Shape;2347;p34"/>
          <p:cNvGrpSpPr/>
          <p:nvPr/>
        </p:nvGrpSpPr>
        <p:grpSpPr>
          <a:xfrm>
            <a:off x="8236537" y="327732"/>
            <a:ext cx="388477" cy="423539"/>
            <a:chOff x="6999200" y="3242225"/>
            <a:chExt cx="304975" cy="332500"/>
          </a:xfrm>
        </p:grpSpPr>
        <p:sp>
          <p:nvSpPr>
            <p:cNvPr id="2348" name="Google Shape;2348;p34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3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3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1">
    <p:spTree>
      <p:nvGrpSpPr>
        <p:cNvPr id="2351" name="Shape 2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2" name="Google Shape;2352;p35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53" name="Google Shape;2353;p35"/>
          <p:cNvSpPr txBox="1"/>
          <p:nvPr>
            <p:ph idx="1" type="subTitle"/>
          </p:nvPr>
        </p:nvSpPr>
        <p:spPr>
          <a:xfrm>
            <a:off x="2262853" y="1610029"/>
            <a:ext cx="14355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354" name="Google Shape;2354;p35"/>
          <p:cNvSpPr txBox="1"/>
          <p:nvPr>
            <p:ph idx="2" type="subTitle"/>
          </p:nvPr>
        </p:nvSpPr>
        <p:spPr>
          <a:xfrm>
            <a:off x="2262853" y="1951129"/>
            <a:ext cx="1691700" cy="45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355" name="Google Shape;2355;p35"/>
          <p:cNvSpPr txBox="1"/>
          <p:nvPr>
            <p:ph type="title"/>
          </p:nvPr>
        </p:nvSpPr>
        <p:spPr>
          <a:xfrm>
            <a:off x="713225" y="651662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56" name="Google Shape;2356;p35"/>
          <p:cNvSpPr txBox="1"/>
          <p:nvPr>
            <p:ph idx="3" type="subTitle"/>
          </p:nvPr>
        </p:nvSpPr>
        <p:spPr>
          <a:xfrm>
            <a:off x="2262853" y="3366304"/>
            <a:ext cx="14355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357" name="Google Shape;2357;p35"/>
          <p:cNvSpPr txBox="1"/>
          <p:nvPr>
            <p:ph idx="4" type="subTitle"/>
          </p:nvPr>
        </p:nvSpPr>
        <p:spPr>
          <a:xfrm>
            <a:off x="2262853" y="3707416"/>
            <a:ext cx="1691700" cy="45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358" name="Google Shape;2358;p35"/>
          <p:cNvSpPr txBox="1"/>
          <p:nvPr>
            <p:ph idx="5" type="subTitle"/>
          </p:nvPr>
        </p:nvSpPr>
        <p:spPr>
          <a:xfrm>
            <a:off x="6130310" y="1610029"/>
            <a:ext cx="14355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359" name="Google Shape;2359;p35"/>
          <p:cNvSpPr txBox="1"/>
          <p:nvPr>
            <p:ph idx="6" type="subTitle"/>
          </p:nvPr>
        </p:nvSpPr>
        <p:spPr>
          <a:xfrm>
            <a:off x="6130310" y="1951129"/>
            <a:ext cx="1691700" cy="45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360" name="Google Shape;2360;p35"/>
          <p:cNvSpPr txBox="1"/>
          <p:nvPr>
            <p:ph idx="7" type="subTitle"/>
          </p:nvPr>
        </p:nvSpPr>
        <p:spPr>
          <a:xfrm>
            <a:off x="6130310" y="3366304"/>
            <a:ext cx="14355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361" name="Google Shape;2361;p35"/>
          <p:cNvSpPr txBox="1"/>
          <p:nvPr>
            <p:ph idx="8" type="subTitle"/>
          </p:nvPr>
        </p:nvSpPr>
        <p:spPr>
          <a:xfrm>
            <a:off x="6130310" y="3707416"/>
            <a:ext cx="1691700" cy="45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grpSp>
        <p:nvGrpSpPr>
          <p:cNvPr id="2362" name="Google Shape;2362;p35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2363" name="Google Shape;2363;p35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2364" name="Google Shape;2364;p35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" name="Google Shape;2365;p35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" name="Google Shape;2366;p35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" name="Google Shape;2367;p35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" name="Google Shape;2368;p35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" name="Google Shape;2369;p35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" name="Google Shape;2370;p35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" name="Google Shape;2371;p35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" name="Google Shape;2372;p35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" name="Google Shape;2373;p35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" name="Google Shape;2374;p35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" name="Google Shape;2375;p35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" name="Google Shape;2376;p35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" name="Google Shape;2377;p35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" name="Google Shape;2378;p35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" name="Google Shape;2379;p35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" name="Google Shape;2380;p35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" name="Google Shape;2381;p35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" name="Google Shape;2382;p35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" name="Google Shape;2383;p35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" name="Google Shape;2384;p35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" name="Google Shape;2385;p35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" name="Google Shape;2386;p35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" name="Google Shape;2387;p35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" name="Google Shape;2388;p35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" name="Google Shape;2389;p35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" name="Google Shape;2390;p35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91" name="Google Shape;2391;p35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2392" name="Google Shape;2392;p35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" name="Google Shape;2393;p35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" name="Google Shape;2394;p35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" name="Google Shape;2395;p35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6" name="Google Shape;2396;p35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" name="Google Shape;2397;p35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" name="Google Shape;2398;p35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" name="Google Shape;2399;p35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" name="Google Shape;2400;p35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" name="Google Shape;2401;p35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" name="Google Shape;2402;p35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" name="Google Shape;2403;p35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" name="Google Shape;2404;p35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5" name="Google Shape;2405;p35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6" name="Google Shape;2406;p35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" name="Google Shape;2407;p35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8" name="Google Shape;2408;p35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9" name="Google Shape;2409;p35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" name="Google Shape;2410;p35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" name="Google Shape;2411;p35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" name="Google Shape;2412;p35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413" name="Google Shape;2413;p35"/>
          <p:cNvSpPr/>
          <p:nvPr/>
        </p:nvSpPr>
        <p:spPr>
          <a:xfrm flipH="1">
            <a:off x="7158463" y="359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4" name="Google Shape;2414;p35"/>
          <p:cNvSpPr/>
          <p:nvPr/>
        </p:nvSpPr>
        <p:spPr>
          <a:xfrm>
            <a:off x="118163" y="452322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5" name="Google Shape;2415;p35"/>
          <p:cNvSpPr/>
          <p:nvPr/>
        </p:nvSpPr>
        <p:spPr>
          <a:xfrm flipH="1">
            <a:off x="8501663" y="59290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6" name="Google Shape;2416;p35"/>
          <p:cNvSpPr/>
          <p:nvPr/>
        </p:nvSpPr>
        <p:spPr>
          <a:xfrm flipH="1">
            <a:off x="77763" y="1571225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7" name="Google Shape;2417;p35"/>
          <p:cNvSpPr/>
          <p:nvPr/>
        </p:nvSpPr>
        <p:spPr>
          <a:xfrm flipH="1">
            <a:off x="-69325" y="327527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8" name="Google Shape;2418;p35"/>
          <p:cNvSpPr/>
          <p:nvPr/>
        </p:nvSpPr>
        <p:spPr>
          <a:xfrm flipH="1">
            <a:off x="8510913" y="328792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9" name="Google Shape;2419;p35"/>
          <p:cNvSpPr/>
          <p:nvPr/>
        </p:nvSpPr>
        <p:spPr>
          <a:xfrm flipH="1">
            <a:off x="8391988" y="45232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20" name="Google Shape;2420;p35"/>
          <p:cNvSpPr/>
          <p:nvPr/>
        </p:nvSpPr>
        <p:spPr>
          <a:xfrm flipH="1">
            <a:off x="6807725" y="4865750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21" name="Google Shape;2421;p35"/>
          <p:cNvSpPr/>
          <p:nvPr/>
        </p:nvSpPr>
        <p:spPr>
          <a:xfrm rot="10800000">
            <a:off x="5588484" y="3825906"/>
            <a:ext cx="4603791" cy="2306869"/>
          </a:xfrm>
          <a:custGeom>
            <a:rect b="b" l="l" r="r" t="t"/>
            <a:pathLst>
              <a:path extrusionOk="0" h="76059" w="151790">
                <a:moveTo>
                  <a:pt x="85351" y="1"/>
                </a:moveTo>
                <a:lnTo>
                  <a:pt x="84575" y="542"/>
                </a:lnTo>
                <a:lnTo>
                  <a:pt x="83799" y="1120"/>
                </a:lnTo>
                <a:lnTo>
                  <a:pt x="83041" y="1697"/>
                </a:lnTo>
                <a:lnTo>
                  <a:pt x="82283" y="2292"/>
                </a:lnTo>
                <a:lnTo>
                  <a:pt x="81543" y="2906"/>
                </a:lnTo>
                <a:lnTo>
                  <a:pt x="80821" y="3538"/>
                </a:lnTo>
                <a:lnTo>
                  <a:pt x="80118" y="4187"/>
                </a:lnTo>
                <a:lnTo>
                  <a:pt x="79414" y="4855"/>
                </a:lnTo>
                <a:lnTo>
                  <a:pt x="78674" y="5595"/>
                </a:lnTo>
                <a:lnTo>
                  <a:pt x="77952" y="6352"/>
                </a:lnTo>
                <a:lnTo>
                  <a:pt x="77249" y="7110"/>
                </a:lnTo>
                <a:lnTo>
                  <a:pt x="76545" y="7886"/>
                </a:lnTo>
                <a:lnTo>
                  <a:pt x="75877" y="8662"/>
                </a:lnTo>
                <a:lnTo>
                  <a:pt x="75210" y="9474"/>
                </a:lnTo>
                <a:lnTo>
                  <a:pt x="74560" y="10268"/>
                </a:lnTo>
                <a:lnTo>
                  <a:pt x="73910" y="11080"/>
                </a:lnTo>
                <a:lnTo>
                  <a:pt x="73279" y="11910"/>
                </a:lnTo>
                <a:lnTo>
                  <a:pt x="72665" y="12740"/>
                </a:lnTo>
                <a:lnTo>
                  <a:pt x="72052" y="13570"/>
                </a:lnTo>
                <a:lnTo>
                  <a:pt x="71456" y="14418"/>
                </a:lnTo>
                <a:lnTo>
                  <a:pt x="70265" y="16133"/>
                </a:lnTo>
                <a:lnTo>
                  <a:pt x="69111" y="17847"/>
                </a:lnTo>
                <a:lnTo>
                  <a:pt x="67974" y="19579"/>
                </a:lnTo>
                <a:lnTo>
                  <a:pt x="66837" y="21329"/>
                </a:lnTo>
                <a:lnTo>
                  <a:pt x="64581" y="24830"/>
                </a:lnTo>
                <a:lnTo>
                  <a:pt x="63445" y="26562"/>
                </a:lnTo>
                <a:lnTo>
                  <a:pt x="62290" y="28294"/>
                </a:lnTo>
                <a:lnTo>
                  <a:pt x="61117" y="30009"/>
                </a:lnTo>
                <a:lnTo>
                  <a:pt x="59926" y="31705"/>
                </a:lnTo>
                <a:lnTo>
                  <a:pt x="59294" y="32553"/>
                </a:lnTo>
                <a:lnTo>
                  <a:pt x="58663" y="33401"/>
                </a:lnTo>
                <a:lnTo>
                  <a:pt x="58013" y="34231"/>
                </a:lnTo>
                <a:lnTo>
                  <a:pt x="57346" y="35079"/>
                </a:lnTo>
                <a:lnTo>
                  <a:pt x="56678" y="35891"/>
                </a:lnTo>
                <a:lnTo>
                  <a:pt x="56010" y="36721"/>
                </a:lnTo>
                <a:lnTo>
                  <a:pt x="55307" y="37533"/>
                </a:lnTo>
                <a:lnTo>
                  <a:pt x="54621" y="38327"/>
                </a:lnTo>
                <a:lnTo>
                  <a:pt x="53899" y="39139"/>
                </a:lnTo>
                <a:lnTo>
                  <a:pt x="53177" y="39915"/>
                </a:lnTo>
                <a:lnTo>
                  <a:pt x="52456" y="40691"/>
                </a:lnTo>
                <a:lnTo>
                  <a:pt x="51716" y="41467"/>
                </a:lnTo>
                <a:lnTo>
                  <a:pt x="50976" y="42225"/>
                </a:lnTo>
                <a:lnTo>
                  <a:pt x="50218" y="42983"/>
                </a:lnTo>
                <a:lnTo>
                  <a:pt x="49442" y="43722"/>
                </a:lnTo>
                <a:lnTo>
                  <a:pt x="48666" y="44462"/>
                </a:lnTo>
                <a:lnTo>
                  <a:pt x="47890" y="45184"/>
                </a:lnTo>
                <a:lnTo>
                  <a:pt x="47078" y="45888"/>
                </a:lnTo>
                <a:lnTo>
                  <a:pt x="46284" y="46592"/>
                </a:lnTo>
                <a:lnTo>
                  <a:pt x="45472" y="47295"/>
                </a:lnTo>
                <a:lnTo>
                  <a:pt x="44642" y="47963"/>
                </a:lnTo>
                <a:lnTo>
                  <a:pt x="43830" y="48631"/>
                </a:lnTo>
                <a:lnTo>
                  <a:pt x="42982" y="49298"/>
                </a:lnTo>
                <a:lnTo>
                  <a:pt x="42134" y="49948"/>
                </a:lnTo>
                <a:lnTo>
                  <a:pt x="41286" y="50579"/>
                </a:lnTo>
                <a:lnTo>
                  <a:pt x="40420" y="51211"/>
                </a:lnTo>
                <a:lnTo>
                  <a:pt x="39554" y="51806"/>
                </a:lnTo>
                <a:lnTo>
                  <a:pt x="38670" y="52420"/>
                </a:lnTo>
                <a:lnTo>
                  <a:pt x="37786" y="52997"/>
                </a:lnTo>
                <a:lnTo>
                  <a:pt x="36883" y="53575"/>
                </a:lnTo>
                <a:lnTo>
                  <a:pt x="35981" y="54134"/>
                </a:lnTo>
                <a:lnTo>
                  <a:pt x="35079" y="54675"/>
                </a:lnTo>
                <a:lnTo>
                  <a:pt x="34159" y="55199"/>
                </a:lnTo>
                <a:lnTo>
                  <a:pt x="33238" y="55722"/>
                </a:lnTo>
                <a:lnTo>
                  <a:pt x="32318" y="56209"/>
                </a:lnTo>
                <a:lnTo>
                  <a:pt x="31380" y="56696"/>
                </a:lnTo>
                <a:lnTo>
                  <a:pt x="30442" y="57166"/>
                </a:lnTo>
                <a:lnTo>
                  <a:pt x="29485" y="57617"/>
                </a:lnTo>
                <a:lnTo>
                  <a:pt x="28529" y="58050"/>
                </a:lnTo>
                <a:lnTo>
                  <a:pt x="27572" y="58465"/>
                </a:lnTo>
                <a:lnTo>
                  <a:pt x="26598" y="58862"/>
                </a:lnTo>
                <a:lnTo>
                  <a:pt x="25624" y="59259"/>
                </a:lnTo>
                <a:lnTo>
                  <a:pt x="24649" y="59620"/>
                </a:lnTo>
                <a:lnTo>
                  <a:pt x="23657" y="59962"/>
                </a:lnTo>
                <a:lnTo>
                  <a:pt x="22664" y="60305"/>
                </a:lnTo>
                <a:lnTo>
                  <a:pt x="21672" y="60612"/>
                </a:lnTo>
                <a:lnTo>
                  <a:pt x="20661" y="60919"/>
                </a:lnTo>
                <a:lnTo>
                  <a:pt x="19651" y="61189"/>
                </a:lnTo>
                <a:lnTo>
                  <a:pt x="18640" y="61442"/>
                </a:lnTo>
                <a:lnTo>
                  <a:pt x="17630" y="61695"/>
                </a:lnTo>
                <a:lnTo>
                  <a:pt x="16601" y="61911"/>
                </a:lnTo>
                <a:lnTo>
                  <a:pt x="15573" y="62110"/>
                </a:lnTo>
                <a:lnTo>
                  <a:pt x="14544" y="62290"/>
                </a:lnTo>
                <a:lnTo>
                  <a:pt x="13516" y="62453"/>
                </a:lnTo>
                <a:lnTo>
                  <a:pt x="12469" y="62597"/>
                </a:lnTo>
                <a:lnTo>
                  <a:pt x="11441" y="62723"/>
                </a:lnTo>
                <a:lnTo>
                  <a:pt x="10394" y="62813"/>
                </a:lnTo>
                <a:lnTo>
                  <a:pt x="9348" y="62904"/>
                </a:lnTo>
                <a:lnTo>
                  <a:pt x="8301" y="62958"/>
                </a:lnTo>
                <a:lnTo>
                  <a:pt x="7255" y="62994"/>
                </a:lnTo>
                <a:lnTo>
                  <a:pt x="6190" y="63012"/>
                </a:lnTo>
                <a:lnTo>
                  <a:pt x="5143" y="62994"/>
                </a:lnTo>
                <a:lnTo>
                  <a:pt x="4079" y="62958"/>
                </a:lnTo>
                <a:lnTo>
                  <a:pt x="3032" y="62922"/>
                </a:lnTo>
                <a:lnTo>
                  <a:pt x="2274" y="62868"/>
                </a:lnTo>
                <a:lnTo>
                  <a:pt x="1516" y="62795"/>
                </a:lnTo>
                <a:lnTo>
                  <a:pt x="1" y="62633"/>
                </a:lnTo>
                <a:lnTo>
                  <a:pt x="1" y="74236"/>
                </a:lnTo>
                <a:lnTo>
                  <a:pt x="1246" y="74524"/>
                </a:lnTo>
                <a:lnTo>
                  <a:pt x="2473" y="74777"/>
                </a:lnTo>
                <a:lnTo>
                  <a:pt x="3718" y="75012"/>
                </a:lnTo>
                <a:lnTo>
                  <a:pt x="4963" y="75210"/>
                </a:lnTo>
                <a:lnTo>
                  <a:pt x="6208" y="75409"/>
                </a:lnTo>
                <a:lnTo>
                  <a:pt x="7471" y="75571"/>
                </a:lnTo>
                <a:lnTo>
                  <a:pt x="8716" y="75697"/>
                </a:lnTo>
                <a:lnTo>
                  <a:pt x="9961" y="75824"/>
                </a:lnTo>
                <a:lnTo>
                  <a:pt x="11224" y="75914"/>
                </a:lnTo>
                <a:lnTo>
                  <a:pt x="12469" y="75986"/>
                </a:lnTo>
                <a:lnTo>
                  <a:pt x="13732" y="76022"/>
                </a:lnTo>
                <a:lnTo>
                  <a:pt x="14977" y="76058"/>
                </a:lnTo>
                <a:lnTo>
                  <a:pt x="16241" y="76058"/>
                </a:lnTo>
                <a:lnTo>
                  <a:pt x="17486" y="76040"/>
                </a:lnTo>
                <a:lnTo>
                  <a:pt x="18749" y="75986"/>
                </a:lnTo>
                <a:lnTo>
                  <a:pt x="19994" y="75932"/>
                </a:lnTo>
                <a:lnTo>
                  <a:pt x="21239" y="75842"/>
                </a:lnTo>
                <a:lnTo>
                  <a:pt x="22502" y="75733"/>
                </a:lnTo>
                <a:lnTo>
                  <a:pt x="23747" y="75607"/>
                </a:lnTo>
                <a:lnTo>
                  <a:pt x="24992" y="75463"/>
                </a:lnTo>
                <a:lnTo>
                  <a:pt x="26237" y="75282"/>
                </a:lnTo>
                <a:lnTo>
                  <a:pt x="27482" y="75084"/>
                </a:lnTo>
                <a:lnTo>
                  <a:pt x="28709" y="74867"/>
                </a:lnTo>
                <a:lnTo>
                  <a:pt x="29954" y="74633"/>
                </a:lnTo>
                <a:lnTo>
                  <a:pt x="31181" y="74380"/>
                </a:lnTo>
                <a:lnTo>
                  <a:pt x="32408" y="74091"/>
                </a:lnTo>
                <a:lnTo>
                  <a:pt x="33635" y="73803"/>
                </a:lnTo>
                <a:lnTo>
                  <a:pt x="34862" y="73478"/>
                </a:lnTo>
                <a:lnTo>
                  <a:pt x="36089" y="73135"/>
                </a:lnTo>
                <a:lnTo>
                  <a:pt x="37298" y="72774"/>
                </a:lnTo>
                <a:lnTo>
                  <a:pt x="38507" y="72395"/>
                </a:lnTo>
                <a:lnTo>
                  <a:pt x="39716" y="71998"/>
                </a:lnTo>
                <a:lnTo>
                  <a:pt x="40961" y="71565"/>
                </a:lnTo>
                <a:lnTo>
                  <a:pt x="42206" y="71096"/>
                </a:lnTo>
                <a:lnTo>
                  <a:pt x="43433" y="70627"/>
                </a:lnTo>
                <a:lnTo>
                  <a:pt x="44660" y="70140"/>
                </a:lnTo>
                <a:lnTo>
                  <a:pt x="45869" y="69634"/>
                </a:lnTo>
                <a:lnTo>
                  <a:pt x="47078" y="69111"/>
                </a:lnTo>
                <a:lnTo>
                  <a:pt x="48287" y="68570"/>
                </a:lnTo>
                <a:lnTo>
                  <a:pt x="49478" y="68010"/>
                </a:lnTo>
                <a:lnTo>
                  <a:pt x="50669" y="67433"/>
                </a:lnTo>
                <a:lnTo>
                  <a:pt x="51860" y="66855"/>
                </a:lnTo>
                <a:lnTo>
                  <a:pt x="53033" y="66242"/>
                </a:lnTo>
                <a:lnTo>
                  <a:pt x="54188" y="65628"/>
                </a:lnTo>
                <a:lnTo>
                  <a:pt x="55343" y="64997"/>
                </a:lnTo>
                <a:lnTo>
                  <a:pt x="56498" y="64347"/>
                </a:lnTo>
                <a:lnTo>
                  <a:pt x="57652" y="63698"/>
                </a:lnTo>
                <a:lnTo>
                  <a:pt x="58789" y="63030"/>
                </a:lnTo>
                <a:lnTo>
                  <a:pt x="59908" y="62344"/>
                </a:lnTo>
                <a:lnTo>
                  <a:pt x="61027" y="61641"/>
                </a:lnTo>
                <a:lnTo>
                  <a:pt x="62145" y="60937"/>
                </a:lnTo>
                <a:lnTo>
                  <a:pt x="63246" y="60215"/>
                </a:lnTo>
                <a:lnTo>
                  <a:pt x="64347" y="59475"/>
                </a:lnTo>
                <a:lnTo>
                  <a:pt x="65448" y="58735"/>
                </a:lnTo>
                <a:lnTo>
                  <a:pt x="66530" y="57978"/>
                </a:lnTo>
                <a:lnTo>
                  <a:pt x="67613" y="57220"/>
                </a:lnTo>
                <a:lnTo>
                  <a:pt x="68678" y="56444"/>
                </a:lnTo>
                <a:lnTo>
                  <a:pt x="69742" y="55668"/>
                </a:lnTo>
                <a:lnTo>
                  <a:pt x="70807" y="54874"/>
                </a:lnTo>
                <a:lnTo>
                  <a:pt x="71853" y="54080"/>
                </a:lnTo>
                <a:lnTo>
                  <a:pt x="73928" y="52456"/>
                </a:lnTo>
                <a:lnTo>
                  <a:pt x="75985" y="50796"/>
                </a:lnTo>
                <a:lnTo>
                  <a:pt x="77050" y="49912"/>
                </a:lnTo>
                <a:lnTo>
                  <a:pt x="78115" y="49010"/>
                </a:lnTo>
                <a:lnTo>
                  <a:pt x="80226" y="47187"/>
                </a:lnTo>
                <a:lnTo>
                  <a:pt x="82319" y="45346"/>
                </a:lnTo>
                <a:lnTo>
                  <a:pt x="84394" y="43488"/>
                </a:lnTo>
                <a:lnTo>
                  <a:pt x="86487" y="41647"/>
                </a:lnTo>
                <a:lnTo>
                  <a:pt x="88599" y="39825"/>
                </a:lnTo>
                <a:lnTo>
                  <a:pt x="89663" y="38923"/>
                </a:lnTo>
                <a:lnTo>
                  <a:pt x="90728" y="38020"/>
                </a:lnTo>
                <a:lnTo>
                  <a:pt x="91810" y="37154"/>
                </a:lnTo>
                <a:lnTo>
                  <a:pt x="92911" y="36288"/>
                </a:lnTo>
                <a:lnTo>
                  <a:pt x="94066" y="35386"/>
                </a:lnTo>
                <a:lnTo>
                  <a:pt x="95221" y="34520"/>
                </a:lnTo>
                <a:lnTo>
                  <a:pt x="96394" y="33654"/>
                </a:lnTo>
                <a:lnTo>
                  <a:pt x="97567" y="32806"/>
                </a:lnTo>
                <a:lnTo>
                  <a:pt x="98757" y="31958"/>
                </a:lnTo>
                <a:lnTo>
                  <a:pt x="99948" y="31146"/>
                </a:lnTo>
                <a:lnTo>
                  <a:pt x="101157" y="30315"/>
                </a:lnTo>
                <a:lnTo>
                  <a:pt x="102366" y="29522"/>
                </a:lnTo>
                <a:lnTo>
                  <a:pt x="103575" y="28728"/>
                </a:lnTo>
                <a:lnTo>
                  <a:pt x="104802" y="27952"/>
                </a:lnTo>
                <a:lnTo>
                  <a:pt x="106047" y="27194"/>
                </a:lnTo>
                <a:lnTo>
                  <a:pt x="107292" y="26454"/>
                </a:lnTo>
                <a:lnTo>
                  <a:pt x="108556" y="25714"/>
                </a:lnTo>
                <a:lnTo>
                  <a:pt x="109801" y="24992"/>
                </a:lnTo>
                <a:lnTo>
                  <a:pt x="111082" y="24289"/>
                </a:lnTo>
                <a:lnTo>
                  <a:pt x="112363" y="23585"/>
                </a:lnTo>
                <a:lnTo>
                  <a:pt x="113644" y="22917"/>
                </a:lnTo>
                <a:lnTo>
                  <a:pt x="114925" y="22250"/>
                </a:lnTo>
                <a:lnTo>
                  <a:pt x="116224" y="21600"/>
                </a:lnTo>
                <a:lnTo>
                  <a:pt x="117542" y="20968"/>
                </a:lnTo>
                <a:lnTo>
                  <a:pt x="118859" y="20337"/>
                </a:lnTo>
                <a:lnTo>
                  <a:pt x="120176" y="19741"/>
                </a:lnTo>
                <a:lnTo>
                  <a:pt x="121493" y="19146"/>
                </a:lnTo>
                <a:lnTo>
                  <a:pt x="122829" y="18587"/>
                </a:lnTo>
                <a:lnTo>
                  <a:pt x="124182" y="18027"/>
                </a:lnTo>
                <a:lnTo>
                  <a:pt x="125517" y="17486"/>
                </a:lnTo>
                <a:lnTo>
                  <a:pt x="126871" y="16963"/>
                </a:lnTo>
                <a:lnTo>
                  <a:pt x="128242" y="16457"/>
                </a:lnTo>
                <a:lnTo>
                  <a:pt x="129613" y="15970"/>
                </a:lnTo>
                <a:lnTo>
                  <a:pt x="130985" y="15501"/>
                </a:lnTo>
                <a:lnTo>
                  <a:pt x="132356" y="15050"/>
                </a:lnTo>
                <a:lnTo>
                  <a:pt x="133746" y="14599"/>
                </a:lnTo>
                <a:lnTo>
                  <a:pt x="135766" y="14003"/>
                </a:lnTo>
                <a:lnTo>
                  <a:pt x="137787" y="13426"/>
                </a:lnTo>
                <a:lnTo>
                  <a:pt x="139826" y="12885"/>
                </a:lnTo>
                <a:lnTo>
                  <a:pt x="141865" y="12379"/>
                </a:lnTo>
                <a:lnTo>
                  <a:pt x="142894" y="12145"/>
                </a:lnTo>
                <a:lnTo>
                  <a:pt x="143923" y="11910"/>
                </a:lnTo>
                <a:lnTo>
                  <a:pt x="144951" y="11694"/>
                </a:lnTo>
                <a:lnTo>
                  <a:pt x="145980" y="11495"/>
                </a:lnTo>
                <a:lnTo>
                  <a:pt x="147008" y="11297"/>
                </a:lnTo>
                <a:lnTo>
                  <a:pt x="148055" y="11116"/>
                </a:lnTo>
                <a:lnTo>
                  <a:pt x="149083" y="10954"/>
                </a:lnTo>
                <a:lnTo>
                  <a:pt x="150130" y="10809"/>
                </a:lnTo>
                <a:lnTo>
                  <a:pt x="151790" y="10593"/>
                </a:lnTo>
                <a:lnTo>
                  <a:pt x="1517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22" name="Google Shape;2422;p35"/>
          <p:cNvSpPr/>
          <p:nvPr/>
        </p:nvSpPr>
        <p:spPr>
          <a:xfrm rot="10800000">
            <a:off x="7603579" y="4221621"/>
            <a:ext cx="2588696" cy="1911154"/>
          </a:xfrm>
          <a:custGeom>
            <a:rect b="b" l="l" r="r" t="t"/>
            <a:pathLst>
              <a:path extrusionOk="0" h="63012" w="85351">
                <a:moveTo>
                  <a:pt x="76725" y="1"/>
                </a:moveTo>
                <a:lnTo>
                  <a:pt x="76166" y="308"/>
                </a:lnTo>
                <a:lnTo>
                  <a:pt x="75607" y="650"/>
                </a:lnTo>
                <a:lnTo>
                  <a:pt x="75065" y="993"/>
                </a:lnTo>
                <a:lnTo>
                  <a:pt x="74524" y="1336"/>
                </a:lnTo>
                <a:lnTo>
                  <a:pt x="73983" y="1715"/>
                </a:lnTo>
                <a:lnTo>
                  <a:pt x="73459" y="2076"/>
                </a:lnTo>
                <a:lnTo>
                  <a:pt x="72936" y="2473"/>
                </a:lnTo>
                <a:lnTo>
                  <a:pt x="72431" y="2870"/>
                </a:lnTo>
                <a:lnTo>
                  <a:pt x="71926" y="3267"/>
                </a:lnTo>
                <a:lnTo>
                  <a:pt x="71438" y="3682"/>
                </a:lnTo>
                <a:lnTo>
                  <a:pt x="70446" y="4530"/>
                </a:lnTo>
                <a:lnTo>
                  <a:pt x="69490" y="5396"/>
                </a:lnTo>
                <a:lnTo>
                  <a:pt x="68569" y="6298"/>
                </a:lnTo>
                <a:lnTo>
                  <a:pt x="67649" y="7219"/>
                </a:lnTo>
                <a:lnTo>
                  <a:pt x="66747" y="8157"/>
                </a:lnTo>
                <a:lnTo>
                  <a:pt x="65863" y="9113"/>
                </a:lnTo>
                <a:lnTo>
                  <a:pt x="64978" y="10070"/>
                </a:lnTo>
                <a:lnTo>
                  <a:pt x="63246" y="12000"/>
                </a:lnTo>
                <a:lnTo>
                  <a:pt x="61532" y="13913"/>
                </a:lnTo>
                <a:lnTo>
                  <a:pt x="60612" y="14924"/>
                </a:lnTo>
                <a:lnTo>
                  <a:pt x="59673" y="15916"/>
                </a:lnTo>
                <a:lnTo>
                  <a:pt x="58735" y="16908"/>
                </a:lnTo>
                <a:lnTo>
                  <a:pt x="57779" y="17865"/>
                </a:lnTo>
                <a:lnTo>
                  <a:pt x="56804" y="18821"/>
                </a:lnTo>
                <a:lnTo>
                  <a:pt x="55812" y="19741"/>
                </a:lnTo>
                <a:lnTo>
                  <a:pt x="54801" y="20662"/>
                </a:lnTo>
                <a:lnTo>
                  <a:pt x="53773" y="21546"/>
                </a:lnTo>
                <a:lnTo>
                  <a:pt x="52600" y="22484"/>
                </a:lnTo>
                <a:lnTo>
                  <a:pt x="51427" y="23423"/>
                </a:lnTo>
                <a:lnTo>
                  <a:pt x="50236" y="24325"/>
                </a:lnTo>
                <a:lnTo>
                  <a:pt x="49027" y="25209"/>
                </a:lnTo>
                <a:lnTo>
                  <a:pt x="47782" y="26057"/>
                </a:lnTo>
                <a:lnTo>
                  <a:pt x="46537" y="26887"/>
                </a:lnTo>
                <a:lnTo>
                  <a:pt x="45274" y="27699"/>
                </a:lnTo>
                <a:lnTo>
                  <a:pt x="43993" y="28475"/>
                </a:lnTo>
                <a:lnTo>
                  <a:pt x="42676" y="29233"/>
                </a:lnTo>
                <a:lnTo>
                  <a:pt x="41358" y="29955"/>
                </a:lnTo>
                <a:lnTo>
                  <a:pt x="40005" y="30640"/>
                </a:lnTo>
                <a:lnTo>
                  <a:pt x="38634" y="31308"/>
                </a:lnTo>
                <a:lnTo>
                  <a:pt x="37262" y="31921"/>
                </a:lnTo>
                <a:lnTo>
                  <a:pt x="35855" y="32499"/>
                </a:lnTo>
                <a:lnTo>
                  <a:pt x="34447" y="33058"/>
                </a:lnTo>
                <a:lnTo>
                  <a:pt x="33744" y="33311"/>
                </a:lnTo>
                <a:lnTo>
                  <a:pt x="33022" y="33563"/>
                </a:lnTo>
                <a:lnTo>
                  <a:pt x="32300" y="33798"/>
                </a:lnTo>
                <a:lnTo>
                  <a:pt x="31578" y="34015"/>
                </a:lnTo>
                <a:lnTo>
                  <a:pt x="30857" y="34231"/>
                </a:lnTo>
                <a:lnTo>
                  <a:pt x="30135" y="34430"/>
                </a:lnTo>
                <a:lnTo>
                  <a:pt x="29395" y="34628"/>
                </a:lnTo>
                <a:lnTo>
                  <a:pt x="28673" y="34809"/>
                </a:lnTo>
                <a:lnTo>
                  <a:pt x="27933" y="34971"/>
                </a:lnTo>
                <a:lnTo>
                  <a:pt x="27194" y="35133"/>
                </a:lnTo>
                <a:lnTo>
                  <a:pt x="26454" y="35278"/>
                </a:lnTo>
                <a:lnTo>
                  <a:pt x="25696" y="35404"/>
                </a:lnTo>
                <a:lnTo>
                  <a:pt x="24956" y="35530"/>
                </a:lnTo>
                <a:lnTo>
                  <a:pt x="24198" y="35639"/>
                </a:lnTo>
                <a:lnTo>
                  <a:pt x="23458" y="35729"/>
                </a:lnTo>
                <a:lnTo>
                  <a:pt x="22700" y="35819"/>
                </a:lnTo>
                <a:lnTo>
                  <a:pt x="21943" y="35873"/>
                </a:lnTo>
                <a:lnTo>
                  <a:pt x="21185" y="35927"/>
                </a:lnTo>
                <a:lnTo>
                  <a:pt x="19904" y="35999"/>
                </a:lnTo>
                <a:lnTo>
                  <a:pt x="18622" y="36018"/>
                </a:lnTo>
                <a:lnTo>
                  <a:pt x="17359" y="36018"/>
                </a:lnTo>
                <a:lnTo>
                  <a:pt x="16078" y="35963"/>
                </a:lnTo>
                <a:lnTo>
                  <a:pt x="14815" y="35891"/>
                </a:lnTo>
                <a:lnTo>
                  <a:pt x="13552" y="35765"/>
                </a:lnTo>
                <a:lnTo>
                  <a:pt x="12289" y="35602"/>
                </a:lnTo>
                <a:lnTo>
                  <a:pt x="11026" y="35404"/>
                </a:lnTo>
                <a:lnTo>
                  <a:pt x="9781" y="35169"/>
                </a:lnTo>
                <a:lnTo>
                  <a:pt x="9167" y="35043"/>
                </a:lnTo>
                <a:lnTo>
                  <a:pt x="8554" y="34899"/>
                </a:lnTo>
                <a:lnTo>
                  <a:pt x="7940" y="34736"/>
                </a:lnTo>
                <a:lnTo>
                  <a:pt x="7327" y="34574"/>
                </a:lnTo>
                <a:lnTo>
                  <a:pt x="6713" y="34394"/>
                </a:lnTo>
                <a:lnTo>
                  <a:pt x="6118" y="34195"/>
                </a:lnTo>
                <a:lnTo>
                  <a:pt x="5504" y="33997"/>
                </a:lnTo>
                <a:lnTo>
                  <a:pt x="4909" y="33780"/>
                </a:lnTo>
                <a:lnTo>
                  <a:pt x="4313" y="33563"/>
                </a:lnTo>
                <a:lnTo>
                  <a:pt x="3718" y="33329"/>
                </a:lnTo>
                <a:lnTo>
                  <a:pt x="3140" y="33076"/>
                </a:lnTo>
                <a:lnTo>
                  <a:pt x="2545" y="32824"/>
                </a:lnTo>
                <a:lnTo>
                  <a:pt x="1967" y="32553"/>
                </a:lnTo>
                <a:lnTo>
                  <a:pt x="1390" y="32264"/>
                </a:lnTo>
                <a:lnTo>
                  <a:pt x="686" y="31903"/>
                </a:lnTo>
                <a:lnTo>
                  <a:pt x="1" y="31524"/>
                </a:lnTo>
                <a:lnTo>
                  <a:pt x="1" y="62633"/>
                </a:lnTo>
                <a:lnTo>
                  <a:pt x="1516" y="62795"/>
                </a:lnTo>
                <a:lnTo>
                  <a:pt x="2274" y="62868"/>
                </a:lnTo>
                <a:lnTo>
                  <a:pt x="3032" y="62922"/>
                </a:lnTo>
                <a:lnTo>
                  <a:pt x="4079" y="62958"/>
                </a:lnTo>
                <a:lnTo>
                  <a:pt x="5143" y="62994"/>
                </a:lnTo>
                <a:lnTo>
                  <a:pt x="6190" y="63012"/>
                </a:lnTo>
                <a:lnTo>
                  <a:pt x="7255" y="62994"/>
                </a:lnTo>
                <a:lnTo>
                  <a:pt x="8301" y="62958"/>
                </a:lnTo>
                <a:lnTo>
                  <a:pt x="9348" y="62904"/>
                </a:lnTo>
                <a:lnTo>
                  <a:pt x="10394" y="62813"/>
                </a:lnTo>
                <a:lnTo>
                  <a:pt x="11441" y="62723"/>
                </a:lnTo>
                <a:lnTo>
                  <a:pt x="12469" y="62597"/>
                </a:lnTo>
                <a:lnTo>
                  <a:pt x="13516" y="62453"/>
                </a:lnTo>
                <a:lnTo>
                  <a:pt x="14544" y="62290"/>
                </a:lnTo>
                <a:lnTo>
                  <a:pt x="15573" y="62110"/>
                </a:lnTo>
                <a:lnTo>
                  <a:pt x="16601" y="61911"/>
                </a:lnTo>
                <a:lnTo>
                  <a:pt x="17630" y="61695"/>
                </a:lnTo>
                <a:lnTo>
                  <a:pt x="18640" y="61442"/>
                </a:lnTo>
                <a:lnTo>
                  <a:pt x="19651" y="61189"/>
                </a:lnTo>
                <a:lnTo>
                  <a:pt x="20661" y="60919"/>
                </a:lnTo>
                <a:lnTo>
                  <a:pt x="21672" y="60612"/>
                </a:lnTo>
                <a:lnTo>
                  <a:pt x="22664" y="60305"/>
                </a:lnTo>
                <a:lnTo>
                  <a:pt x="23657" y="59962"/>
                </a:lnTo>
                <a:lnTo>
                  <a:pt x="24649" y="59620"/>
                </a:lnTo>
                <a:lnTo>
                  <a:pt x="25624" y="59259"/>
                </a:lnTo>
                <a:lnTo>
                  <a:pt x="26598" y="58862"/>
                </a:lnTo>
                <a:lnTo>
                  <a:pt x="27572" y="58465"/>
                </a:lnTo>
                <a:lnTo>
                  <a:pt x="28529" y="58050"/>
                </a:lnTo>
                <a:lnTo>
                  <a:pt x="29485" y="57617"/>
                </a:lnTo>
                <a:lnTo>
                  <a:pt x="30442" y="57166"/>
                </a:lnTo>
                <a:lnTo>
                  <a:pt x="31380" y="56696"/>
                </a:lnTo>
                <a:lnTo>
                  <a:pt x="32318" y="56209"/>
                </a:lnTo>
                <a:lnTo>
                  <a:pt x="33238" y="55722"/>
                </a:lnTo>
                <a:lnTo>
                  <a:pt x="34159" y="55199"/>
                </a:lnTo>
                <a:lnTo>
                  <a:pt x="35079" y="54675"/>
                </a:lnTo>
                <a:lnTo>
                  <a:pt x="35981" y="54134"/>
                </a:lnTo>
                <a:lnTo>
                  <a:pt x="36883" y="53575"/>
                </a:lnTo>
                <a:lnTo>
                  <a:pt x="37786" y="52997"/>
                </a:lnTo>
                <a:lnTo>
                  <a:pt x="38670" y="52420"/>
                </a:lnTo>
                <a:lnTo>
                  <a:pt x="39554" y="51806"/>
                </a:lnTo>
                <a:lnTo>
                  <a:pt x="40420" y="51211"/>
                </a:lnTo>
                <a:lnTo>
                  <a:pt x="41286" y="50579"/>
                </a:lnTo>
                <a:lnTo>
                  <a:pt x="42134" y="49948"/>
                </a:lnTo>
                <a:lnTo>
                  <a:pt x="42982" y="49298"/>
                </a:lnTo>
                <a:lnTo>
                  <a:pt x="43830" y="48631"/>
                </a:lnTo>
                <a:lnTo>
                  <a:pt x="44642" y="47963"/>
                </a:lnTo>
                <a:lnTo>
                  <a:pt x="45472" y="47295"/>
                </a:lnTo>
                <a:lnTo>
                  <a:pt x="46284" y="46592"/>
                </a:lnTo>
                <a:lnTo>
                  <a:pt x="47078" y="45888"/>
                </a:lnTo>
                <a:lnTo>
                  <a:pt x="47890" y="45184"/>
                </a:lnTo>
                <a:lnTo>
                  <a:pt x="48666" y="44462"/>
                </a:lnTo>
                <a:lnTo>
                  <a:pt x="49442" y="43722"/>
                </a:lnTo>
                <a:lnTo>
                  <a:pt x="50218" y="42983"/>
                </a:lnTo>
                <a:lnTo>
                  <a:pt x="50976" y="42225"/>
                </a:lnTo>
                <a:lnTo>
                  <a:pt x="51716" y="41467"/>
                </a:lnTo>
                <a:lnTo>
                  <a:pt x="52456" y="40691"/>
                </a:lnTo>
                <a:lnTo>
                  <a:pt x="53177" y="39915"/>
                </a:lnTo>
                <a:lnTo>
                  <a:pt x="53899" y="39139"/>
                </a:lnTo>
                <a:lnTo>
                  <a:pt x="54621" y="38327"/>
                </a:lnTo>
                <a:lnTo>
                  <a:pt x="55307" y="37533"/>
                </a:lnTo>
                <a:lnTo>
                  <a:pt x="56010" y="36721"/>
                </a:lnTo>
                <a:lnTo>
                  <a:pt x="56678" y="35891"/>
                </a:lnTo>
                <a:lnTo>
                  <a:pt x="57346" y="35079"/>
                </a:lnTo>
                <a:lnTo>
                  <a:pt x="58013" y="34231"/>
                </a:lnTo>
                <a:lnTo>
                  <a:pt x="58663" y="33401"/>
                </a:lnTo>
                <a:lnTo>
                  <a:pt x="59294" y="32553"/>
                </a:lnTo>
                <a:lnTo>
                  <a:pt x="59926" y="31705"/>
                </a:lnTo>
                <a:lnTo>
                  <a:pt x="61117" y="30009"/>
                </a:lnTo>
                <a:lnTo>
                  <a:pt x="62290" y="28294"/>
                </a:lnTo>
                <a:lnTo>
                  <a:pt x="63445" y="26562"/>
                </a:lnTo>
                <a:lnTo>
                  <a:pt x="64581" y="24830"/>
                </a:lnTo>
                <a:lnTo>
                  <a:pt x="66837" y="21329"/>
                </a:lnTo>
                <a:lnTo>
                  <a:pt x="67974" y="19579"/>
                </a:lnTo>
                <a:lnTo>
                  <a:pt x="69111" y="17847"/>
                </a:lnTo>
                <a:lnTo>
                  <a:pt x="70265" y="16133"/>
                </a:lnTo>
                <a:lnTo>
                  <a:pt x="71456" y="14418"/>
                </a:lnTo>
                <a:lnTo>
                  <a:pt x="72052" y="13570"/>
                </a:lnTo>
                <a:lnTo>
                  <a:pt x="72665" y="12740"/>
                </a:lnTo>
                <a:lnTo>
                  <a:pt x="73279" y="11910"/>
                </a:lnTo>
                <a:lnTo>
                  <a:pt x="73910" y="11080"/>
                </a:lnTo>
                <a:lnTo>
                  <a:pt x="74560" y="10268"/>
                </a:lnTo>
                <a:lnTo>
                  <a:pt x="75210" y="9474"/>
                </a:lnTo>
                <a:lnTo>
                  <a:pt x="75877" y="8662"/>
                </a:lnTo>
                <a:lnTo>
                  <a:pt x="76545" y="7886"/>
                </a:lnTo>
                <a:lnTo>
                  <a:pt x="77249" y="7110"/>
                </a:lnTo>
                <a:lnTo>
                  <a:pt x="77952" y="6352"/>
                </a:lnTo>
                <a:lnTo>
                  <a:pt x="78674" y="5595"/>
                </a:lnTo>
                <a:lnTo>
                  <a:pt x="79414" y="4855"/>
                </a:lnTo>
                <a:lnTo>
                  <a:pt x="80118" y="4187"/>
                </a:lnTo>
                <a:lnTo>
                  <a:pt x="80821" y="3538"/>
                </a:lnTo>
                <a:lnTo>
                  <a:pt x="81543" y="2906"/>
                </a:lnTo>
                <a:lnTo>
                  <a:pt x="82283" y="2292"/>
                </a:lnTo>
                <a:lnTo>
                  <a:pt x="83041" y="1697"/>
                </a:lnTo>
                <a:lnTo>
                  <a:pt x="83799" y="1120"/>
                </a:lnTo>
                <a:lnTo>
                  <a:pt x="84575" y="542"/>
                </a:lnTo>
                <a:lnTo>
                  <a:pt x="8535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23" name="Google Shape;2423;p35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2424" name="Google Shape;2424;p35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2425" name="Google Shape;2425;p35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2426" name="Google Shape;2426;p35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" name="Google Shape;2427;p35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" name="Google Shape;2428;p35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" name="Google Shape;2429;p35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" name="Google Shape;2430;p35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" name="Google Shape;2431;p35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" name="Google Shape;2432;p35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" name="Google Shape;2433;p35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" name="Google Shape;2434;p35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" name="Google Shape;2435;p35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" name="Google Shape;2436;p35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" name="Google Shape;2437;p35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" name="Google Shape;2438;p35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" name="Google Shape;2439;p35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" name="Google Shape;2440;p35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" name="Google Shape;2441;p35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" name="Google Shape;2442;p35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" name="Google Shape;2443;p35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" name="Google Shape;2444;p35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" name="Google Shape;2445;p35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" name="Google Shape;2446;p35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" name="Google Shape;2447;p35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" name="Google Shape;2448;p35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" name="Google Shape;2449;p35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" name="Google Shape;2450;p35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" name="Google Shape;2451;p35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" name="Google Shape;2452;p35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" name="Google Shape;2453;p35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" name="Google Shape;2454;p35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" name="Google Shape;2455;p35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" name="Google Shape;2456;p35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" name="Google Shape;2457;p35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" name="Google Shape;2458;p35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" name="Google Shape;2459;p35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" name="Google Shape;2460;p35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" name="Google Shape;2461;p35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" name="Google Shape;2462;p35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" name="Google Shape;2463;p35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" name="Google Shape;2464;p35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" name="Google Shape;2465;p35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" name="Google Shape;2466;p35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" name="Google Shape;2467;p35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" name="Google Shape;2468;p35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" name="Google Shape;2469;p35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" name="Google Shape;2470;p35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" name="Google Shape;2471;p35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" name="Google Shape;2472;p35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" name="Google Shape;2473;p35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" name="Google Shape;2474;p35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" name="Google Shape;2475;p35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" name="Google Shape;2476;p35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" name="Google Shape;2477;p35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" name="Google Shape;2478;p35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" name="Google Shape;2479;p35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" name="Google Shape;2480;p35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" name="Google Shape;2481;p35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" name="Google Shape;2482;p35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" name="Google Shape;2483;p35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" name="Google Shape;2484;p35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" name="Google Shape;2485;p35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" name="Google Shape;2486;p35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" name="Google Shape;2487;p35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" name="Google Shape;2488;p35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" name="Google Shape;2489;p35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" name="Google Shape;2490;p35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" name="Google Shape;2491;p35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" name="Google Shape;2492;p35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" name="Google Shape;2493;p35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" name="Google Shape;2494;p35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" name="Google Shape;2495;p35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" name="Google Shape;2496;p35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" name="Google Shape;2497;p35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2">
  <p:cSld name="CUSTOM_1_1">
    <p:spTree>
      <p:nvGrpSpPr>
        <p:cNvPr id="2498" name="Shape 2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9" name="Google Shape;2499;p36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0" name="Google Shape;2500;p36"/>
          <p:cNvSpPr txBox="1"/>
          <p:nvPr>
            <p:ph idx="1" type="subTitle"/>
          </p:nvPr>
        </p:nvSpPr>
        <p:spPr>
          <a:xfrm>
            <a:off x="862627" y="2934286"/>
            <a:ext cx="1627500" cy="54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9pPr>
          </a:lstStyle>
          <a:p/>
        </p:txBody>
      </p:sp>
      <p:sp>
        <p:nvSpPr>
          <p:cNvPr id="2501" name="Google Shape;2501;p36"/>
          <p:cNvSpPr txBox="1"/>
          <p:nvPr>
            <p:ph idx="2" type="subTitle"/>
          </p:nvPr>
        </p:nvSpPr>
        <p:spPr>
          <a:xfrm>
            <a:off x="761977" y="3586231"/>
            <a:ext cx="1828800" cy="502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502" name="Google Shape;2502;p36"/>
          <p:cNvSpPr txBox="1"/>
          <p:nvPr>
            <p:ph idx="3" type="subTitle"/>
          </p:nvPr>
        </p:nvSpPr>
        <p:spPr>
          <a:xfrm>
            <a:off x="2793495" y="2934275"/>
            <a:ext cx="1626600" cy="54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9pPr>
          </a:lstStyle>
          <a:p/>
        </p:txBody>
      </p:sp>
      <p:sp>
        <p:nvSpPr>
          <p:cNvPr id="2503" name="Google Shape;2503;p36"/>
          <p:cNvSpPr txBox="1"/>
          <p:nvPr>
            <p:ph idx="4" type="subTitle"/>
          </p:nvPr>
        </p:nvSpPr>
        <p:spPr>
          <a:xfrm>
            <a:off x="2692545" y="3586231"/>
            <a:ext cx="1828800" cy="502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504" name="Google Shape;2504;p36"/>
          <p:cNvSpPr txBox="1"/>
          <p:nvPr>
            <p:ph idx="5" type="subTitle"/>
          </p:nvPr>
        </p:nvSpPr>
        <p:spPr>
          <a:xfrm>
            <a:off x="4723462" y="2934269"/>
            <a:ext cx="1627500" cy="54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9pPr>
          </a:lstStyle>
          <a:p/>
        </p:txBody>
      </p:sp>
      <p:sp>
        <p:nvSpPr>
          <p:cNvPr id="2505" name="Google Shape;2505;p36"/>
          <p:cNvSpPr txBox="1"/>
          <p:nvPr>
            <p:ph idx="6" type="subTitle"/>
          </p:nvPr>
        </p:nvSpPr>
        <p:spPr>
          <a:xfrm>
            <a:off x="4623112" y="3586231"/>
            <a:ext cx="1828800" cy="502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506" name="Google Shape;2506;p36"/>
          <p:cNvSpPr txBox="1"/>
          <p:nvPr>
            <p:ph type="title"/>
          </p:nvPr>
        </p:nvSpPr>
        <p:spPr>
          <a:xfrm>
            <a:off x="713225" y="651662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507" name="Google Shape;2507;p36"/>
          <p:cNvSpPr/>
          <p:nvPr/>
        </p:nvSpPr>
        <p:spPr>
          <a:xfrm>
            <a:off x="1442575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8" name="Google Shape;2508;p36"/>
          <p:cNvSpPr/>
          <p:nvPr/>
        </p:nvSpPr>
        <p:spPr>
          <a:xfrm>
            <a:off x="2969775" y="4683288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9" name="Google Shape;2509;p36"/>
          <p:cNvSpPr/>
          <p:nvPr/>
        </p:nvSpPr>
        <p:spPr>
          <a:xfrm>
            <a:off x="158125" y="4430775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10" name="Google Shape;2510;p36"/>
          <p:cNvSpPr/>
          <p:nvPr/>
        </p:nvSpPr>
        <p:spPr>
          <a:xfrm>
            <a:off x="5670775" y="459942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11" name="Google Shape;2511;p36"/>
          <p:cNvGrpSpPr/>
          <p:nvPr/>
        </p:nvGrpSpPr>
        <p:grpSpPr>
          <a:xfrm>
            <a:off x="7131640" y="2391328"/>
            <a:ext cx="4285784" cy="3292815"/>
            <a:chOff x="7131640" y="2391328"/>
            <a:chExt cx="4285784" cy="3292815"/>
          </a:xfrm>
        </p:grpSpPr>
        <p:sp>
          <p:nvSpPr>
            <p:cNvPr id="2512" name="Google Shape;2512;p36"/>
            <p:cNvSpPr/>
            <p:nvPr/>
          </p:nvSpPr>
          <p:spPr>
            <a:xfrm rot="-1252032">
              <a:off x="7345842" y="3004813"/>
              <a:ext cx="3794715" cy="1901458"/>
            </a:xfrm>
            <a:custGeom>
              <a:rect b="b" l="l" r="r" t="t"/>
              <a:pathLst>
                <a:path extrusionOk="0" h="76059" w="151790">
                  <a:moveTo>
                    <a:pt x="85351" y="1"/>
                  </a:moveTo>
                  <a:lnTo>
                    <a:pt x="84575" y="542"/>
                  </a:lnTo>
                  <a:lnTo>
                    <a:pt x="83799" y="1120"/>
                  </a:lnTo>
                  <a:lnTo>
                    <a:pt x="83041" y="1697"/>
                  </a:lnTo>
                  <a:lnTo>
                    <a:pt x="82283" y="2292"/>
                  </a:lnTo>
                  <a:lnTo>
                    <a:pt x="81543" y="2906"/>
                  </a:lnTo>
                  <a:lnTo>
                    <a:pt x="80821" y="3538"/>
                  </a:lnTo>
                  <a:lnTo>
                    <a:pt x="80118" y="4187"/>
                  </a:lnTo>
                  <a:lnTo>
                    <a:pt x="79414" y="4855"/>
                  </a:lnTo>
                  <a:lnTo>
                    <a:pt x="78674" y="5595"/>
                  </a:lnTo>
                  <a:lnTo>
                    <a:pt x="77952" y="6352"/>
                  </a:lnTo>
                  <a:lnTo>
                    <a:pt x="77249" y="7110"/>
                  </a:lnTo>
                  <a:lnTo>
                    <a:pt x="76545" y="7886"/>
                  </a:lnTo>
                  <a:lnTo>
                    <a:pt x="75877" y="8662"/>
                  </a:lnTo>
                  <a:lnTo>
                    <a:pt x="75210" y="9474"/>
                  </a:lnTo>
                  <a:lnTo>
                    <a:pt x="74560" y="10268"/>
                  </a:lnTo>
                  <a:lnTo>
                    <a:pt x="73910" y="11080"/>
                  </a:lnTo>
                  <a:lnTo>
                    <a:pt x="73279" y="11910"/>
                  </a:lnTo>
                  <a:lnTo>
                    <a:pt x="72665" y="12740"/>
                  </a:lnTo>
                  <a:lnTo>
                    <a:pt x="72052" y="13570"/>
                  </a:lnTo>
                  <a:lnTo>
                    <a:pt x="71456" y="14418"/>
                  </a:lnTo>
                  <a:lnTo>
                    <a:pt x="70265" y="16133"/>
                  </a:lnTo>
                  <a:lnTo>
                    <a:pt x="69111" y="17847"/>
                  </a:lnTo>
                  <a:lnTo>
                    <a:pt x="67974" y="19579"/>
                  </a:lnTo>
                  <a:lnTo>
                    <a:pt x="66837" y="21329"/>
                  </a:lnTo>
                  <a:lnTo>
                    <a:pt x="64581" y="24830"/>
                  </a:lnTo>
                  <a:lnTo>
                    <a:pt x="63445" y="26562"/>
                  </a:lnTo>
                  <a:lnTo>
                    <a:pt x="62290" y="28294"/>
                  </a:lnTo>
                  <a:lnTo>
                    <a:pt x="61117" y="30009"/>
                  </a:lnTo>
                  <a:lnTo>
                    <a:pt x="59926" y="31705"/>
                  </a:lnTo>
                  <a:lnTo>
                    <a:pt x="59294" y="32553"/>
                  </a:lnTo>
                  <a:lnTo>
                    <a:pt x="58663" y="33401"/>
                  </a:lnTo>
                  <a:lnTo>
                    <a:pt x="58013" y="34231"/>
                  </a:lnTo>
                  <a:lnTo>
                    <a:pt x="57346" y="35079"/>
                  </a:lnTo>
                  <a:lnTo>
                    <a:pt x="56678" y="35891"/>
                  </a:lnTo>
                  <a:lnTo>
                    <a:pt x="56010" y="36721"/>
                  </a:lnTo>
                  <a:lnTo>
                    <a:pt x="55307" y="37533"/>
                  </a:lnTo>
                  <a:lnTo>
                    <a:pt x="54621" y="38327"/>
                  </a:lnTo>
                  <a:lnTo>
                    <a:pt x="53899" y="39139"/>
                  </a:lnTo>
                  <a:lnTo>
                    <a:pt x="53177" y="39915"/>
                  </a:lnTo>
                  <a:lnTo>
                    <a:pt x="52456" y="40691"/>
                  </a:lnTo>
                  <a:lnTo>
                    <a:pt x="51716" y="41467"/>
                  </a:lnTo>
                  <a:lnTo>
                    <a:pt x="50976" y="42225"/>
                  </a:lnTo>
                  <a:lnTo>
                    <a:pt x="50218" y="42983"/>
                  </a:lnTo>
                  <a:lnTo>
                    <a:pt x="49442" y="43722"/>
                  </a:lnTo>
                  <a:lnTo>
                    <a:pt x="48666" y="44462"/>
                  </a:lnTo>
                  <a:lnTo>
                    <a:pt x="47890" y="45184"/>
                  </a:lnTo>
                  <a:lnTo>
                    <a:pt x="47078" y="45888"/>
                  </a:lnTo>
                  <a:lnTo>
                    <a:pt x="46284" y="46592"/>
                  </a:lnTo>
                  <a:lnTo>
                    <a:pt x="45472" y="47295"/>
                  </a:lnTo>
                  <a:lnTo>
                    <a:pt x="44642" y="47963"/>
                  </a:lnTo>
                  <a:lnTo>
                    <a:pt x="43830" y="48631"/>
                  </a:lnTo>
                  <a:lnTo>
                    <a:pt x="42982" y="49298"/>
                  </a:lnTo>
                  <a:lnTo>
                    <a:pt x="42134" y="49948"/>
                  </a:lnTo>
                  <a:lnTo>
                    <a:pt x="41286" y="50579"/>
                  </a:lnTo>
                  <a:lnTo>
                    <a:pt x="40420" y="51211"/>
                  </a:lnTo>
                  <a:lnTo>
                    <a:pt x="39554" y="51806"/>
                  </a:lnTo>
                  <a:lnTo>
                    <a:pt x="38670" y="52420"/>
                  </a:lnTo>
                  <a:lnTo>
                    <a:pt x="37786" y="52997"/>
                  </a:lnTo>
                  <a:lnTo>
                    <a:pt x="36883" y="53575"/>
                  </a:lnTo>
                  <a:lnTo>
                    <a:pt x="35981" y="54134"/>
                  </a:lnTo>
                  <a:lnTo>
                    <a:pt x="35079" y="54675"/>
                  </a:lnTo>
                  <a:lnTo>
                    <a:pt x="34159" y="55199"/>
                  </a:lnTo>
                  <a:lnTo>
                    <a:pt x="33238" y="55722"/>
                  </a:lnTo>
                  <a:lnTo>
                    <a:pt x="32318" y="56209"/>
                  </a:lnTo>
                  <a:lnTo>
                    <a:pt x="31380" y="56696"/>
                  </a:lnTo>
                  <a:lnTo>
                    <a:pt x="30442" y="57166"/>
                  </a:lnTo>
                  <a:lnTo>
                    <a:pt x="29485" y="57617"/>
                  </a:lnTo>
                  <a:lnTo>
                    <a:pt x="28529" y="58050"/>
                  </a:lnTo>
                  <a:lnTo>
                    <a:pt x="27572" y="58465"/>
                  </a:lnTo>
                  <a:lnTo>
                    <a:pt x="26598" y="58862"/>
                  </a:lnTo>
                  <a:lnTo>
                    <a:pt x="25624" y="59259"/>
                  </a:lnTo>
                  <a:lnTo>
                    <a:pt x="24649" y="59620"/>
                  </a:lnTo>
                  <a:lnTo>
                    <a:pt x="23657" y="59962"/>
                  </a:lnTo>
                  <a:lnTo>
                    <a:pt x="22664" y="60305"/>
                  </a:lnTo>
                  <a:lnTo>
                    <a:pt x="21672" y="60612"/>
                  </a:lnTo>
                  <a:lnTo>
                    <a:pt x="20661" y="60919"/>
                  </a:lnTo>
                  <a:lnTo>
                    <a:pt x="19651" y="61189"/>
                  </a:lnTo>
                  <a:lnTo>
                    <a:pt x="18640" y="61442"/>
                  </a:lnTo>
                  <a:lnTo>
                    <a:pt x="17630" y="61695"/>
                  </a:lnTo>
                  <a:lnTo>
                    <a:pt x="16601" y="61911"/>
                  </a:lnTo>
                  <a:lnTo>
                    <a:pt x="15573" y="62110"/>
                  </a:lnTo>
                  <a:lnTo>
                    <a:pt x="14544" y="62290"/>
                  </a:lnTo>
                  <a:lnTo>
                    <a:pt x="13516" y="62453"/>
                  </a:lnTo>
                  <a:lnTo>
                    <a:pt x="12469" y="62597"/>
                  </a:lnTo>
                  <a:lnTo>
                    <a:pt x="11441" y="62723"/>
                  </a:lnTo>
                  <a:lnTo>
                    <a:pt x="10394" y="62813"/>
                  </a:lnTo>
                  <a:lnTo>
                    <a:pt x="9348" y="62904"/>
                  </a:lnTo>
                  <a:lnTo>
                    <a:pt x="8301" y="62958"/>
                  </a:lnTo>
                  <a:lnTo>
                    <a:pt x="7255" y="62994"/>
                  </a:lnTo>
                  <a:lnTo>
                    <a:pt x="6190" y="63012"/>
                  </a:lnTo>
                  <a:lnTo>
                    <a:pt x="5143" y="62994"/>
                  </a:lnTo>
                  <a:lnTo>
                    <a:pt x="4079" y="62958"/>
                  </a:lnTo>
                  <a:lnTo>
                    <a:pt x="3032" y="62922"/>
                  </a:lnTo>
                  <a:lnTo>
                    <a:pt x="2274" y="62868"/>
                  </a:lnTo>
                  <a:lnTo>
                    <a:pt x="1516" y="62795"/>
                  </a:lnTo>
                  <a:lnTo>
                    <a:pt x="1" y="62633"/>
                  </a:lnTo>
                  <a:lnTo>
                    <a:pt x="1" y="74236"/>
                  </a:lnTo>
                  <a:lnTo>
                    <a:pt x="1246" y="74524"/>
                  </a:lnTo>
                  <a:lnTo>
                    <a:pt x="2473" y="74777"/>
                  </a:lnTo>
                  <a:lnTo>
                    <a:pt x="3718" y="75012"/>
                  </a:lnTo>
                  <a:lnTo>
                    <a:pt x="4963" y="75210"/>
                  </a:lnTo>
                  <a:lnTo>
                    <a:pt x="6208" y="75409"/>
                  </a:lnTo>
                  <a:lnTo>
                    <a:pt x="7471" y="75571"/>
                  </a:lnTo>
                  <a:lnTo>
                    <a:pt x="8716" y="75697"/>
                  </a:lnTo>
                  <a:lnTo>
                    <a:pt x="9961" y="75824"/>
                  </a:lnTo>
                  <a:lnTo>
                    <a:pt x="11224" y="75914"/>
                  </a:lnTo>
                  <a:lnTo>
                    <a:pt x="12469" y="75986"/>
                  </a:lnTo>
                  <a:lnTo>
                    <a:pt x="13732" y="76022"/>
                  </a:lnTo>
                  <a:lnTo>
                    <a:pt x="14977" y="76058"/>
                  </a:lnTo>
                  <a:lnTo>
                    <a:pt x="16241" y="76058"/>
                  </a:lnTo>
                  <a:lnTo>
                    <a:pt x="17486" y="76040"/>
                  </a:lnTo>
                  <a:lnTo>
                    <a:pt x="18749" y="75986"/>
                  </a:lnTo>
                  <a:lnTo>
                    <a:pt x="19994" y="75932"/>
                  </a:lnTo>
                  <a:lnTo>
                    <a:pt x="21239" y="75842"/>
                  </a:lnTo>
                  <a:lnTo>
                    <a:pt x="22502" y="75733"/>
                  </a:lnTo>
                  <a:lnTo>
                    <a:pt x="23747" y="75607"/>
                  </a:lnTo>
                  <a:lnTo>
                    <a:pt x="24992" y="75463"/>
                  </a:lnTo>
                  <a:lnTo>
                    <a:pt x="26237" y="75282"/>
                  </a:lnTo>
                  <a:lnTo>
                    <a:pt x="27482" y="75084"/>
                  </a:lnTo>
                  <a:lnTo>
                    <a:pt x="28709" y="74867"/>
                  </a:lnTo>
                  <a:lnTo>
                    <a:pt x="29954" y="74633"/>
                  </a:lnTo>
                  <a:lnTo>
                    <a:pt x="31181" y="74380"/>
                  </a:lnTo>
                  <a:lnTo>
                    <a:pt x="32408" y="74091"/>
                  </a:lnTo>
                  <a:lnTo>
                    <a:pt x="33635" y="73803"/>
                  </a:lnTo>
                  <a:lnTo>
                    <a:pt x="34862" y="73478"/>
                  </a:lnTo>
                  <a:lnTo>
                    <a:pt x="36089" y="73135"/>
                  </a:lnTo>
                  <a:lnTo>
                    <a:pt x="37298" y="72774"/>
                  </a:lnTo>
                  <a:lnTo>
                    <a:pt x="38507" y="72395"/>
                  </a:lnTo>
                  <a:lnTo>
                    <a:pt x="39716" y="71998"/>
                  </a:lnTo>
                  <a:lnTo>
                    <a:pt x="40961" y="71565"/>
                  </a:lnTo>
                  <a:lnTo>
                    <a:pt x="42206" y="71096"/>
                  </a:lnTo>
                  <a:lnTo>
                    <a:pt x="43433" y="70627"/>
                  </a:lnTo>
                  <a:lnTo>
                    <a:pt x="44660" y="70140"/>
                  </a:lnTo>
                  <a:lnTo>
                    <a:pt x="45869" y="69634"/>
                  </a:lnTo>
                  <a:lnTo>
                    <a:pt x="47078" y="69111"/>
                  </a:lnTo>
                  <a:lnTo>
                    <a:pt x="48287" y="68570"/>
                  </a:lnTo>
                  <a:lnTo>
                    <a:pt x="49478" y="68010"/>
                  </a:lnTo>
                  <a:lnTo>
                    <a:pt x="50669" y="67433"/>
                  </a:lnTo>
                  <a:lnTo>
                    <a:pt x="51860" y="66855"/>
                  </a:lnTo>
                  <a:lnTo>
                    <a:pt x="53033" y="66242"/>
                  </a:lnTo>
                  <a:lnTo>
                    <a:pt x="54188" y="65628"/>
                  </a:lnTo>
                  <a:lnTo>
                    <a:pt x="55343" y="64997"/>
                  </a:lnTo>
                  <a:lnTo>
                    <a:pt x="56498" y="64347"/>
                  </a:lnTo>
                  <a:lnTo>
                    <a:pt x="57652" y="63698"/>
                  </a:lnTo>
                  <a:lnTo>
                    <a:pt x="58789" y="63030"/>
                  </a:lnTo>
                  <a:lnTo>
                    <a:pt x="59908" y="62344"/>
                  </a:lnTo>
                  <a:lnTo>
                    <a:pt x="61027" y="61641"/>
                  </a:lnTo>
                  <a:lnTo>
                    <a:pt x="62145" y="60937"/>
                  </a:lnTo>
                  <a:lnTo>
                    <a:pt x="63246" y="60215"/>
                  </a:lnTo>
                  <a:lnTo>
                    <a:pt x="64347" y="59475"/>
                  </a:lnTo>
                  <a:lnTo>
                    <a:pt x="65448" y="58735"/>
                  </a:lnTo>
                  <a:lnTo>
                    <a:pt x="66530" y="57978"/>
                  </a:lnTo>
                  <a:lnTo>
                    <a:pt x="67613" y="57220"/>
                  </a:lnTo>
                  <a:lnTo>
                    <a:pt x="68678" y="56444"/>
                  </a:lnTo>
                  <a:lnTo>
                    <a:pt x="69742" y="55668"/>
                  </a:lnTo>
                  <a:lnTo>
                    <a:pt x="70807" y="54874"/>
                  </a:lnTo>
                  <a:lnTo>
                    <a:pt x="71853" y="54080"/>
                  </a:lnTo>
                  <a:lnTo>
                    <a:pt x="73928" y="52456"/>
                  </a:lnTo>
                  <a:lnTo>
                    <a:pt x="75985" y="50796"/>
                  </a:lnTo>
                  <a:lnTo>
                    <a:pt x="77050" y="49912"/>
                  </a:lnTo>
                  <a:lnTo>
                    <a:pt x="78115" y="49010"/>
                  </a:lnTo>
                  <a:lnTo>
                    <a:pt x="80226" y="47187"/>
                  </a:lnTo>
                  <a:lnTo>
                    <a:pt x="82319" y="45346"/>
                  </a:lnTo>
                  <a:lnTo>
                    <a:pt x="84394" y="43488"/>
                  </a:lnTo>
                  <a:lnTo>
                    <a:pt x="86487" y="41647"/>
                  </a:lnTo>
                  <a:lnTo>
                    <a:pt x="88599" y="39825"/>
                  </a:lnTo>
                  <a:lnTo>
                    <a:pt x="89663" y="38923"/>
                  </a:lnTo>
                  <a:lnTo>
                    <a:pt x="90728" y="38020"/>
                  </a:lnTo>
                  <a:lnTo>
                    <a:pt x="91810" y="37154"/>
                  </a:lnTo>
                  <a:lnTo>
                    <a:pt x="92911" y="36288"/>
                  </a:lnTo>
                  <a:lnTo>
                    <a:pt x="94066" y="35386"/>
                  </a:lnTo>
                  <a:lnTo>
                    <a:pt x="95221" y="34520"/>
                  </a:lnTo>
                  <a:lnTo>
                    <a:pt x="96394" y="33654"/>
                  </a:lnTo>
                  <a:lnTo>
                    <a:pt x="97567" y="32806"/>
                  </a:lnTo>
                  <a:lnTo>
                    <a:pt x="98757" y="31958"/>
                  </a:lnTo>
                  <a:lnTo>
                    <a:pt x="99948" y="31146"/>
                  </a:lnTo>
                  <a:lnTo>
                    <a:pt x="101157" y="30315"/>
                  </a:lnTo>
                  <a:lnTo>
                    <a:pt x="102366" y="29522"/>
                  </a:lnTo>
                  <a:lnTo>
                    <a:pt x="103575" y="28728"/>
                  </a:lnTo>
                  <a:lnTo>
                    <a:pt x="104802" y="27952"/>
                  </a:lnTo>
                  <a:lnTo>
                    <a:pt x="106047" y="27194"/>
                  </a:lnTo>
                  <a:lnTo>
                    <a:pt x="107292" y="26454"/>
                  </a:lnTo>
                  <a:lnTo>
                    <a:pt x="108556" y="25714"/>
                  </a:lnTo>
                  <a:lnTo>
                    <a:pt x="109801" y="24992"/>
                  </a:lnTo>
                  <a:lnTo>
                    <a:pt x="111082" y="24289"/>
                  </a:lnTo>
                  <a:lnTo>
                    <a:pt x="112363" y="23585"/>
                  </a:lnTo>
                  <a:lnTo>
                    <a:pt x="113644" y="22917"/>
                  </a:lnTo>
                  <a:lnTo>
                    <a:pt x="114925" y="22250"/>
                  </a:lnTo>
                  <a:lnTo>
                    <a:pt x="116224" y="21600"/>
                  </a:lnTo>
                  <a:lnTo>
                    <a:pt x="117542" y="20968"/>
                  </a:lnTo>
                  <a:lnTo>
                    <a:pt x="118859" y="20337"/>
                  </a:lnTo>
                  <a:lnTo>
                    <a:pt x="120176" y="19741"/>
                  </a:lnTo>
                  <a:lnTo>
                    <a:pt x="121493" y="19146"/>
                  </a:lnTo>
                  <a:lnTo>
                    <a:pt x="122829" y="18587"/>
                  </a:lnTo>
                  <a:lnTo>
                    <a:pt x="124182" y="18027"/>
                  </a:lnTo>
                  <a:lnTo>
                    <a:pt x="125517" y="17486"/>
                  </a:lnTo>
                  <a:lnTo>
                    <a:pt x="126871" y="16963"/>
                  </a:lnTo>
                  <a:lnTo>
                    <a:pt x="128242" y="16457"/>
                  </a:lnTo>
                  <a:lnTo>
                    <a:pt x="129613" y="15970"/>
                  </a:lnTo>
                  <a:lnTo>
                    <a:pt x="130985" y="15501"/>
                  </a:lnTo>
                  <a:lnTo>
                    <a:pt x="132356" y="15050"/>
                  </a:lnTo>
                  <a:lnTo>
                    <a:pt x="133746" y="14599"/>
                  </a:lnTo>
                  <a:lnTo>
                    <a:pt x="135766" y="14003"/>
                  </a:lnTo>
                  <a:lnTo>
                    <a:pt x="137787" y="13426"/>
                  </a:lnTo>
                  <a:lnTo>
                    <a:pt x="139826" y="12885"/>
                  </a:lnTo>
                  <a:lnTo>
                    <a:pt x="141865" y="12379"/>
                  </a:lnTo>
                  <a:lnTo>
                    <a:pt x="142894" y="12145"/>
                  </a:lnTo>
                  <a:lnTo>
                    <a:pt x="143923" y="11910"/>
                  </a:lnTo>
                  <a:lnTo>
                    <a:pt x="144951" y="11694"/>
                  </a:lnTo>
                  <a:lnTo>
                    <a:pt x="145980" y="11495"/>
                  </a:lnTo>
                  <a:lnTo>
                    <a:pt x="147008" y="11297"/>
                  </a:lnTo>
                  <a:lnTo>
                    <a:pt x="148055" y="11116"/>
                  </a:lnTo>
                  <a:lnTo>
                    <a:pt x="149083" y="10954"/>
                  </a:lnTo>
                  <a:lnTo>
                    <a:pt x="150130" y="10809"/>
                  </a:lnTo>
                  <a:lnTo>
                    <a:pt x="151790" y="10593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36"/>
            <p:cNvSpPr/>
            <p:nvPr/>
          </p:nvSpPr>
          <p:spPr>
            <a:xfrm rot="-1252032">
              <a:off x="7424335" y="3255160"/>
              <a:ext cx="3794715" cy="1812584"/>
            </a:xfrm>
            <a:custGeom>
              <a:rect b="b" l="l" r="r" t="t"/>
              <a:pathLst>
                <a:path extrusionOk="0" h="72504" w="151790">
                  <a:moveTo>
                    <a:pt x="151790" y="1"/>
                  </a:moveTo>
                  <a:lnTo>
                    <a:pt x="150130" y="217"/>
                  </a:lnTo>
                  <a:lnTo>
                    <a:pt x="149083" y="362"/>
                  </a:lnTo>
                  <a:lnTo>
                    <a:pt x="148055" y="524"/>
                  </a:lnTo>
                  <a:lnTo>
                    <a:pt x="147008" y="705"/>
                  </a:lnTo>
                  <a:lnTo>
                    <a:pt x="145980" y="903"/>
                  </a:lnTo>
                  <a:lnTo>
                    <a:pt x="144951" y="1102"/>
                  </a:lnTo>
                  <a:lnTo>
                    <a:pt x="143923" y="1318"/>
                  </a:lnTo>
                  <a:lnTo>
                    <a:pt x="142894" y="1553"/>
                  </a:lnTo>
                  <a:lnTo>
                    <a:pt x="141865" y="1787"/>
                  </a:lnTo>
                  <a:lnTo>
                    <a:pt x="139826" y="2293"/>
                  </a:lnTo>
                  <a:lnTo>
                    <a:pt x="137787" y="2834"/>
                  </a:lnTo>
                  <a:lnTo>
                    <a:pt x="135766" y="3411"/>
                  </a:lnTo>
                  <a:lnTo>
                    <a:pt x="133746" y="4007"/>
                  </a:lnTo>
                  <a:lnTo>
                    <a:pt x="132356" y="4458"/>
                  </a:lnTo>
                  <a:lnTo>
                    <a:pt x="130985" y="4909"/>
                  </a:lnTo>
                  <a:lnTo>
                    <a:pt x="129613" y="5378"/>
                  </a:lnTo>
                  <a:lnTo>
                    <a:pt x="128242" y="5865"/>
                  </a:lnTo>
                  <a:lnTo>
                    <a:pt x="126871" y="6371"/>
                  </a:lnTo>
                  <a:lnTo>
                    <a:pt x="125517" y="6894"/>
                  </a:lnTo>
                  <a:lnTo>
                    <a:pt x="124182" y="7435"/>
                  </a:lnTo>
                  <a:lnTo>
                    <a:pt x="122829" y="7995"/>
                  </a:lnTo>
                  <a:lnTo>
                    <a:pt x="121493" y="8554"/>
                  </a:lnTo>
                  <a:lnTo>
                    <a:pt x="120176" y="9149"/>
                  </a:lnTo>
                  <a:lnTo>
                    <a:pt x="118859" y="9745"/>
                  </a:lnTo>
                  <a:lnTo>
                    <a:pt x="117542" y="10376"/>
                  </a:lnTo>
                  <a:lnTo>
                    <a:pt x="116224" y="11008"/>
                  </a:lnTo>
                  <a:lnTo>
                    <a:pt x="114925" y="11658"/>
                  </a:lnTo>
                  <a:lnTo>
                    <a:pt x="113644" y="12325"/>
                  </a:lnTo>
                  <a:lnTo>
                    <a:pt x="112363" y="12993"/>
                  </a:lnTo>
                  <a:lnTo>
                    <a:pt x="111082" y="13697"/>
                  </a:lnTo>
                  <a:lnTo>
                    <a:pt x="109801" y="14400"/>
                  </a:lnTo>
                  <a:lnTo>
                    <a:pt x="108556" y="15122"/>
                  </a:lnTo>
                  <a:lnTo>
                    <a:pt x="107292" y="15862"/>
                  </a:lnTo>
                  <a:lnTo>
                    <a:pt x="106047" y="16602"/>
                  </a:lnTo>
                  <a:lnTo>
                    <a:pt x="104802" y="17360"/>
                  </a:lnTo>
                  <a:lnTo>
                    <a:pt x="103575" y="18136"/>
                  </a:lnTo>
                  <a:lnTo>
                    <a:pt x="102366" y="18930"/>
                  </a:lnTo>
                  <a:lnTo>
                    <a:pt x="101157" y="19723"/>
                  </a:lnTo>
                  <a:lnTo>
                    <a:pt x="99948" y="20554"/>
                  </a:lnTo>
                  <a:lnTo>
                    <a:pt x="98757" y="21366"/>
                  </a:lnTo>
                  <a:lnTo>
                    <a:pt x="97567" y="22214"/>
                  </a:lnTo>
                  <a:lnTo>
                    <a:pt x="96394" y="23062"/>
                  </a:lnTo>
                  <a:lnTo>
                    <a:pt x="95221" y="23928"/>
                  </a:lnTo>
                  <a:lnTo>
                    <a:pt x="94066" y="24794"/>
                  </a:lnTo>
                  <a:lnTo>
                    <a:pt x="92911" y="25696"/>
                  </a:lnTo>
                  <a:lnTo>
                    <a:pt x="91810" y="26562"/>
                  </a:lnTo>
                  <a:lnTo>
                    <a:pt x="90728" y="27428"/>
                  </a:lnTo>
                  <a:lnTo>
                    <a:pt x="89663" y="28331"/>
                  </a:lnTo>
                  <a:lnTo>
                    <a:pt x="88599" y="29233"/>
                  </a:lnTo>
                  <a:lnTo>
                    <a:pt x="86487" y="31055"/>
                  </a:lnTo>
                  <a:lnTo>
                    <a:pt x="84394" y="32896"/>
                  </a:lnTo>
                  <a:lnTo>
                    <a:pt x="82319" y="34754"/>
                  </a:lnTo>
                  <a:lnTo>
                    <a:pt x="80226" y="36595"/>
                  </a:lnTo>
                  <a:lnTo>
                    <a:pt x="78115" y="38418"/>
                  </a:lnTo>
                  <a:lnTo>
                    <a:pt x="77050" y="39320"/>
                  </a:lnTo>
                  <a:lnTo>
                    <a:pt x="75985" y="40204"/>
                  </a:lnTo>
                  <a:lnTo>
                    <a:pt x="73928" y="41864"/>
                  </a:lnTo>
                  <a:lnTo>
                    <a:pt x="71853" y="43488"/>
                  </a:lnTo>
                  <a:lnTo>
                    <a:pt x="70807" y="44282"/>
                  </a:lnTo>
                  <a:lnTo>
                    <a:pt x="69742" y="45076"/>
                  </a:lnTo>
                  <a:lnTo>
                    <a:pt x="68678" y="45852"/>
                  </a:lnTo>
                  <a:lnTo>
                    <a:pt x="67613" y="46628"/>
                  </a:lnTo>
                  <a:lnTo>
                    <a:pt x="66530" y="47386"/>
                  </a:lnTo>
                  <a:lnTo>
                    <a:pt x="65448" y="48143"/>
                  </a:lnTo>
                  <a:lnTo>
                    <a:pt x="64347" y="48883"/>
                  </a:lnTo>
                  <a:lnTo>
                    <a:pt x="63246" y="49623"/>
                  </a:lnTo>
                  <a:lnTo>
                    <a:pt x="62145" y="50345"/>
                  </a:lnTo>
                  <a:lnTo>
                    <a:pt x="61027" y="51049"/>
                  </a:lnTo>
                  <a:lnTo>
                    <a:pt x="59908" y="51752"/>
                  </a:lnTo>
                  <a:lnTo>
                    <a:pt x="58789" y="52438"/>
                  </a:lnTo>
                  <a:lnTo>
                    <a:pt x="57652" y="53106"/>
                  </a:lnTo>
                  <a:lnTo>
                    <a:pt x="56498" y="53755"/>
                  </a:lnTo>
                  <a:lnTo>
                    <a:pt x="55343" y="54405"/>
                  </a:lnTo>
                  <a:lnTo>
                    <a:pt x="54188" y="55036"/>
                  </a:lnTo>
                  <a:lnTo>
                    <a:pt x="53033" y="55650"/>
                  </a:lnTo>
                  <a:lnTo>
                    <a:pt x="51860" y="56263"/>
                  </a:lnTo>
                  <a:lnTo>
                    <a:pt x="50669" y="56841"/>
                  </a:lnTo>
                  <a:lnTo>
                    <a:pt x="49478" y="57418"/>
                  </a:lnTo>
                  <a:lnTo>
                    <a:pt x="48287" y="57978"/>
                  </a:lnTo>
                  <a:lnTo>
                    <a:pt x="47078" y="58519"/>
                  </a:lnTo>
                  <a:lnTo>
                    <a:pt x="45869" y="59042"/>
                  </a:lnTo>
                  <a:lnTo>
                    <a:pt x="44660" y="59548"/>
                  </a:lnTo>
                  <a:lnTo>
                    <a:pt x="43433" y="60035"/>
                  </a:lnTo>
                  <a:lnTo>
                    <a:pt x="42206" y="60504"/>
                  </a:lnTo>
                  <a:lnTo>
                    <a:pt x="40961" y="60973"/>
                  </a:lnTo>
                  <a:lnTo>
                    <a:pt x="39716" y="61406"/>
                  </a:lnTo>
                  <a:lnTo>
                    <a:pt x="38507" y="61803"/>
                  </a:lnTo>
                  <a:lnTo>
                    <a:pt x="37298" y="62182"/>
                  </a:lnTo>
                  <a:lnTo>
                    <a:pt x="36089" y="62543"/>
                  </a:lnTo>
                  <a:lnTo>
                    <a:pt x="34862" y="62886"/>
                  </a:lnTo>
                  <a:lnTo>
                    <a:pt x="33635" y="63211"/>
                  </a:lnTo>
                  <a:lnTo>
                    <a:pt x="32408" y="63499"/>
                  </a:lnTo>
                  <a:lnTo>
                    <a:pt x="31181" y="63788"/>
                  </a:lnTo>
                  <a:lnTo>
                    <a:pt x="29954" y="64041"/>
                  </a:lnTo>
                  <a:lnTo>
                    <a:pt x="28709" y="64275"/>
                  </a:lnTo>
                  <a:lnTo>
                    <a:pt x="27482" y="64492"/>
                  </a:lnTo>
                  <a:lnTo>
                    <a:pt x="26237" y="64690"/>
                  </a:lnTo>
                  <a:lnTo>
                    <a:pt x="24992" y="64871"/>
                  </a:lnTo>
                  <a:lnTo>
                    <a:pt x="23747" y="65015"/>
                  </a:lnTo>
                  <a:lnTo>
                    <a:pt x="22502" y="65141"/>
                  </a:lnTo>
                  <a:lnTo>
                    <a:pt x="21239" y="65250"/>
                  </a:lnTo>
                  <a:lnTo>
                    <a:pt x="19994" y="65340"/>
                  </a:lnTo>
                  <a:lnTo>
                    <a:pt x="18749" y="65394"/>
                  </a:lnTo>
                  <a:lnTo>
                    <a:pt x="17486" y="65448"/>
                  </a:lnTo>
                  <a:lnTo>
                    <a:pt x="16241" y="65466"/>
                  </a:lnTo>
                  <a:lnTo>
                    <a:pt x="14977" y="65466"/>
                  </a:lnTo>
                  <a:lnTo>
                    <a:pt x="13732" y="65430"/>
                  </a:lnTo>
                  <a:lnTo>
                    <a:pt x="12469" y="65394"/>
                  </a:lnTo>
                  <a:lnTo>
                    <a:pt x="11224" y="65322"/>
                  </a:lnTo>
                  <a:lnTo>
                    <a:pt x="9961" y="65232"/>
                  </a:lnTo>
                  <a:lnTo>
                    <a:pt x="8716" y="65105"/>
                  </a:lnTo>
                  <a:lnTo>
                    <a:pt x="7471" y="64979"/>
                  </a:lnTo>
                  <a:lnTo>
                    <a:pt x="6208" y="64817"/>
                  </a:lnTo>
                  <a:lnTo>
                    <a:pt x="4963" y="64618"/>
                  </a:lnTo>
                  <a:lnTo>
                    <a:pt x="3718" y="64420"/>
                  </a:lnTo>
                  <a:lnTo>
                    <a:pt x="2473" y="64185"/>
                  </a:lnTo>
                  <a:lnTo>
                    <a:pt x="1246" y="63932"/>
                  </a:lnTo>
                  <a:lnTo>
                    <a:pt x="1" y="63644"/>
                  </a:lnTo>
                  <a:lnTo>
                    <a:pt x="1" y="69905"/>
                  </a:lnTo>
                  <a:lnTo>
                    <a:pt x="1174" y="70176"/>
                  </a:lnTo>
                  <a:lnTo>
                    <a:pt x="2328" y="70446"/>
                  </a:lnTo>
                  <a:lnTo>
                    <a:pt x="3501" y="70681"/>
                  </a:lnTo>
                  <a:lnTo>
                    <a:pt x="4692" y="70916"/>
                  </a:lnTo>
                  <a:lnTo>
                    <a:pt x="5865" y="71132"/>
                  </a:lnTo>
                  <a:lnTo>
                    <a:pt x="7038" y="71331"/>
                  </a:lnTo>
                  <a:lnTo>
                    <a:pt x="8229" y="71529"/>
                  </a:lnTo>
                  <a:lnTo>
                    <a:pt x="9402" y="71691"/>
                  </a:lnTo>
                  <a:lnTo>
                    <a:pt x="10593" y="71854"/>
                  </a:lnTo>
                  <a:lnTo>
                    <a:pt x="11784" y="71980"/>
                  </a:lnTo>
                  <a:lnTo>
                    <a:pt x="12975" y="72106"/>
                  </a:lnTo>
                  <a:lnTo>
                    <a:pt x="14165" y="72215"/>
                  </a:lnTo>
                  <a:lnTo>
                    <a:pt x="15356" y="72305"/>
                  </a:lnTo>
                  <a:lnTo>
                    <a:pt x="16547" y="72377"/>
                  </a:lnTo>
                  <a:lnTo>
                    <a:pt x="17738" y="72431"/>
                  </a:lnTo>
                  <a:lnTo>
                    <a:pt x="18929" y="72467"/>
                  </a:lnTo>
                  <a:lnTo>
                    <a:pt x="20120" y="72503"/>
                  </a:lnTo>
                  <a:lnTo>
                    <a:pt x="21311" y="72503"/>
                  </a:lnTo>
                  <a:lnTo>
                    <a:pt x="22502" y="72485"/>
                  </a:lnTo>
                  <a:lnTo>
                    <a:pt x="23693" y="72467"/>
                  </a:lnTo>
                  <a:lnTo>
                    <a:pt x="24884" y="72413"/>
                  </a:lnTo>
                  <a:lnTo>
                    <a:pt x="26075" y="72341"/>
                  </a:lnTo>
                  <a:lnTo>
                    <a:pt x="27266" y="72251"/>
                  </a:lnTo>
                  <a:lnTo>
                    <a:pt x="28457" y="72161"/>
                  </a:lnTo>
                  <a:lnTo>
                    <a:pt x="29648" y="72034"/>
                  </a:lnTo>
                  <a:lnTo>
                    <a:pt x="30838" y="71890"/>
                  </a:lnTo>
                  <a:lnTo>
                    <a:pt x="32029" y="71728"/>
                  </a:lnTo>
                  <a:lnTo>
                    <a:pt x="33220" y="71547"/>
                  </a:lnTo>
                  <a:lnTo>
                    <a:pt x="34393" y="71349"/>
                  </a:lnTo>
                  <a:lnTo>
                    <a:pt x="35584" y="71114"/>
                  </a:lnTo>
                  <a:lnTo>
                    <a:pt x="36757" y="70879"/>
                  </a:lnTo>
                  <a:lnTo>
                    <a:pt x="37930" y="70627"/>
                  </a:lnTo>
                  <a:lnTo>
                    <a:pt x="39139" y="70338"/>
                  </a:lnTo>
                  <a:lnTo>
                    <a:pt x="40330" y="70031"/>
                  </a:lnTo>
                  <a:lnTo>
                    <a:pt x="41521" y="69707"/>
                  </a:lnTo>
                  <a:lnTo>
                    <a:pt x="42694" y="69346"/>
                  </a:lnTo>
                  <a:lnTo>
                    <a:pt x="43867" y="68985"/>
                  </a:lnTo>
                  <a:lnTo>
                    <a:pt x="45021" y="68606"/>
                  </a:lnTo>
                  <a:lnTo>
                    <a:pt x="46194" y="68209"/>
                  </a:lnTo>
                  <a:lnTo>
                    <a:pt x="47349" y="67812"/>
                  </a:lnTo>
                  <a:lnTo>
                    <a:pt x="48486" y="67379"/>
                  </a:lnTo>
                  <a:lnTo>
                    <a:pt x="49641" y="66946"/>
                  </a:lnTo>
                  <a:lnTo>
                    <a:pt x="50778" y="66477"/>
                  </a:lnTo>
                  <a:lnTo>
                    <a:pt x="51914" y="66007"/>
                  </a:lnTo>
                  <a:lnTo>
                    <a:pt x="53033" y="65538"/>
                  </a:lnTo>
                  <a:lnTo>
                    <a:pt x="54170" y="65033"/>
                  </a:lnTo>
                  <a:lnTo>
                    <a:pt x="55289" y="64546"/>
                  </a:lnTo>
                  <a:lnTo>
                    <a:pt x="56389" y="64023"/>
                  </a:lnTo>
                  <a:lnTo>
                    <a:pt x="58609" y="62958"/>
                  </a:lnTo>
                  <a:lnTo>
                    <a:pt x="60810" y="61875"/>
                  </a:lnTo>
                  <a:lnTo>
                    <a:pt x="63012" y="60757"/>
                  </a:lnTo>
                  <a:lnTo>
                    <a:pt x="65177" y="59602"/>
                  </a:lnTo>
                  <a:lnTo>
                    <a:pt x="67342" y="58447"/>
                  </a:lnTo>
                  <a:lnTo>
                    <a:pt x="69508" y="57274"/>
                  </a:lnTo>
                  <a:lnTo>
                    <a:pt x="73784" y="54892"/>
                  </a:lnTo>
                  <a:lnTo>
                    <a:pt x="76058" y="53629"/>
                  </a:lnTo>
                  <a:lnTo>
                    <a:pt x="78313" y="52402"/>
                  </a:lnTo>
                  <a:lnTo>
                    <a:pt x="80587" y="51175"/>
                  </a:lnTo>
                  <a:lnTo>
                    <a:pt x="82878" y="49966"/>
                  </a:lnTo>
                  <a:lnTo>
                    <a:pt x="85170" y="48775"/>
                  </a:lnTo>
                  <a:lnTo>
                    <a:pt x="87462" y="47602"/>
                  </a:lnTo>
                  <a:lnTo>
                    <a:pt x="89771" y="46447"/>
                  </a:lnTo>
                  <a:lnTo>
                    <a:pt x="92099" y="45329"/>
                  </a:lnTo>
                  <a:lnTo>
                    <a:pt x="94427" y="44228"/>
                  </a:lnTo>
                  <a:lnTo>
                    <a:pt x="96773" y="43163"/>
                  </a:lnTo>
                  <a:lnTo>
                    <a:pt x="99136" y="42117"/>
                  </a:lnTo>
                  <a:lnTo>
                    <a:pt x="101518" y="41124"/>
                  </a:lnTo>
                  <a:lnTo>
                    <a:pt x="103918" y="40150"/>
                  </a:lnTo>
                  <a:lnTo>
                    <a:pt x="105127" y="39681"/>
                  </a:lnTo>
                  <a:lnTo>
                    <a:pt x="106336" y="39230"/>
                  </a:lnTo>
                  <a:lnTo>
                    <a:pt x="107545" y="38778"/>
                  </a:lnTo>
                  <a:lnTo>
                    <a:pt x="108754" y="38345"/>
                  </a:lnTo>
                  <a:lnTo>
                    <a:pt x="109981" y="37912"/>
                  </a:lnTo>
                  <a:lnTo>
                    <a:pt x="111208" y="37497"/>
                  </a:lnTo>
                  <a:lnTo>
                    <a:pt x="112345" y="37136"/>
                  </a:lnTo>
                  <a:lnTo>
                    <a:pt x="113482" y="36775"/>
                  </a:lnTo>
                  <a:lnTo>
                    <a:pt x="114618" y="36415"/>
                  </a:lnTo>
                  <a:lnTo>
                    <a:pt x="115773" y="36072"/>
                  </a:lnTo>
                  <a:lnTo>
                    <a:pt x="116928" y="35747"/>
                  </a:lnTo>
                  <a:lnTo>
                    <a:pt x="118083" y="35422"/>
                  </a:lnTo>
                  <a:lnTo>
                    <a:pt x="119238" y="35133"/>
                  </a:lnTo>
                  <a:lnTo>
                    <a:pt x="120411" y="34827"/>
                  </a:lnTo>
                  <a:lnTo>
                    <a:pt x="121584" y="34556"/>
                  </a:lnTo>
                  <a:lnTo>
                    <a:pt x="122756" y="34285"/>
                  </a:lnTo>
                  <a:lnTo>
                    <a:pt x="123929" y="34033"/>
                  </a:lnTo>
                  <a:lnTo>
                    <a:pt x="125102" y="33798"/>
                  </a:lnTo>
                  <a:lnTo>
                    <a:pt x="126275" y="33564"/>
                  </a:lnTo>
                  <a:lnTo>
                    <a:pt x="127466" y="33365"/>
                  </a:lnTo>
                  <a:lnTo>
                    <a:pt x="128657" y="33167"/>
                  </a:lnTo>
                  <a:lnTo>
                    <a:pt x="129848" y="32986"/>
                  </a:lnTo>
                  <a:lnTo>
                    <a:pt x="131021" y="32824"/>
                  </a:lnTo>
                  <a:lnTo>
                    <a:pt x="132212" y="32679"/>
                  </a:lnTo>
                  <a:lnTo>
                    <a:pt x="133421" y="32535"/>
                  </a:lnTo>
                  <a:lnTo>
                    <a:pt x="134612" y="32427"/>
                  </a:lnTo>
                  <a:lnTo>
                    <a:pt x="135803" y="32337"/>
                  </a:lnTo>
                  <a:lnTo>
                    <a:pt x="136993" y="32246"/>
                  </a:lnTo>
                  <a:lnTo>
                    <a:pt x="138202" y="32192"/>
                  </a:lnTo>
                  <a:lnTo>
                    <a:pt x="139393" y="32138"/>
                  </a:lnTo>
                  <a:lnTo>
                    <a:pt x="140584" y="32120"/>
                  </a:lnTo>
                  <a:lnTo>
                    <a:pt x="142984" y="32120"/>
                  </a:lnTo>
                  <a:lnTo>
                    <a:pt x="144193" y="32156"/>
                  </a:lnTo>
                  <a:lnTo>
                    <a:pt x="145384" y="32210"/>
                  </a:lnTo>
                  <a:lnTo>
                    <a:pt x="146575" y="32282"/>
                  </a:lnTo>
                  <a:lnTo>
                    <a:pt x="147784" y="32373"/>
                  </a:lnTo>
                  <a:lnTo>
                    <a:pt x="148975" y="32499"/>
                  </a:lnTo>
                  <a:lnTo>
                    <a:pt x="150382" y="32643"/>
                  </a:lnTo>
                  <a:lnTo>
                    <a:pt x="151790" y="32842"/>
                  </a:lnTo>
                  <a:lnTo>
                    <a:pt x="15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4" name="Google Shape;2514;p36"/>
          <p:cNvGrpSpPr/>
          <p:nvPr/>
        </p:nvGrpSpPr>
        <p:grpSpPr>
          <a:xfrm>
            <a:off x="8256685" y="4409618"/>
            <a:ext cx="348190" cy="379615"/>
            <a:chOff x="6999200" y="3242225"/>
            <a:chExt cx="304975" cy="332500"/>
          </a:xfrm>
        </p:grpSpPr>
        <p:sp>
          <p:nvSpPr>
            <p:cNvPr id="2515" name="Google Shape;2515;p36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36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36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18" name="Google Shape;2518;p36"/>
          <p:cNvSpPr/>
          <p:nvPr/>
        </p:nvSpPr>
        <p:spPr>
          <a:xfrm>
            <a:off x="8560763" y="1476500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19" name="Google Shape;2519;p36"/>
          <p:cNvSpPr/>
          <p:nvPr/>
        </p:nvSpPr>
        <p:spPr>
          <a:xfrm>
            <a:off x="8500050" y="133413"/>
            <a:ext cx="643950" cy="614175"/>
          </a:xfrm>
          <a:custGeom>
            <a:rect b="b" l="l" r="r" t="t"/>
            <a:pathLst>
              <a:path extrusionOk="0" h="24567" w="25758">
                <a:moveTo>
                  <a:pt x="11528" y="1890"/>
                </a:moveTo>
                <a:lnTo>
                  <a:pt x="12189" y="1909"/>
                </a:lnTo>
                <a:lnTo>
                  <a:pt x="12832" y="1965"/>
                </a:lnTo>
                <a:lnTo>
                  <a:pt x="13493" y="2060"/>
                </a:lnTo>
                <a:lnTo>
                  <a:pt x="14135" y="2192"/>
                </a:lnTo>
                <a:lnTo>
                  <a:pt x="14778" y="2362"/>
                </a:lnTo>
                <a:lnTo>
                  <a:pt x="15420" y="2551"/>
                </a:lnTo>
                <a:lnTo>
                  <a:pt x="16044" y="2778"/>
                </a:lnTo>
                <a:lnTo>
                  <a:pt x="16668" y="3043"/>
                </a:lnTo>
                <a:lnTo>
                  <a:pt x="17272" y="3326"/>
                </a:lnTo>
                <a:lnTo>
                  <a:pt x="17858" y="3647"/>
                </a:lnTo>
                <a:lnTo>
                  <a:pt x="18425" y="4006"/>
                </a:lnTo>
                <a:lnTo>
                  <a:pt x="18992" y="4365"/>
                </a:lnTo>
                <a:lnTo>
                  <a:pt x="19521" y="4762"/>
                </a:lnTo>
                <a:lnTo>
                  <a:pt x="20031" y="5197"/>
                </a:lnTo>
                <a:lnTo>
                  <a:pt x="20523" y="5650"/>
                </a:lnTo>
                <a:lnTo>
                  <a:pt x="20976" y="6123"/>
                </a:lnTo>
                <a:lnTo>
                  <a:pt x="21411" y="6614"/>
                </a:lnTo>
                <a:lnTo>
                  <a:pt x="21808" y="7124"/>
                </a:lnTo>
                <a:lnTo>
                  <a:pt x="22186" y="7653"/>
                </a:lnTo>
                <a:lnTo>
                  <a:pt x="22526" y="8202"/>
                </a:lnTo>
                <a:lnTo>
                  <a:pt x="22828" y="8768"/>
                </a:lnTo>
                <a:lnTo>
                  <a:pt x="23074" y="9354"/>
                </a:lnTo>
                <a:lnTo>
                  <a:pt x="22923" y="9373"/>
                </a:lnTo>
                <a:lnTo>
                  <a:pt x="21864" y="9543"/>
                </a:lnTo>
                <a:lnTo>
                  <a:pt x="20825" y="9675"/>
                </a:lnTo>
                <a:lnTo>
                  <a:pt x="19767" y="9808"/>
                </a:lnTo>
                <a:lnTo>
                  <a:pt x="18727" y="9921"/>
                </a:lnTo>
                <a:lnTo>
                  <a:pt x="17669" y="10016"/>
                </a:lnTo>
                <a:lnTo>
                  <a:pt x="16611" y="10091"/>
                </a:lnTo>
                <a:lnTo>
                  <a:pt x="15553" y="10148"/>
                </a:lnTo>
                <a:lnTo>
                  <a:pt x="14494" y="10167"/>
                </a:lnTo>
                <a:lnTo>
                  <a:pt x="14173" y="10167"/>
                </a:lnTo>
                <a:lnTo>
                  <a:pt x="13833" y="10129"/>
                </a:lnTo>
                <a:lnTo>
                  <a:pt x="13058" y="10053"/>
                </a:lnTo>
                <a:lnTo>
                  <a:pt x="12227" y="9978"/>
                </a:lnTo>
                <a:lnTo>
                  <a:pt x="11811" y="9959"/>
                </a:lnTo>
                <a:lnTo>
                  <a:pt x="11395" y="9959"/>
                </a:lnTo>
                <a:lnTo>
                  <a:pt x="7181" y="7162"/>
                </a:lnTo>
                <a:lnTo>
                  <a:pt x="6898" y="6992"/>
                </a:lnTo>
                <a:lnTo>
                  <a:pt x="6558" y="6803"/>
                </a:lnTo>
                <a:lnTo>
                  <a:pt x="5764" y="6368"/>
                </a:lnTo>
                <a:lnTo>
                  <a:pt x="5386" y="6142"/>
                </a:lnTo>
                <a:lnTo>
                  <a:pt x="5027" y="5896"/>
                </a:lnTo>
                <a:lnTo>
                  <a:pt x="4876" y="5783"/>
                </a:lnTo>
                <a:lnTo>
                  <a:pt x="4744" y="5650"/>
                </a:lnTo>
                <a:lnTo>
                  <a:pt x="4630" y="5537"/>
                </a:lnTo>
                <a:lnTo>
                  <a:pt x="4536" y="5405"/>
                </a:lnTo>
                <a:lnTo>
                  <a:pt x="4385" y="5348"/>
                </a:lnTo>
                <a:lnTo>
                  <a:pt x="4271" y="5291"/>
                </a:lnTo>
                <a:lnTo>
                  <a:pt x="4196" y="5216"/>
                </a:lnTo>
                <a:lnTo>
                  <a:pt x="4158" y="5140"/>
                </a:lnTo>
                <a:lnTo>
                  <a:pt x="4196" y="5083"/>
                </a:lnTo>
                <a:lnTo>
                  <a:pt x="4252" y="5008"/>
                </a:lnTo>
                <a:lnTo>
                  <a:pt x="4385" y="4932"/>
                </a:lnTo>
                <a:lnTo>
                  <a:pt x="4536" y="4838"/>
                </a:lnTo>
                <a:lnTo>
                  <a:pt x="4744" y="4611"/>
                </a:lnTo>
                <a:lnTo>
                  <a:pt x="4970" y="4384"/>
                </a:lnTo>
                <a:lnTo>
                  <a:pt x="5197" y="4176"/>
                </a:lnTo>
                <a:lnTo>
                  <a:pt x="5443" y="3969"/>
                </a:lnTo>
                <a:lnTo>
                  <a:pt x="5707" y="3742"/>
                </a:lnTo>
                <a:lnTo>
                  <a:pt x="5991" y="3553"/>
                </a:lnTo>
                <a:lnTo>
                  <a:pt x="6274" y="3364"/>
                </a:lnTo>
                <a:lnTo>
                  <a:pt x="6558" y="3194"/>
                </a:lnTo>
                <a:lnTo>
                  <a:pt x="6841" y="3024"/>
                </a:lnTo>
                <a:lnTo>
                  <a:pt x="7125" y="2873"/>
                </a:lnTo>
                <a:lnTo>
                  <a:pt x="7427" y="2740"/>
                </a:lnTo>
                <a:lnTo>
                  <a:pt x="7729" y="2608"/>
                </a:lnTo>
                <a:lnTo>
                  <a:pt x="8032" y="2495"/>
                </a:lnTo>
                <a:lnTo>
                  <a:pt x="8334" y="2381"/>
                </a:lnTo>
                <a:lnTo>
                  <a:pt x="8958" y="2192"/>
                </a:lnTo>
                <a:lnTo>
                  <a:pt x="9581" y="2060"/>
                </a:lnTo>
                <a:lnTo>
                  <a:pt x="10224" y="1965"/>
                </a:lnTo>
                <a:lnTo>
                  <a:pt x="10885" y="1909"/>
                </a:lnTo>
                <a:lnTo>
                  <a:pt x="11528" y="1890"/>
                </a:lnTo>
                <a:close/>
                <a:moveTo>
                  <a:pt x="23584" y="10942"/>
                </a:moveTo>
                <a:lnTo>
                  <a:pt x="23678" y="11376"/>
                </a:lnTo>
                <a:lnTo>
                  <a:pt x="23735" y="11792"/>
                </a:lnTo>
                <a:lnTo>
                  <a:pt x="23792" y="12227"/>
                </a:lnTo>
                <a:lnTo>
                  <a:pt x="23811" y="12642"/>
                </a:lnTo>
                <a:lnTo>
                  <a:pt x="23830" y="13077"/>
                </a:lnTo>
                <a:lnTo>
                  <a:pt x="23830" y="13512"/>
                </a:lnTo>
                <a:lnTo>
                  <a:pt x="23811" y="13927"/>
                </a:lnTo>
                <a:lnTo>
                  <a:pt x="23773" y="14362"/>
                </a:lnTo>
                <a:lnTo>
                  <a:pt x="23716" y="14797"/>
                </a:lnTo>
                <a:lnTo>
                  <a:pt x="23641" y="15212"/>
                </a:lnTo>
                <a:lnTo>
                  <a:pt x="23546" y="15628"/>
                </a:lnTo>
                <a:lnTo>
                  <a:pt x="23433" y="16044"/>
                </a:lnTo>
                <a:lnTo>
                  <a:pt x="23301" y="16460"/>
                </a:lnTo>
                <a:lnTo>
                  <a:pt x="23149" y="16856"/>
                </a:lnTo>
                <a:lnTo>
                  <a:pt x="22998" y="17253"/>
                </a:lnTo>
                <a:lnTo>
                  <a:pt x="22809" y="17631"/>
                </a:lnTo>
                <a:lnTo>
                  <a:pt x="20655" y="16138"/>
                </a:lnTo>
                <a:lnTo>
                  <a:pt x="18482" y="14664"/>
                </a:lnTo>
                <a:lnTo>
                  <a:pt x="16309" y="13209"/>
                </a:lnTo>
                <a:lnTo>
                  <a:pt x="14117" y="11773"/>
                </a:lnTo>
                <a:lnTo>
                  <a:pt x="14494" y="11792"/>
                </a:lnTo>
                <a:lnTo>
                  <a:pt x="15364" y="11773"/>
                </a:lnTo>
                <a:lnTo>
                  <a:pt x="16233" y="11754"/>
                </a:lnTo>
                <a:lnTo>
                  <a:pt x="17102" y="11716"/>
                </a:lnTo>
                <a:lnTo>
                  <a:pt x="17972" y="11660"/>
                </a:lnTo>
                <a:lnTo>
                  <a:pt x="19332" y="11546"/>
                </a:lnTo>
                <a:lnTo>
                  <a:pt x="20674" y="11414"/>
                </a:lnTo>
                <a:lnTo>
                  <a:pt x="22034" y="11225"/>
                </a:lnTo>
                <a:lnTo>
                  <a:pt x="23376" y="11017"/>
                </a:lnTo>
                <a:lnTo>
                  <a:pt x="23489" y="10998"/>
                </a:lnTo>
                <a:lnTo>
                  <a:pt x="23584" y="10942"/>
                </a:lnTo>
                <a:close/>
                <a:moveTo>
                  <a:pt x="2911" y="6520"/>
                </a:moveTo>
                <a:lnTo>
                  <a:pt x="3118" y="6765"/>
                </a:lnTo>
                <a:lnTo>
                  <a:pt x="3345" y="7011"/>
                </a:lnTo>
                <a:lnTo>
                  <a:pt x="3629" y="7238"/>
                </a:lnTo>
                <a:lnTo>
                  <a:pt x="3912" y="7483"/>
                </a:lnTo>
                <a:lnTo>
                  <a:pt x="4214" y="7691"/>
                </a:lnTo>
                <a:lnTo>
                  <a:pt x="4536" y="7918"/>
                </a:lnTo>
                <a:lnTo>
                  <a:pt x="5197" y="8334"/>
                </a:lnTo>
                <a:lnTo>
                  <a:pt x="5896" y="8712"/>
                </a:lnTo>
                <a:lnTo>
                  <a:pt x="6558" y="9090"/>
                </a:lnTo>
                <a:lnTo>
                  <a:pt x="7181" y="9449"/>
                </a:lnTo>
                <a:lnTo>
                  <a:pt x="7748" y="9789"/>
                </a:lnTo>
                <a:lnTo>
                  <a:pt x="9411" y="10885"/>
                </a:lnTo>
                <a:lnTo>
                  <a:pt x="9336" y="11093"/>
                </a:lnTo>
                <a:lnTo>
                  <a:pt x="9279" y="11301"/>
                </a:lnTo>
                <a:lnTo>
                  <a:pt x="9260" y="11509"/>
                </a:lnTo>
                <a:lnTo>
                  <a:pt x="9241" y="11735"/>
                </a:lnTo>
                <a:lnTo>
                  <a:pt x="9260" y="11981"/>
                </a:lnTo>
                <a:lnTo>
                  <a:pt x="9279" y="12227"/>
                </a:lnTo>
                <a:lnTo>
                  <a:pt x="9373" y="12699"/>
                </a:lnTo>
                <a:lnTo>
                  <a:pt x="9487" y="13190"/>
                </a:lnTo>
                <a:lnTo>
                  <a:pt x="9600" y="13644"/>
                </a:lnTo>
                <a:lnTo>
                  <a:pt x="9732" y="14079"/>
                </a:lnTo>
                <a:lnTo>
                  <a:pt x="9827" y="14438"/>
                </a:lnTo>
                <a:lnTo>
                  <a:pt x="10262" y="16478"/>
                </a:lnTo>
                <a:lnTo>
                  <a:pt x="10696" y="18538"/>
                </a:lnTo>
                <a:lnTo>
                  <a:pt x="10923" y="19559"/>
                </a:lnTo>
                <a:lnTo>
                  <a:pt x="11187" y="20579"/>
                </a:lnTo>
                <a:lnTo>
                  <a:pt x="11452" y="21600"/>
                </a:lnTo>
                <a:lnTo>
                  <a:pt x="11754" y="22601"/>
                </a:lnTo>
                <a:lnTo>
                  <a:pt x="11225" y="22526"/>
                </a:lnTo>
                <a:lnTo>
                  <a:pt x="10696" y="22412"/>
                </a:lnTo>
                <a:lnTo>
                  <a:pt x="9997" y="22242"/>
                </a:lnTo>
                <a:lnTo>
                  <a:pt x="9317" y="22053"/>
                </a:lnTo>
                <a:lnTo>
                  <a:pt x="8655" y="21807"/>
                </a:lnTo>
                <a:lnTo>
                  <a:pt x="8032" y="21543"/>
                </a:lnTo>
                <a:lnTo>
                  <a:pt x="7427" y="21241"/>
                </a:lnTo>
                <a:lnTo>
                  <a:pt x="6860" y="20919"/>
                </a:lnTo>
                <a:lnTo>
                  <a:pt x="6312" y="20560"/>
                </a:lnTo>
                <a:lnTo>
                  <a:pt x="5783" y="20182"/>
                </a:lnTo>
                <a:lnTo>
                  <a:pt x="5292" y="19785"/>
                </a:lnTo>
                <a:lnTo>
                  <a:pt x="4838" y="19351"/>
                </a:lnTo>
                <a:lnTo>
                  <a:pt x="4403" y="18897"/>
                </a:lnTo>
                <a:lnTo>
                  <a:pt x="3988" y="18425"/>
                </a:lnTo>
                <a:lnTo>
                  <a:pt x="3610" y="17934"/>
                </a:lnTo>
                <a:lnTo>
                  <a:pt x="3270" y="17423"/>
                </a:lnTo>
                <a:lnTo>
                  <a:pt x="2967" y="16894"/>
                </a:lnTo>
                <a:lnTo>
                  <a:pt x="2684" y="16346"/>
                </a:lnTo>
                <a:lnTo>
                  <a:pt x="2419" y="15798"/>
                </a:lnTo>
                <a:lnTo>
                  <a:pt x="2211" y="15212"/>
                </a:lnTo>
                <a:lnTo>
                  <a:pt x="2022" y="14645"/>
                </a:lnTo>
                <a:lnTo>
                  <a:pt x="1871" y="14041"/>
                </a:lnTo>
                <a:lnTo>
                  <a:pt x="1758" y="13436"/>
                </a:lnTo>
                <a:lnTo>
                  <a:pt x="1682" y="12831"/>
                </a:lnTo>
                <a:lnTo>
                  <a:pt x="1626" y="12208"/>
                </a:lnTo>
                <a:lnTo>
                  <a:pt x="1626" y="11584"/>
                </a:lnTo>
                <a:lnTo>
                  <a:pt x="1644" y="10942"/>
                </a:lnTo>
                <a:lnTo>
                  <a:pt x="1720" y="10318"/>
                </a:lnTo>
                <a:lnTo>
                  <a:pt x="1815" y="9675"/>
                </a:lnTo>
                <a:lnTo>
                  <a:pt x="1947" y="9033"/>
                </a:lnTo>
                <a:lnTo>
                  <a:pt x="2136" y="8409"/>
                </a:lnTo>
                <a:lnTo>
                  <a:pt x="2344" y="7767"/>
                </a:lnTo>
                <a:lnTo>
                  <a:pt x="2608" y="7143"/>
                </a:lnTo>
                <a:lnTo>
                  <a:pt x="2911" y="6520"/>
                </a:lnTo>
                <a:close/>
                <a:moveTo>
                  <a:pt x="10885" y="11868"/>
                </a:moveTo>
                <a:lnTo>
                  <a:pt x="13644" y="13701"/>
                </a:lnTo>
                <a:lnTo>
                  <a:pt x="16384" y="15496"/>
                </a:lnTo>
                <a:lnTo>
                  <a:pt x="19143" y="17291"/>
                </a:lnTo>
                <a:lnTo>
                  <a:pt x="20523" y="18179"/>
                </a:lnTo>
                <a:lnTo>
                  <a:pt x="21921" y="19048"/>
                </a:lnTo>
                <a:lnTo>
                  <a:pt x="21675" y="19370"/>
                </a:lnTo>
                <a:lnTo>
                  <a:pt x="21468" y="19596"/>
                </a:lnTo>
                <a:lnTo>
                  <a:pt x="21260" y="19823"/>
                </a:lnTo>
                <a:lnTo>
                  <a:pt x="21033" y="20031"/>
                </a:lnTo>
                <a:lnTo>
                  <a:pt x="20806" y="20239"/>
                </a:lnTo>
                <a:lnTo>
                  <a:pt x="20334" y="20636"/>
                </a:lnTo>
                <a:lnTo>
                  <a:pt x="19842" y="20976"/>
                </a:lnTo>
                <a:lnTo>
                  <a:pt x="19313" y="21297"/>
                </a:lnTo>
                <a:lnTo>
                  <a:pt x="18784" y="21581"/>
                </a:lnTo>
                <a:lnTo>
                  <a:pt x="18217" y="21826"/>
                </a:lnTo>
                <a:lnTo>
                  <a:pt x="17650" y="22053"/>
                </a:lnTo>
                <a:lnTo>
                  <a:pt x="17064" y="22242"/>
                </a:lnTo>
                <a:lnTo>
                  <a:pt x="16460" y="22393"/>
                </a:lnTo>
                <a:lnTo>
                  <a:pt x="15855" y="22507"/>
                </a:lnTo>
                <a:lnTo>
                  <a:pt x="15231" y="22601"/>
                </a:lnTo>
                <a:lnTo>
                  <a:pt x="14627" y="22677"/>
                </a:lnTo>
                <a:lnTo>
                  <a:pt x="14003" y="22714"/>
                </a:lnTo>
                <a:lnTo>
                  <a:pt x="13380" y="22714"/>
                </a:lnTo>
                <a:lnTo>
                  <a:pt x="12756" y="22696"/>
                </a:lnTo>
                <a:lnTo>
                  <a:pt x="12775" y="22620"/>
                </a:lnTo>
                <a:lnTo>
                  <a:pt x="12699" y="21921"/>
                </a:lnTo>
                <a:lnTo>
                  <a:pt x="12605" y="21241"/>
                </a:lnTo>
                <a:lnTo>
                  <a:pt x="12491" y="20560"/>
                </a:lnTo>
                <a:lnTo>
                  <a:pt x="12378" y="19861"/>
                </a:lnTo>
                <a:lnTo>
                  <a:pt x="12113" y="18500"/>
                </a:lnTo>
                <a:lnTo>
                  <a:pt x="11849" y="17140"/>
                </a:lnTo>
                <a:lnTo>
                  <a:pt x="11263" y="14041"/>
                </a:lnTo>
                <a:lnTo>
                  <a:pt x="10999" y="12718"/>
                </a:lnTo>
                <a:lnTo>
                  <a:pt x="10923" y="12453"/>
                </a:lnTo>
                <a:lnTo>
                  <a:pt x="10885" y="12227"/>
                </a:lnTo>
                <a:lnTo>
                  <a:pt x="10866" y="12038"/>
                </a:lnTo>
                <a:lnTo>
                  <a:pt x="10885" y="11868"/>
                </a:lnTo>
                <a:close/>
                <a:moveTo>
                  <a:pt x="11169" y="0"/>
                </a:moveTo>
                <a:lnTo>
                  <a:pt x="10564" y="38"/>
                </a:lnTo>
                <a:lnTo>
                  <a:pt x="9978" y="76"/>
                </a:lnTo>
                <a:lnTo>
                  <a:pt x="9373" y="170"/>
                </a:lnTo>
                <a:lnTo>
                  <a:pt x="8806" y="265"/>
                </a:lnTo>
                <a:lnTo>
                  <a:pt x="8221" y="397"/>
                </a:lnTo>
                <a:lnTo>
                  <a:pt x="7654" y="567"/>
                </a:lnTo>
                <a:lnTo>
                  <a:pt x="7106" y="775"/>
                </a:lnTo>
                <a:lnTo>
                  <a:pt x="6558" y="1002"/>
                </a:lnTo>
                <a:lnTo>
                  <a:pt x="6029" y="1247"/>
                </a:lnTo>
                <a:lnTo>
                  <a:pt x="5499" y="1550"/>
                </a:lnTo>
                <a:lnTo>
                  <a:pt x="5008" y="1871"/>
                </a:lnTo>
                <a:lnTo>
                  <a:pt x="4517" y="2211"/>
                </a:lnTo>
                <a:lnTo>
                  <a:pt x="4063" y="2608"/>
                </a:lnTo>
                <a:lnTo>
                  <a:pt x="3610" y="3024"/>
                </a:lnTo>
                <a:lnTo>
                  <a:pt x="3194" y="3496"/>
                </a:lnTo>
                <a:lnTo>
                  <a:pt x="2948" y="3780"/>
                </a:lnTo>
                <a:lnTo>
                  <a:pt x="2759" y="4063"/>
                </a:lnTo>
                <a:lnTo>
                  <a:pt x="2608" y="4347"/>
                </a:lnTo>
                <a:lnTo>
                  <a:pt x="2514" y="4611"/>
                </a:lnTo>
                <a:lnTo>
                  <a:pt x="2438" y="4876"/>
                </a:lnTo>
                <a:lnTo>
                  <a:pt x="2419" y="5140"/>
                </a:lnTo>
                <a:lnTo>
                  <a:pt x="2419" y="5386"/>
                </a:lnTo>
                <a:lnTo>
                  <a:pt x="2457" y="5632"/>
                </a:lnTo>
                <a:lnTo>
                  <a:pt x="2060" y="6066"/>
                </a:lnTo>
                <a:lnTo>
                  <a:pt x="1701" y="6520"/>
                </a:lnTo>
                <a:lnTo>
                  <a:pt x="1380" y="6992"/>
                </a:lnTo>
                <a:lnTo>
                  <a:pt x="1096" y="7483"/>
                </a:lnTo>
                <a:lnTo>
                  <a:pt x="851" y="7994"/>
                </a:lnTo>
                <a:lnTo>
                  <a:pt x="624" y="8504"/>
                </a:lnTo>
                <a:lnTo>
                  <a:pt x="435" y="9033"/>
                </a:lnTo>
                <a:lnTo>
                  <a:pt x="284" y="9562"/>
                </a:lnTo>
                <a:lnTo>
                  <a:pt x="171" y="10110"/>
                </a:lnTo>
                <a:lnTo>
                  <a:pt x="76" y="10658"/>
                </a:lnTo>
                <a:lnTo>
                  <a:pt x="19" y="11225"/>
                </a:lnTo>
                <a:lnTo>
                  <a:pt x="0" y="11773"/>
                </a:lnTo>
                <a:lnTo>
                  <a:pt x="0" y="12340"/>
                </a:lnTo>
                <a:lnTo>
                  <a:pt x="38" y="12907"/>
                </a:lnTo>
                <a:lnTo>
                  <a:pt x="95" y="13474"/>
                </a:lnTo>
                <a:lnTo>
                  <a:pt x="189" y="14022"/>
                </a:lnTo>
                <a:lnTo>
                  <a:pt x="303" y="14589"/>
                </a:lnTo>
                <a:lnTo>
                  <a:pt x="435" y="15137"/>
                </a:lnTo>
                <a:lnTo>
                  <a:pt x="605" y="15685"/>
                </a:lnTo>
                <a:lnTo>
                  <a:pt x="794" y="16233"/>
                </a:lnTo>
                <a:lnTo>
                  <a:pt x="1002" y="16762"/>
                </a:lnTo>
                <a:lnTo>
                  <a:pt x="1248" y="17291"/>
                </a:lnTo>
                <a:lnTo>
                  <a:pt x="1512" y="17801"/>
                </a:lnTo>
                <a:lnTo>
                  <a:pt x="1796" y="18311"/>
                </a:lnTo>
                <a:lnTo>
                  <a:pt x="2098" y="18784"/>
                </a:lnTo>
                <a:lnTo>
                  <a:pt x="2438" y="19256"/>
                </a:lnTo>
                <a:lnTo>
                  <a:pt x="2778" y="19710"/>
                </a:lnTo>
                <a:lnTo>
                  <a:pt x="3156" y="20144"/>
                </a:lnTo>
                <a:lnTo>
                  <a:pt x="3534" y="20560"/>
                </a:lnTo>
                <a:lnTo>
                  <a:pt x="3950" y="20957"/>
                </a:lnTo>
                <a:lnTo>
                  <a:pt x="4366" y="21335"/>
                </a:lnTo>
                <a:lnTo>
                  <a:pt x="4819" y="21675"/>
                </a:lnTo>
                <a:lnTo>
                  <a:pt x="5329" y="22034"/>
                </a:lnTo>
                <a:lnTo>
                  <a:pt x="5859" y="22374"/>
                </a:lnTo>
                <a:lnTo>
                  <a:pt x="6407" y="22696"/>
                </a:lnTo>
                <a:lnTo>
                  <a:pt x="6973" y="22998"/>
                </a:lnTo>
                <a:lnTo>
                  <a:pt x="7540" y="23263"/>
                </a:lnTo>
                <a:lnTo>
                  <a:pt x="8145" y="23508"/>
                </a:lnTo>
                <a:lnTo>
                  <a:pt x="8750" y="23735"/>
                </a:lnTo>
                <a:lnTo>
                  <a:pt x="9354" y="23924"/>
                </a:lnTo>
                <a:lnTo>
                  <a:pt x="9997" y="24094"/>
                </a:lnTo>
                <a:lnTo>
                  <a:pt x="10621" y="24245"/>
                </a:lnTo>
                <a:lnTo>
                  <a:pt x="11263" y="24359"/>
                </a:lnTo>
                <a:lnTo>
                  <a:pt x="11906" y="24453"/>
                </a:lnTo>
                <a:lnTo>
                  <a:pt x="12548" y="24510"/>
                </a:lnTo>
                <a:lnTo>
                  <a:pt x="13191" y="24548"/>
                </a:lnTo>
                <a:lnTo>
                  <a:pt x="13852" y="24566"/>
                </a:lnTo>
                <a:lnTo>
                  <a:pt x="14494" y="24548"/>
                </a:lnTo>
                <a:lnTo>
                  <a:pt x="15137" y="24510"/>
                </a:lnTo>
                <a:lnTo>
                  <a:pt x="15779" y="24434"/>
                </a:lnTo>
                <a:lnTo>
                  <a:pt x="16403" y="24321"/>
                </a:lnTo>
                <a:lnTo>
                  <a:pt x="17027" y="24188"/>
                </a:lnTo>
                <a:lnTo>
                  <a:pt x="17650" y="24037"/>
                </a:lnTo>
                <a:lnTo>
                  <a:pt x="18255" y="23848"/>
                </a:lnTo>
                <a:lnTo>
                  <a:pt x="18860" y="23622"/>
                </a:lnTo>
                <a:lnTo>
                  <a:pt x="19427" y="23376"/>
                </a:lnTo>
                <a:lnTo>
                  <a:pt x="19994" y="23092"/>
                </a:lnTo>
                <a:lnTo>
                  <a:pt x="20542" y="22771"/>
                </a:lnTo>
                <a:lnTo>
                  <a:pt x="21090" y="22431"/>
                </a:lnTo>
                <a:lnTo>
                  <a:pt x="21600" y="22053"/>
                </a:lnTo>
                <a:lnTo>
                  <a:pt x="22091" y="21637"/>
                </a:lnTo>
                <a:lnTo>
                  <a:pt x="22564" y="21203"/>
                </a:lnTo>
                <a:lnTo>
                  <a:pt x="22998" y="20711"/>
                </a:lnTo>
                <a:lnTo>
                  <a:pt x="23414" y="20220"/>
                </a:lnTo>
                <a:lnTo>
                  <a:pt x="23792" y="19710"/>
                </a:lnTo>
                <a:lnTo>
                  <a:pt x="24132" y="19181"/>
                </a:lnTo>
                <a:lnTo>
                  <a:pt x="24434" y="18652"/>
                </a:lnTo>
                <a:lnTo>
                  <a:pt x="24718" y="18104"/>
                </a:lnTo>
                <a:lnTo>
                  <a:pt x="24963" y="17537"/>
                </a:lnTo>
                <a:lnTo>
                  <a:pt x="25171" y="16989"/>
                </a:lnTo>
                <a:lnTo>
                  <a:pt x="25341" y="16422"/>
                </a:lnTo>
                <a:lnTo>
                  <a:pt x="25474" y="15836"/>
                </a:lnTo>
                <a:lnTo>
                  <a:pt x="25587" y="15269"/>
                </a:lnTo>
                <a:lnTo>
                  <a:pt x="25682" y="14683"/>
                </a:lnTo>
                <a:lnTo>
                  <a:pt x="25738" y="14097"/>
                </a:lnTo>
                <a:lnTo>
                  <a:pt x="25757" y="13512"/>
                </a:lnTo>
                <a:lnTo>
                  <a:pt x="25738" y="12926"/>
                </a:lnTo>
                <a:lnTo>
                  <a:pt x="25719" y="12340"/>
                </a:lnTo>
                <a:lnTo>
                  <a:pt x="25644" y="11773"/>
                </a:lnTo>
                <a:lnTo>
                  <a:pt x="25549" y="11187"/>
                </a:lnTo>
                <a:lnTo>
                  <a:pt x="25436" y="10601"/>
                </a:lnTo>
                <a:lnTo>
                  <a:pt x="25285" y="10035"/>
                </a:lnTo>
                <a:lnTo>
                  <a:pt x="25115" y="9468"/>
                </a:lnTo>
                <a:lnTo>
                  <a:pt x="24926" y="8920"/>
                </a:lnTo>
                <a:lnTo>
                  <a:pt x="24699" y="8372"/>
                </a:lnTo>
                <a:lnTo>
                  <a:pt x="24453" y="7824"/>
                </a:lnTo>
                <a:lnTo>
                  <a:pt x="24170" y="7294"/>
                </a:lnTo>
                <a:lnTo>
                  <a:pt x="23886" y="6784"/>
                </a:lnTo>
                <a:lnTo>
                  <a:pt x="23565" y="6274"/>
                </a:lnTo>
                <a:lnTo>
                  <a:pt x="23225" y="5783"/>
                </a:lnTo>
                <a:lnTo>
                  <a:pt x="22847" y="5310"/>
                </a:lnTo>
                <a:lnTo>
                  <a:pt x="22469" y="4857"/>
                </a:lnTo>
                <a:lnTo>
                  <a:pt x="22053" y="4403"/>
                </a:lnTo>
                <a:lnTo>
                  <a:pt x="21619" y="3987"/>
                </a:lnTo>
                <a:lnTo>
                  <a:pt x="21165" y="3572"/>
                </a:lnTo>
                <a:lnTo>
                  <a:pt x="20693" y="3194"/>
                </a:lnTo>
                <a:lnTo>
                  <a:pt x="20239" y="2835"/>
                </a:lnTo>
                <a:lnTo>
                  <a:pt x="19748" y="2513"/>
                </a:lnTo>
                <a:lnTo>
                  <a:pt x="19257" y="2192"/>
                </a:lnTo>
                <a:lnTo>
                  <a:pt x="18727" y="1909"/>
                </a:lnTo>
                <a:lnTo>
                  <a:pt x="18198" y="1625"/>
                </a:lnTo>
                <a:lnTo>
                  <a:pt x="17650" y="1361"/>
                </a:lnTo>
                <a:lnTo>
                  <a:pt x="17102" y="1134"/>
                </a:lnTo>
                <a:lnTo>
                  <a:pt x="16535" y="926"/>
                </a:lnTo>
                <a:lnTo>
                  <a:pt x="15950" y="718"/>
                </a:lnTo>
                <a:lnTo>
                  <a:pt x="15364" y="548"/>
                </a:lnTo>
                <a:lnTo>
                  <a:pt x="14778" y="397"/>
                </a:lnTo>
                <a:lnTo>
                  <a:pt x="14192" y="284"/>
                </a:lnTo>
                <a:lnTo>
                  <a:pt x="13587" y="170"/>
                </a:lnTo>
                <a:lnTo>
                  <a:pt x="12983" y="95"/>
                </a:lnTo>
                <a:lnTo>
                  <a:pt x="12378" y="38"/>
                </a:lnTo>
                <a:lnTo>
                  <a:pt x="11773" y="19"/>
                </a:lnTo>
                <a:lnTo>
                  <a:pt x="1116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20" name="Google Shape;2520;p36"/>
          <p:cNvGrpSpPr/>
          <p:nvPr/>
        </p:nvGrpSpPr>
        <p:grpSpPr>
          <a:xfrm>
            <a:off x="539135" y="349693"/>
            <a:ext cx="348190" cy="379615"/>
            <a:chOff x="6999200" y="3242225"/>
            <a:chExt cx="304975" cy="332500"/>
          </a:xfrm>
        </p:grpSpPr>
        <p:sp>
          <p:nvSpPr>
            <p:cNvPr id="2521" name="Google Shape;2521;p36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36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36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4" name="Google Shape;2524;p36"/>
          <p:cNvGrpSpPr/>
          <p:nvPr/>
        </p:nvGrpSpPr>
        <p:grpSpPr>
          <a:xfrm>
            <a:off x="518987" y="4387657"/>
            <a:ext cx="388477" cy="423539"/>
            <a:chOff x="6999200" y="3242225"/>
            <a:chExt cx="304975" cy="332500"/>
          </a:xfrm>
        </p:grpSpPr>
        <p:sp>
          <p:nvSpPr>
            <p:cNvPr id="2525" name="Google Shape;2525;p36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36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36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28" name="Google Shape;2528;p36"/>
          <p:cNvSpPr/>
          <p:nvPr/>
        </p:nvSpPr>
        <p:spPr>
          <a:xfrm>
            <a:off x="-423450" y="-8732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9" name="Google Shape;2529;p36"/>
          <p:cNvSpPr/>
          <p:nvPr/>
        </p:nvSpPr>
        <p:spPr>
          <a:xfrm>
            <a:off x="4851363" y="-282425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0" name="Google Shape;2530;p36"/>
          <p:cNvSpPr/>
          <p:nvPr/>
        </p:nvSpPr>
        <p:spPr>
          <a:xfrm>
            <a:off x="7530175" y="112163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1" name="Google Shape;2531;p36"/>
          <p:cNvSpPr/>
          <p:nvPr/>
        </p:nvSpPr>
        <p:spPr>
          <a:xfrm rot="7642378">
            <a:off x="1407044" y="103383"/>
            <a:ext cx="669924" cy="384124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2" name="Google Shape;2532;p36"/>
          <p:cNvSpPr/>
          <p:nvPr/>
        </p:nvSpPr>
        <p:spPr>
          <a:xfrm>
            <a:off x="-212750" y="183260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3" name="Google Shape;2533;p36"/>
          <p:cNvSpPr/>
          <p:nvPr/>
        </p:nvSpPr>
        <p:spPr>
          <a:xfrm>
            <a:off x="8430725" y="2480288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4" name="Google Shape;2534;p36"/>
          <p:cNvSpPr/>
          <p:nvPr/>
        </p:nvSpPr>
        <p:spPr>
          <a:xfrm>
            <a:off x="153638" y="3455450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35" name="Google Shape;2535;p36"/>
          <p:cNvGrpSpPr/>
          <p:nvPr/>
        </p:nvGrpSpPr>
        <p:grpSpPr>
          <a:xfrm>
            <a:off x="-47150" y="1043150"/>
            <a:ext cx="811419" cy="387425"/>
            <a:chOff x="5852750" y="664100"/>
            <a:chExt cx="811419" cy="387425"/>
          </a:xfrm>
        </p:grpSpPr>
        <p:sp>
          <p:nvSpPr>
            <p:cNvPr id="2536" name="Google Shape;2536;p36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36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38" name="Google Shape;2538;p36"/>
          <p:cNvSpPr txBox="1"/>
          <p:nvPr>
            <p:ph idx="7" type="subTitle"/>
          </p:nvPr>
        </p:nvSpPr>
        <p:spPr>
          <a:xfrm>
            <a:off x="6654329" y="2934269"/>
            <a:ext cx="1627500" cy="54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2000"/>
            </a:lvl9pPr>
          </a:lstStyle>
          <a:p/>
        </p:txBody>
      </p:sp>
      <p:sp>
        <p:nvSpPr>
          <p:cNvPr id="2539" name="Google Shape;2539;p36"/>
          <p:cNvSpPr txBox="1"/>
          <p:nvPr>
            <p:ph idx="8" type="subTitle"/>
          </p:nvPr>
        </p:nvSpPr>
        <p:spPr>
          <a:xfrm>
            <a:off x="6553679" y="3586231"/>
            <a:ext cx="1828800" cy="502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grpSp>
        <p:nvGrpSpPr>
          <p:cNvPr id="2540" name="Google Shape;2540;p36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2541" name="Google Shape;2541;p36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2542" name="Google Shape;2542;p36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3" name="Google Shape;2543;p36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4" name="Google Shape;2544;p36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5" name="Google Shape;2545;p36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6" name="Google Shape;2546;p36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" name="Google Shape;2547;p36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" name="Google Shape;2548;p36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" name="Google Shape;2549;p36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" name="Google Shape;2550;p36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" name="Google Shape;2551;p36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" name="Google Shape;2552;p36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" name="Google Shape;2553;p36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" name="Google Shape;2554;p36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" name="Google Shape;2555;p36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6" name="Google Shape;2556;p36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" name="Google Shape;2557;p36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" name="Google Shape;2558;p36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9" name="Google Shape;2559;p36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" name="Google Shape;2560;p36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1" name="Google Shape;2561;p36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2" name="Google Shape;2562;p36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3" name="Google Shape;2563;p36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4" name="Google Shape;2564;p36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5" name="Google Shape;2565;p36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6" name="Google Shape;2566;p36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7" name="Google Shape;2567;p36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8" name="Google Shape;2568;p36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69" name="Google Shape;2569;p36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2570" name="Google Shape;2570;p36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1" name="Google Shape;2571;p36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2" name="Google Shape;2572;p36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3" name="Google Shape;2573;p36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4" name="Google Shape;2574;p36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5" name="Google Shape;2575;p36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6" name="Google Shape;2576;p36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7" name="Google Shape;2577;p36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8" name="Google Shape;2578;p36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9" name="Google Shape;2579;p36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0" name="Google Shape;2580;p36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1" name="Google Shape;2581;p36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2" name="Google Shape;2582;p36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3" name="Google Shape;2583;p36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4" name="Google Shape;2584;p36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5" name="Google Shape;2585;p36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6" name="Google Shape;2586;p36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7" name="Google Shape;2587;p36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8" name="Google Shape;2588;p36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9" name="Google Shape;2589;p36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0" name="Google Shape;2590;p36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 1">
  <p:cSld name="CUSTOM_3">
    <p:spTree>
      <p:nvGrpSpPr>
        <p:cNvPr id="2591" name="Shape 2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2" name="Google Shape;2592;p37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93" name="Google Shape;2593;p37"/>
          <p:cNvSpPr txBox="1"/>
          <p:nvPr>
            <p:ph idx="1" type="subTitle"/>
          </p:nvPr>
        </p:nvSpPr>
        <p:spPr>
          <a:xfrm>
            <a:off x="1268225" y="1954856"/>
            <a:ext cx="1463100" cy="228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594" name="Google Shape;2594;p37"/>
          <p:cNvSpPr txBox="1"/>
          <p:nvPr>
            <p:ph idx="2" type="subTitle"/>
          </p:nvPr>
        </p:nvSpPr>
        <p:spPr>
          <a:xfrm>
            <a:off x="1104125" y="2278115"/>
            <a:ext cx="17913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595" name="Google Shape;2595;p37"/>
          <p:cNvSpPr txBox="1"/>
          <p:nvPr>
            <p:ph idx="3" type="subTitle"/>
          </p:nvPr>
        </p:nvSpPr>
        <p:spPr>
          <a:xfrm>
            <a:off x="3840450" y="1954856"/>
            <a:ext cx="14631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596" name="Google Shape;2596;p37"/>
          <p:cNvSpPr txBox="1"/>
          <p:nvPr>
            <p:ph idx="4" type="subTitle"/>
          </p:nvPr>
        </p:nvSpPr>
        <p:spPr>
          <a:xfrm>
            <a:off x="3674700" y="2278115"/>
            <a:ext cx="17946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597" name="Google Shape;2597;p37"/>
          <p:cNvSpPr txBox="1"/>
          <p:nvPr>
            <p:ph idx="5" type="subTitle"/>
          </p:nvPr>
        </p:nvSpPr>
        <p:spPr>
          <a:xfrm>
            <a:off x="6412481" y="1954856"/>
            <a:ext cx="14631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598" name="Google Shape;2598;p37"/>
          <p:cNvSpPr txBox="1"/>
          <p:nvPr>
            <p:ph idx="6" type="subTitle"/>
          </p:nvPr>
        </p:nvSpPr>
        <p:spPr>
          <a:xfrm>
            <a:off x="6246731" y="2278115"/>
            <a:ext cx="17946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599" name="Google Shape;2599;p37"/>
          <p:cNvSpPr txBox="1"/>
          <p:nvPr>
            <p:ph idx="7" type="subTitle"/>
          </p:nvPr>
        </p:nvSpPr>
        <p:spPr>
          <a:xfrm>
            <a:off x="1268225" y="3797943"/>
            <a:ext cx="14631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600" name="Google Shape;2600;p37"/>
          <p:cNvSpPr txBox="1"/>
          <p:nvPr>
            <p:ph idx="8" type="subTitle"/>
          </p:nvPr>
        </p:nvSpPr>
        <p:spPr>
          <a:xfrm>
            <a:off x="1102475" y="4123690"/>
            <a:ext cx="17946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601" name="Google Shape;2601;p37"/>
          <p:cNvSpPr txBox="1"/>
          <p:nvPr>
            <p:ph idx="9" type="subTitle"/>
          </p:nvPr>
        </p:nvSpPr>
        <p:spPr>
          <a:xfrm>
            <a:off x="3840353" y="3797943"/>
            <a:ext cx="14631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602" name="Google Shape;2602;p37"/>
          <p:cNvSpPr txBox="1"/>
          <p:nvPr>
            <p:ph idx="13" type="subTitle"/>
          </p:nvPr>
        </p:nvSpPr>
        <p:spPr>
          <a:xfrm>
            <a:off x="3674700" y="4123690"/>
            <a:ext cx="17946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603" name="Google Shape;2603;p37"/>
          <p:cNvSpPr txBox="1"/>
          <p:nvPr>
            <p:ph idx="14" type="subTitle"/>
          </p:nvPr>
        </p:nvSpPr>
        <p:spPr>
          <a:xfrm>
            <a:off x="6412481" y="3797943"/>
            <a:ext cx="1463100" cy="224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b="1"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/>
        </p:txBody>
      </p:sp>
      <p:sp>
        <p:nvSpPr>
          <p:cNvPr id="2604" name="Google Shape;2604;p37"/>
          <p:cNvSpPr txBox="1"/>
          <p:nvPr>
            <p:ph idx="15" type="subTitle"/>
          </p:nvPr>
        </p:nvSpPr>
        <p:spPr>
          <a:xfrm>
            <a:off x="6246731" y="4123690"/>
            <a:ext cx="1794600" cy="40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/>
        </p:txBody>
      </p:sp>
      <p:sp>
        <p:nvSpPr>
          <p:cNvPr id="2605" name="Google Shape;2605;p37"/>
          <p:cNvSpPr txBox="1"/>
          <p:nvPr>
            <p:ph type="title"/>
          </p:nvPr>
        </p:nvSpPr>
        <p:spPr>
          <a:xfrm>
            <a:off x="713225" y="651662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2606" name="Google Shape;2606;p37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2607" name="Google Shape;2607;p37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2608" name="Google Shape;2608;p37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" name="Google Shape;2609;p37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" name="Google Shape;2610;p37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1" name="Google Shape;2611;p37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2" name="Google Shape;2612;p37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3" name="Google Shape;2613;p37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4" name="Google Shape;2614;p37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5" name="Google Shape;2615;p37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6" name="Google Shape;2616;p37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7" name="Google Shape;2617;p37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8" name="Google Shape;2618;p37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9" name="Google Shape;2619;p37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0" name="Google Shape;2620;p37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1" name="Google Shape;2621;p37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2" name="Google Shape;2622;p37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3" name="Google Shape;2623;p37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4" name="Google Shape;2624;p37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5" name="Google Shape;2625;p37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6" name="Google Shape;2626;p37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7" name="Google Shape;2627;p37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8" name="Google Shape;2628;p37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9" name="Google Shape;2629;p37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0" name="Google Shape;2630;p37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1" name="Google Shape;2631;p37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2" name="Google Shape;2632;p37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3" name="Google Shape;2633;p37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4" name="Google Shape;2634;p37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635" name="Google Shape;2635;p37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2636" name="Google Shape;2636;p37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7" name="Google Shape;2637;p37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8" name="Google Shape;2638;p37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9" name="Google Shape;2639;p37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0" name="Google Shape;2640;p37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1" name="Google Shape;2641;p37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2" name="Google Shape;2642;p37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3" name="Google Shape;2643;p37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4" name="Google Shape;2644;p37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5" name="Google Shape;2645;p37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6" name="Google Shape;2646;p37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7" name="Google Shape;2647;p37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8" name="Google Shape;2648;p37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9" name="Google Shape;2649;p37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0" name="Google Shape;2650;p37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1" name="Google Shape;2651;p37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2" name="Google Shape;2652;p37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3" name="Google Shape;2653;p37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4" name="Google Shape;2654;p37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5" name="Google Shape;2655;p37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6" name="Google Shape;2656;p37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657" name="Google Shape;2657;p37"/>
          <p:cNvSpPr/>
          <p:nvPr/>
        </p:nvSpPr>
        <p:spPr>
          <a:xfrm flipH="1">
            <a:off x="7852412" y="-727331"/>
            <a:ext cx="2484388" cy="1166263"/>
          </a:xfrm>
          <a:custGeom>
            <a:rect b="b" l="l" r="r" t="t"/>
            <a:pathLst>
              <a:path extrusionOk="0" h="36018" w="76726">
                <a:moveTo>
                  <a:pt x="64058" y="1"/>
                </a:moveTo>
                <a:lnTo>
                  <a:pt x="62777" y="668"/>
                </a:lnTo>
                <a:lnTo>
                  <a:pt x="61514" y="1372"/>
                </a:lnTo>
                <a:lnTo>
                  <a:pt x="60251" y="2112"/>
                </a:lnTo>
                <a:lnTo>
                  <a:pt x="59024" y="2888"/>
                </a:lnTo>
                <a:lnTo>
                  <a:pt x="57815" y="3682"/>
                </a:lnTo>
                <a:lnTo>
                  <a:pt x="56624" y="4494"/>
                </a:lnTo>
                <a:lnTo>
                  <a:pt x="55433" y="5324"/>
                </a:lnTo>
                <a:lnTo>
                  <a:pt x="54278" y="6190"/>
                </a:lnTo>
                <a:lnTo>
                  <a:pt x="52239" y="7760"/>
                </a:lnTo>
                <a:lnTo>
                  <a:pt x="50200" y="9348"/>
                </a:lnTo>
                <a:lnTo>
                  <a:pt x="48161" y="10918"/>
                </a:lnTo>
                <a:lnTo>
                  <a:pt x="47133" y="11694"/>
                </a:lnTo>
                <a:lnTo>
                  <a:pt x="46086" y="12451"/>
                </a:lnTo>
                <a:lnTo>
                  <a:pt x="45039" y="13191"/>
                </a:lnTo>
                <a:lnTo>
                  <a:pt x="43975" y="13895"/>
                </a:lnTo>
                <a:lnTo>
                  <a:pt x="42892" y="14599"/>
                </a:lnTo>
                <a:lnTo>
                  <a:pt x="41791" y="15266"/>
                </a:lnTo>
                <a:lnTo>
                  <a:pt x="40673" y="15898"/>
                </a:lnTo>
                <a:lnTo>
                  <a:pt x="40113" y="16205"/>
                </a:lnTo>
                <a:lnTo>
                  <a:pt x="39536" y="16493"/>
                </a:lnTo>
                <a:lnTo>
                  <a:pt x="38958" y="16782"/>
                </a:lnTo>
                <a:lnTo>
                  <a:pt x="38363" y="17053"/>
                </a:lnTo>
                <a:lnTo>
                  <a:pt x="37768" y="17323"/>
                </a:lnTo>
                <a:lnTo>
                  <a:pt x="37172" y="17576"/>
                </a:lnTo>
                <a:lnTo>
                  <a:pt x="36577" y="17811"/>
                </a:lnTo>
                <a:lnTo>
                  <a:pt x="35981" y="18045"/>
                </a:lnTo>
                <a:lnTo>
                  <a:pt x="35386" y="18262"/>
                </a:lnTo>
                <a:lnTo>
                  <a:pt x="34790" y="18460"/>
                </a:lnTo>
                <a:lnTo>
                  <a:pt x="34177" y="18659"/>
                </a:lnTo>
                <a:lnTo>
                  <a:pt x="33563" y="18839"/>
                </a:lnTo>
                <a:lnTo>
                  <a:pt x="32968" y="19020"/>
                </a:lnTo>
                <a:lnTo>
                  <a:pt x="32354" y="19182"/>
                </a:lnTo>
                <a:lnTo>
                  <a:pt x="31741" y="19326"/>
                </a:lnTo>
                <a:lnTo>
                  <a:pt x="31127" y="19471"/>
                </a:lnTo>
                <a:lnTo>
                  <a:pt x="30496" y="19597"/>
                </a:lnTo>
                <a:lnTo>
                  <a:pt x="29882" y="19723"/>
                </a:lnTo>
                <a:lnTo>
                  <a:pt x="29269" y="19832"/>
                </a:lnTo>
                <a:lnTo>
                  <a:pt x="28637" y="19922"/>
                </a:lnTo>
                <a:lnTo>
                  <a:pt x="28006" y="20012"/>
                </a:lnTo>
                <a:lnTo>
                  <a:pt x="27392" y="20084"/>
                </a:lnTo>
                <a:lnTo>
                  <a:pt x="26760" y="20138"/>
                </a:lnTo>
                <a:lnTo>
                  <a:pt x="26129" y="20193"/>
                </a:lnTo>
                <a:lnTo>
                  <a:pt x="25497" y="20229"/>
                </a:lnTo>
                <a:lnTo>
                  <a:pt x="24866" y="20265"/>
                </a:lnTo>
                <a:lnTo>
                  <a:pt x="24252" y="20283"/>
                </a:lnTo>
                <a:lnTo>
                  <a:pt x="22989" y="20283"/>
                </a:lnTo>
                <a:lnTo>
                  <a:pt x="22358" y="20265"/>
                </a:lnTo>
                <a:lnTo>
                  <a:pt x="21726" y="20229"/>
                </a:lnTo>
                <a:lnTo>
                  <a:pt x="21095" y="20193"/>
                </a:lnTo>
                <a:lnTo>
                  <a:pt x="20445" y="20138"/>
                </a:lnTo>
                <a:lnTo>
                  <a:pt x="19813" y="20066"/>
                </a:lnTo>
                <a:lnTo>
                  <a:pt x="19182" y="19994"/>
                </a:lnTo>
                <a:lnTo>
                  <a:pt x="18550" y="19904"/>
                </a:lnTo>
                <a:lnTo>
                  <a:pt x="17937" y="19814"/>
                </a:lnTo>
                <a:lnTo>
                  <a:pt x="17305" y="19705"/>
                </a:lnTo>
                <a:lnTo>
                  <a:pt x="16150" y="19471"/>
                </a:lnTo>
                <a:lnTo>
                  <a:pt x="15014" y="19200"/>
                </a:lnTo>
                <a:lnTo>
                  <a:pt x="13877" y="18911"/>
                </a:lnTo>
                <a:lnTo>
                  <a:pt x="12758" y="18587"/>
                </a:lnTo>
                <a:lnTo>
                  <a:pt x="11639" y="18226"/>
                </a:lnTo>
                <a:lnTo>
                  <a:pt x="10539" y="17829"/>
                </a:lnTo>
                <a:lnTo>
                  <a:pt x="9438" y="17432"/>
                </a:lnTo>
                <a:lnTo>
                  <a:pt x="8355" y="16999"/>
                </a:lnTo>
                <a:lnTo>
                  <a:pt x="7273" y="16530"/>
                </a:lnTo>
                <a:lnTo>
                  <a:pt x="6208" y="16042"/>
                </a:lnTo>
                <a:lnTo>
                  <a:pt x="5161" y="15537"/>
                </a:lnTo>
                <a:lnTo>
                  <a:pt x="4097" y="15014"/>
                </a:lnTo>
                <a:lnTo>
                  <a:pt x="3068" y="14472"/>
                </a:lnTo>
                <a:lnTo>
                  <a:pt x="2040" y="13931"/>
                </a:lnTo>
                <a:lnTo>
                  <a:pt x="1011" y="13354"/>
                </a:lnTo>
                <a:lnTo>
                  <a:pt x="1" y="12758"/>
                </a:lnTo>
                <a:lnTo>
                  <a:pt x="1" y="31524"/>
                </a:lnTo>
                <a:lnTo>
                  <a:pt x="686" y="31903"/>
                </a:lnTo>
                <a:lnTo>
                  <a:pt x="1390" y="32264"/>
                </a:lnTo>
                <a:lnTo>
                  <a:pt x="1967" y="32553"/>
                </a:lnTo>
                <a:lnTo>
                  <a:pt x="2545" y="32824"/>
                </a:lnTo>
                <a:lnTo>
                  <a:pt x="3140" y="33076"/>
                </a:lnTo>
                <a:lnTo>
                  <a:pt x="3718" y="33329"/>
                </a:lnTo>
                <a:lnTo>
                  <a:pt x="4313" y="33563"/>
                </a:lnTo>
                <a:lnTo>
                  <a:pt x="4909" y="33780"/>
                </a:lnTo>
                <a:lnTo>
                  <a:pt x="5504" y="33997"/>
                </a:lnTo>
                <a:lnTo>
                  <a:pt x="6118" y="34195"/>
                </a:lnTo>
                <a:lnTo>
                  <a:pt x="6713" y="34394"/>
                </a:lnTo>
                <a:lnTo>
                  <a:pt x="7327" y="34574"/>
                </a:lnTo>
                <a:lnTo>
                  <a:pt x="7940" y="34736"/>
                </a:lnTo>
                <a:lnTo>
                  <a:pt x="8554" y="34899"/>
                </a:lnTo>
                <a:lnTo>
                  <a:pt x="9167" y="35043"/>
                </a:lnTo>
                <a:lnTo>
                  <a:pt x="9781" y="35169"/>
                </a:lnTo>
                <a:lnTo>
                  <a:pt x="11026" y="35404"/>
                </a:lnTo>
                <a:lnTo>
                  <a:pt x="12289" y="35602"/>
                </a:lnTo>
                <a:lnTo>
                  <a:pt x="13552" y="35765"/>
                </a:lnTo>
                <a:lnTo>
                  <a:pt x="14815" y="35891"/>
                </a:lnTo>
                <a:lnTo>
                  <a:pt x="16078" y="35963"/>
                </a:lnTo>
                <a:lnTo>
                  <a:pt x="17359" y="36018"/>
                </a:lnTo>
                <a:lnTo>
                  <a:pt x="18622" y="36018"/>
                </a:lnTo>
                <a:lnTo>
                  <a:pt x="19904" y="35999"/>
                </a:lnTo>
                <a:lnTo>
                  <a:pt x="21185" y="35927"/>
                </a:lnTo>
                <a:lnTo>
                  <a:pt x="21943" y="35873"/>
                </a:lnTo>
                <a:lnTo>
                  <a:pt x="22700" y="35819"/>
                </a:lnTo>
                <a:lnTo>
                  <a:pt x="23458" y="35729"/>
                </a:lnTo>
                <a:lnTo>
                  <a:pt x="24198" y="35639"/>
                </a:lnTo>
                <a:lnTo>
                  <a:pt x="24956" y="35530"/>
                </a:lnTo>
                <a:lnTo>
                  <a:pt x="25696" y="35404"/>
                </a:lnTo>
                <a:lnTo>
                  <a:pt x="26454" y="35278"/>
                </a:lnTo>
                <a:lnTo>
                  <a:pt x="27194" y="35133"/>
                </a:lnTo>
                <a:lnTo>
                  <a:pt x="27933" y="34971"/>
                </a:lnTo>
                <a:lnTo>
                  <a:pt x="28673" y="34809"/>
                </a:lnTo>
                <a:lnTo>
                  <a:pt x="29395" y="34628"/>
                </a:lnTo>
                <a:lnTo>
                  <a:pt x="30135" y="34430"/>
                </a:lnTo>
                <a:lnTo>
                  <a:pt x="30857" y="34231"/>
                </a:lnTo>
                <a:lnTo>
                  <a:pt x="31578" y="34015"/>
                </a:lnTo>
                <a:lnTo>
                  <a:pt x="32300" y="33798"/>
                </a:lnTo>
                <a:lnTo>
                  <a:pt x="33022" y="33563"/>
                </a:lnTo>
                <a:lnTo>
                  <a:pt x="33744" y="33311"/>
                </a:lnTo>
                <a:lnTo>
                  <a:pt x="34447" y="33058"/>
                </a:lnTo>
                <a:lnTo>
                  <a:pt x="35855" y="32499"/>
                </a:lnTo>
                <a:lnTo>
                  <a:pt x="37262" y="31921"/>
                </a:lnTo>
                <a:lnTo>
                  <a:pt x="38634" y="31308"/>
                </a:lnTo>
                <a:lnTo>
                  <a:pt x="40005" y="30640"/>
                </a:lnTo>
                <a:lnTo>
                  <a:pt x="41358" y="29955"/>
                </a:lnTo>
                <a:lnTo>
                  <a:pt x="42676" y="29233"/>
                </a:lnTo>
                <a:lnTo>
                  <a:pt x="43993" y="28475"/>
                </a:lnTo>
                <a:lnTo>
                  <a:pt x="45274" y="27699"/>
                </a:lnTo>
                <a:lnTo>
                  <a:pt x="46537" y="26887"/>
                </a:lnTo>
                <a:lnTo>
                  <a:pt x="47782" y="26057"/>
                </a:lnTo>
                <a:lnTo>
                  <a:pt x="49027" y="25209"/>
                </a:lnTo>
                <a:lnTo>
                  <a:pt x="50236" y="24325"/>
                </a:lnTo>
                <a:lnTo>
                  <a:pt x="51427" y="23423"/>
                </a:lnTo>
                <a:lnTo>
                  <a:pt x="52600" y="22484"/>
                </a:lnTo>
                <a:lnTo>
                  <a:pt x="53773" y="21546"/>
                </a:lnTo>
                <a:lnTo>
                  <a:pt x="54801" y="20662"/>
                </a:lnTo>
                <a:lnTo>
                  <a:pt x="55812" y="19741"/>
                </a:lnTo>
                <a:lnTo>
                  <a:pt x="56804" y="18821"/>
                </a:lnTo>
                <a:lnTo>
                  <a:pt x="57779" y="17865"/>
                </a:lnTo>
                <a:lnTo>
                  <a:pt x="58735" y="16908"/>
                </a:lnTo>
                <a:lnTo>
                  <a:pt x="59673" y="15916"/>
                </a:lnTo>
                <a:lnTo>
                  <a:pt x="60612" y="14924"/>
                </a:lnTo>
                <a:lnTo>
                  <a:pt x="61532" y="13913"/>
                </a:lnTo>
                <a:lnTo>
                  <a:pt x="63246" y="12000"/>
                </a:lnTo>
                <a:lnTo>
                  <a:pt x="64978" y="10070"/>
                </a:lnTo>
                <a:lnTo>
                  <a:pt x="65863" y="9113"/>
                </a:lnTo>
                <a:lnTo>
                  <a:pt x="66747" y="8157"/>
                </a:lnTo>
                <a:lnTo>
                  <a:pt x="67649" y="7219"/>
                </a:lnTo>
                <a:lnTo>
                  <a:pt x="68569" y="6298"/>
                </a:lnTo>
                <a:lnTo>
                  <a:pt x="69490" y="5396"/>
                </a:lnTo>
                <a:lnTo>
                  <a:pt x="70446" y="4530"/>
                </a:lnTo>
                <a:lnTo>
                  <a:pt x="71438" y="3682"/>
                </a:lnTo>
                <a:lnTo>
                  <a:pt x="71926" y="3267"/>
                </a:lnTo>
                <a:lnTo>
                  <a:pt x="72431" y="2870"/>
                </a:lnTo>
                <a:lnTo>
                  <a:pt x="72936" y="2473"/>
                </a:lnTo>
                <a:lnTo>
                  <a:pt x="73459" y="2076"/>
                </a:lnTo>
                <a:lnTo>
                  <a:pt x="73983" y="1715"/>
                </a:lnTo>
                <a:lnTo>
                  <a:pt x="74524" y="1336"/>
                </a:lnTo>
                <a:lnTo>
                  <a:pt x="75065" y="993"/>
                </a:lnTo>
                <a:lnTo>
                  <a:pt x="75607" y="650"/>
                </a:lnTo>
                <a:lnTo>
                  <a:pt x="76166" y="308"/>
                </a:lnTo>
                <a:lnTo>
                  <a:pt x="7672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8" name="Google Shape;2658;p37"/>
          <p:cNvSpPr/>
          <p:nvPr/>
        </p:nvSpPr>
        <p:spPr>
          <a:xfrm flipH="1">
            <a:off x="7573134" y="-727331"/>
            <a:ext cx="2763665" cy="2040329"/>
          </a:xfrm>
          <a:custGeom>
            <a:rect b="b" l="l" r="r" t="t"/>
            <a:pathLst>
              <a:path extrusionOk="0" h="63012" w="85351">
                <a:moveTo>
                  <a:pt x="76725" y="1"/>
                </a:moveTo>
                <a:lnTo>
                  <a:pt x="76166" y="308"/>
                </a:lnTo>
                <a:lnTo>
                  <a:pt x="75607" y="650"/>
                </a:lnTo>
                <a:lnTo>
                  <a:pt x="75065" y="993"/>
                </a:lnTo>
                <a:lnTo>
                  <a:pt x="74524" y="1336"/>
                </a:lnTo>
                <a:lnTo>
                  <a:pt x="73983" y="1715"/>
                </a:lnTo>
                <a:lnTo>
                  <a:pt x="73459" y="2076"/>
                </a:lnTo>
                <a:lnTo>
                  <a:pt x="72936" y="2473"/>
                </a:lnTo>
                <a:lnTo>
                  <a:pt x="72431" y="2870"/>
                </a:lnTo>
                <a:lnTo>
                  <a:pt x="71926" y="3267"/>
                </a:lnTo>
                <a:lnTo>
                  <a:pt x="71438" y="3682"/>
                </a:lnTo>
                <a:lnTo>
                  <a:pt x="70446" y="4530"/>
                </a:lnTo>
                <a:lnTo>
                  <a:pt x="69490" y="5396"/>
                </a:lnTo>
                <a:lnTo>
                  <a:pt x="68569" y="6298"/>
                </a:lnTo>
                <a:lnTo>
                  <a:pt x="67649" y="7219"/>
                </a:lnTo>
                <a:lnTo>
                  <a:pt x="66747" y="8157"/>
                </a:lnTo>
                <a:lnTo>
                  <a:pt x="65863" y="9113"/>
                </a:lnTo>
                <a:lnTo>
                  <a:pt x="64978" y="10070"/>
                </a:lnTo>
                <a:lnTo>
                  <a:pt x="63246" y="12000"/>
                </a:lnTo>
                <a:lnTo>
                  <a:pt x="61532" y="13913"/>
                </a:lnTo>
                <a:lnTo>
                  <a:pt x="60612" y="14924"/>
                </a:lnTo>
                <a:lnTo>
                  <a:pt x="59673" y="15916"/>
                </a:lnTo>
                <a:lnTo>
                  <a:pt x="58735" y="16908"/>
                </a:lnTo>
                <a:lnTo>
                  <a:pt x="57779" y="17865"/>
                </a:lnTo>
                <a:lnTo>
                  <a:pt x="56804" y="18821"/>
                </a:lnTo>
                <a:lnTo>
                  <a:pt x="55812" y="19741"/>
                </a:lnTo>
                <a:lnTo>
                  <a:pt x="54801" y="20662"/>
                </a:lnTo>
                <a:lnTo>
                  <a:pt x="53773" y="21546"/>
                </a:lnTo>
                <a:lnTo>
                  <a:pt x="52600" y="22484"/>
                </a:lnTo>
                <a:lnTo>
                  <a:pt x="51427" y="23423"/>
                </a:lnTo>
                <a:lnTo>
                  <a:pt x="50236" y="24325"/>
                </a:lnTo>
                <a:lnTo>
                  <a:pt x="49027" y="25209"/>
                </a:lnTo>
                <a:lnTo>
                  <a:pt x="47782" y="26057"/>
                </a:lnTo>
                <a:lnTo>
                  <a:pt x="46537" y="26887"/>
                </a:lnTo>
                <a:lnTo>
                  <a:pt x="45274" y="27699"/>
                </a:lnTo>
                <a:lnTo>
                  <a:pt x="43993" y="28475"/>
                </a:lnTo>
                <a:lnTo>
                  <a:pt x="42676" y="29233"/>
                </a:lnTo>
                <a:lnTo>
                  <a:pt x="41358" y="29955"/>
                </a:lnTo>
                <a:lnTo>
                  <a:pt x="40005" y="30640"/>
                </a:lnTo>
                <a:lnTo>
                  <a:pt x="38634" y="31308"/>
                </a:lnTo>
                <a:lnTo>
                  <a:pt x="37262" y="31921"/>
                </a:lnTo>
                <a:lnTo>
                  <a:pt x="35855" y="32499"/>
                </a:lnTo>
                <a:lnTo>
                  <a:pt x="34447" y="33058"/>
                </a:lnTo>
                <a:lnTo>
                  <a:pt x="33744" y="33311"/>
                </a:lnTo>
                <a:lnTo>
                  <a:pt x="33022" y="33563"/>
                </a:lnTo>
                <a:lnTo>
                  <a:pt x="32300" y="33798"/>
                </a:lnTo>
                <a:lnTo>
                  <a:pt x="31578" y="34015"/>
                </a:lnTo>
                <a:lnTo>
                  <a:pt x="30857" y="34231"/>
                </a:lnTo>
                <a:lnTo>
                  <a:pt x="30135" y="34430"/>
                </a:lnTo>
                <a:lnTo>
                  <a:pt x="29395" y="34628"/>
                </a:lnTo>
                <a:lnTo>
                  <a:pt x="28673" y="34809"/>
                </a:lnTo>
                <a:lnTo>
                  <a:pt x="27933" y="34971"/>
                </a:lnTo>
                <a:lnTo>
                  <a:pt x="27194" y="35133"/>
                </a:lnTo>
                <a:lnTo>
                  <a:pt x="26454" y="35278"/>
                </a:lnTo>
                <a:lnTo>
                  <a:pt x="25696" y="35404"/>
                </a:lnTo>
                <a:lnTo>
                  <a:pt x="24956" y="35530"/>
                </a:lnTo>
                <a:lnTo>
                  <a:pt x="24198" y="35639"/>
                </a:lnTo>
                <a:lnTo>
                  <a:pt x="23458" y="35729"/>
                </a:lnTo>
                <a:lnTo>
                  <a:pt x="22700" y="35819"/>
                </a:lnTo>
                <a:lnTo>
                  <a:pt x="21943" y="35873"/>
                </a:lnTo>
                <a:lnTo>
                  <a:pt x="21185" y="35927"/>
                </a:lnTo>
                <a:lnTo>
                  <a:pt x="19904" y="35999"/>
                </a:lnTo>
                <a:lnTo>
                  <a:pt x="18622" y="36018"/>
                </a:lnTo>
                <a:lnTo>
                  <a:pt x="17359" y="36018"/>
                </a:lnTo>
                <a:lnTo>
                  <a:pt x="16078" y="35963"/>
                </a:lnTo>
                <a:lnTo>
                  <a:pt x="14815" y="35891"/>
                </a:lnTo>
                <a:lnTo>
                  <a:pt x="13552" y="35765"/>
                </a:lnTo>
                <a:lnTo>
                  <a:pt x="12289" y="35602"/>
                </a:lnTo>
                <a:lnTo>
                  <a:pt x="11026" y="35404"/>
                </a:lnTo>
                <a:lnTo>
                  <a:pt x="9781" y="35169"/>
                </a:lnTo>
                <a:lnTo>
                  <a:pt x="9167" y="35043"/>
                </a:lnTo>
                <a:lnTo>
                  <a:pt x="8554" y="34899"/>
                </a:lnTo>
                <a:lnTo>
                  <a:pt x="7940" y="34736"/>
                </a:lnTo>
                <a:lnTo>
                  <a:pt x="7327" y="34574"/>
                </a:lnTo>
                <a:lnTo>
                  <a:pt x="6713" y="34394"/>
                </a:lnTo>
                <a:lnTo>
                  <a:pt x="6118" y="34195"/>
                </a:lnTo>
                <a:lnTo>
                  <a:pt x="5504" y="33997"/>
                </a:lnTo>
                <a:lnTo>
                  <a:pt x="4909" y="33780"/>
                </a:lnTo>
                <a:lnTo>
                  <a:pt x="4313" y="33563"/>
                </a:lnTo>
                <a:lnTo>
                  <a:pt x="3718" y="33329"/>
                </a:lnTo>
                <a:lnTo>
                  <a:pt x="3140" y="33076"/>
                </a:lnTo>
                <a:lnTo>
                  <a:pt x="2545" y="32824"/>
                </a:lnTo>
                <a:lnTo>
                  <a:pt x="1967" y="32553"/>
                </a:lnTo>
                <a:lnTo>
                  <a:pt x="1390" y="32264"/>
                </a:lnTo>
                <a:lnTo>
                  <a:pt x="686" y="31903"/>
                </a:lnTo>
                <a:lnTo>
                  <a:pt x="1" y="31524"/>
                </a:lnTo>
                <a:lnTo>
                  <a:pt x="1" y="62633"/>
                </a:lnTo>
                <a:lnTo>
                  <a:pt x="1516" y="62795"/>
                </a:lnTo>
                <a:lnTo>
                  <a:pt x="2274" y="62868"/>
                </a:lnTo>
                <a:lnTo>
                  <a:pt x="3032" y="62922"/>
                </a:lnTo>
                <a:lnTo>
                  <a:pt x="4079" y="62958"/>
                </a:lnTo>
                <a:lnTo>
                  <a:pt x="5143" y="62994"/>
                </a:lnTo>
                <a:lnTo>
                  <a:pt x="6190" y="63012"/>
                </a:lnTo>
                <a:lnTo>
                  <a:pt x="7255" y="62994"/>
                </a:lnTo>
                <a:lnTo>
                  <a:pt x="8301" y="62958"/>
                </a:lnTo>
                <a:lnTo>
                  <a:pt x="9348" y="62904"/>
                </a:lnTo>
                <a:lnTo>
                  <a:pt x="10394" y="62813"/>
                </a:lnTo>
                <a:lnTo>
                  <a:pt x="11441" y="62723"/>
                </a:lnTo>
                <a:lnTo>
                  <a:pt x="12469" y="62597"/>
                </a:lnTo>
                <a:lnTo>
                  <a:pt x="13516" y="62453"/>
                </a:lnTo>
                <a:lnTo>
                  <a:pt x="14544" y="62290"/>
                </a:lnTo>
                <a:lnTo>
                  <a:pt x="15573" y="62110"/>
                </a:lnTo>
                <a:lnTo>
                  <a:pt x="16601" y="61911"/>
                </a:lnTo>
                <a:lnTo>
                  <a:pt x="17630" y="61695"/>
                </a:lnTo>
                <a:lnTo>
                  <a:pt x="18640" y="61442"/>
                </a:lnTo>
                <a:lnTo>
                  <a:pt x="19651" y="61189"/>
                </a:lnTo>
                <a:lnTo>
                  <a:pt x="20661" y="60919"/>
                </a:lnTo>
                <a:lnTo>
                  <a:pt x="21672" y="60612"/>
                </a:lnTo>
                <a:lnTo>
                  <a:pt x="22664" y="60305"/>
                </a:lnTo>
                <a:lnTo>
                  <a:pt x="23657" y="59962"/>
                </a:lnTo>
                <a:lnTo>
                  <a:pt x="24649" y="59620"/>
                </a:lnTo>
                <a:lnTo>
                  <a:pt x="25624" y="59259"/>
                </a:lnTo>
                <a:lnTo>
                  <a:pt x="26598" y="58862"/>
                </a:lnTo>
                <a:lnTo>
                  <a:pt x="27572" y="58465"/>
                </a:lnTo>
                <a:lnTo>
                  <a:pt x="28529" y="58050"/>
                </a:lnTo>
                <a:lnTo>
                  <a:pt x="29485" y="57617"/>
                </a:lnTo>
                <a:lnTo>
                  <a:pt x="30442" y="57166"/>
                </a:lnTo>
                <a:lnTo>
                  <a:pt x="31380" y="56696"/>
                </a:lnTo>
                <a:lnTo>
                  <a:pt x="32318" y="56209"/>
                </a:lnTo>
                <a:lnTo>
                  <a:pt x="33238" y="55722"/>
                </a:lnTo>
                <a:lnTo>
                  <a:pt x="34159" y="55199"/>
                </a:lnTo>
                <a:lnTo>
                  <a:pt x="35079" y="54675"/>
                </a:lnTo>
                <a:lnTo>
                  <a:pt x="35981" y="54134"/>
                </a:lnTo>
                <a:lnTo>
                  <a:pt x="36883" y="53575"/>
                </a:lnTo>
                <a:lnTo>
                  <a:pt x="37786" y="52997"/>
                </a:lnTo>
                <a:lnTo>
                  <a:pt x="38670" y="52420"/>
                </a:lnTo>
                <a:lnTo>
                  <a:pt x="39554" y="51806"/>
                </a:lnTo>
                <a:lnTo>
                  <a:pt x="40420" y="51211"/>
                </a:lnTo>
                <a:lnTo>
                  <a:pt x="41286" y="50579"/>
                </a:lnTo>
                <a:lnTo>
                  <a:pt x="42134" y="49948"/>
                </a:lnTo>
                <a:lnTo>
                  <a:pt x="42982" y="49298"/>
                </a:lnTo>
                <a:lnTo>
                  <a:pt x="43830" y="48631"/>
                </a:lnTo>
                <a:lnTo>
                  <a:pt x="44642" y="47963"/>
                </a:lnTo>
                <a:lnTo>
                  <a:pt x="45472" y="47295"/>
                </a:lnTo>
                <a:lnTo>
                  <a:pt x="46284" y="46592"/>
                </a:lnTo>
                <a:lnTo>
                  <a:pt x="47078" y="45888"/>
                </a:lnTo>
                <a:lnTo>
                  <a:pt x="47890" y="45184"/>
                </a:lnTo>
                <a:lnTo>
                  <a:pt x="48666" y="44462"/>
                </a:lnTo>
                <a:lnTo>
                  <a:pt x="49442" y="43722"/>
                </a:lnTo>
                <a:lnTo>
                  <a:pt x="50218" y="42983"/>
                </a:lnTo>
                <a:lnTo>
                  <a:pt x="50976" y="42225"/>
                </a:lnTo>
                <a:lnTo>
                  <a:pt x="51716" y="41467"/>
                </a:lnTo>
                <a:lnTo>
                  <a:pt x="52456" y="40691"/>
                </a:lnTo>
                <a:lnTo>
                  <a:pt x="53177" y="39915"/>
                </a:lnTo>
                <a:lnTo>
                  <a:pt x="53899" y="39139"/>
                </a:lnTo>
                <a:lnTo>
                  <a:pt x="54621" y="38327"/>
                </a:lnTo>
                <a:lnTo>
                  <a:pt x="55307" y="37533"/>
                </a:lnTo>
                <a:lnTo>
                  <a:pt x="56010" y="36721"/>
                </a:lnTo>
                <a:lnTo>
                  <a:pt x="56678" y="35891"/>
                </a:lnTo>
                <a:lnTo>
                  <a:pt x="57346" y="35079"/>
                </a:lnTo>
                <a:lnTo>
                  <a:pt x="58013" y="34231"/>
                </a:lnTo>
                <a:lnTo>
                  <a:pt x="58663" y="33401"/>
                </a:lnTo>
                <a:lnTo>
                  <a:pt x="59294" y="32553"/>
                </a:lnTo>
                <a:lnTo>
                  <a:pt x="59926" y="31705"/>
                </a:lnTo>
                <a:lnTo>
                  <a:pt x="61117" y="30009"/>
                </a:lnTo>
                <a:lnTo>
                  <a:pt x="62290" y="28294"/>
                </a:lnTo>
                <a:lnTo>
                  <a:pt x="63445" y="26562"/>
                </a:lnTo>
                <a:lnTo>
                  <a:pt x="64581" y="24830"/>
                </a:lnTo>
                <a:lnTo>
                  <a:pt x="66837" y="21329"/>
                </a:lnTo>
                <a:lnTo>
                  <a:pt x="67974" y="19579"/>
                </a:lnTo>
                <a:lnTo>
                  <a:pt x="69111" y="17847"/>
                </a:lnTo>
                <a:lnTo>
                  <a:pt x="70265" y="16133"/>
                </a:lnTo>
                <a:lnTo>
                  <a:pt x="71456" y="14418"/>
                </a:lnTo>
                <a:lnTo>
                  <a:pt x="72052" y="13570"/>
                </a:lnTo>
                <a:lnTo>
                  <a:pt x="72665" y="12740"/>
                </a:lnTo>
                <a:lnTo>
                  <a:pt x="73279" y="11910"/>
                </a:lnTo>
                <a:lnTo>
                  <a:pt x="73910" y="11080"/>
                </a:lnTo>
                <a:lnTo>
                  <a:pt x="74560" y="10268"/>
                </a:lnTo>
                <a:lnTo>
                  <a:pt x="75210" y="9474"/>
                </a:lnTo>
                <a:lnTo>
                  <a:pt x="75877" y="8662"/>
                </a:lnTo>
                <a:lnTo>
                  <a:pt x="76545" y="7886"/>
                </a:lnTo>
                <a:lnTo>
                  <a:pt x="77249" y="7110"/>
                </a:lnTo>
                <a:lnTo>
                  <a:pt x="77952" y="6352"/>
                </a:lnTo>
                <a:lnTo>
                  <a:pt x="78674" y="5595"/>
                </a:lnTo>
                <a:lnTo>
                  <a:pt x="79414" y="4855"/>
                </a:lnTo>
                <a:lnTo>
                  <a:pt x="80118" y="4187"/>
                </a:lnTo>
                <a:lnTo>
                  <a:pt x="80821" y="3538"/>
                </a:lnTo>
                <a:lnTo>
                  <a:pt x="81543" y="2906"/>
                </a:lnTo>
                <a:lnTo>
                  <a:pt x="82283" y="2292"/>
                </a:lnTo>
                <a:lnTo>
                  <a:pt x="83041" y="1697"/>
                </a:lnTo>
                <a:lnTo>
                  <a:pt x="83799" y="1120"/>
                </a:lnTo>
                <a:lnTo>
                  <a:pt x="84575" y="542"/>
                </a:lnTo>
                <a:lnTo>
                  <a:pt x="8535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9" name="Google Shape;2659;p37"/>
          <p:cNvSpPr/>
          <p:nvPr/>
        </p:nvSpPr>
        <p:spPr>
          <a:xfrm>
            <a:off x="1603775" y="359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0" name="Google Shape;2660;p37"/>
          <p:cNvSpPr/>
          <p:nvPr/>
        </p:nvSpPr>
        <p:spPr>
          <a:xfrm>
            <a:off x="5156425" y="359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1" name="Google Shape;2661;p37"/>
          <p:cNvSpPr/>
          <p:nvPr/>
        </p:nvSpPr>
        <p:spPr>
          <a:xfrm>
            <a:off x="6875" y="59290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2" name="Google Shape;2662;p37"/>
          <p:cNvSpPr/>
          <p:nvPr/>
        </p:nvSpPr>
        <p:spPr>
          <a:xfrm>
            <a:off x="8430775" y="1571225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3" name="Google Shape;2663;p37"/>
          <p:cNvSpPr/>
          <p:nvPr/>
        </p:nvSpPr>
        <p:spPr>
          <a:xfrm>
            <a:off x="60475" y="2108350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4" name="Google Shape;2664;p37"/>
          <p:cNvSpPr/>
          <p:nvPr/>
        </p:nvSpPr>
        <p:spPr>
          <a:xfrm>
            <a:off x="8725263" y="327527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5" name="Google Shape;2665;p37"/>
          <p:cNvSpPr/>
          <p:nvPr/>
        </p:nvSpPr>
        <p:spPr>
          <a:xfrm>
            <a:off x="60475" y="328792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6" name="Google Shape;2666;p37"/>
          <p:cNvSpPr/>
          <p:nvPr/>
        </p:nvSpPr>
        <p:spPr>
          <a:xfrm>
            <a:off x="8357525" y="447597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7" name="Google Shape;2667;p37"/>
          <p:cNvSpPr/>
          <p:nvPr/>
        </p:nvSpPr>
        <p:spPr>
          <a:xfrm>
            <a:off x="157175" y="45232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8" name="Google Shape;2668;p37"/>
          <p:cNvSpPr/>
          <p:nvPr/>
        </p:nvSpPr>
        <p:spPr>
          <a:xfrm>
            <a:off x="1848213" y="4865750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9" name="Google Shape;2669;p37"/>
          <p:cNvSpPr/>
          <p:nvPr/>
        </p:nvSpPr>
        <p:spPr>
          <a:xfrm>
            <a:off x="8434300" y="24554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70" name="Google Shape;2670;p37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2671" name="Google Shape;2671;p37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2672" name="Google Shape;2672;p37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2673" name="Google Shape;2673;p37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4" name="Google Shape;2674;p37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5" name="Google Shape;2675;p37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6" name="Google Shape;2676;p37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7" name="Google Shape;2677;p37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8" name="Google Shape;2678;p37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9" name="Google Shape;2679;p37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0" name="Google Shape;2680;p37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1" name="Google Shape;2681;p37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2" name="Google Shape;2682;p37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3" name="Google Shape;2683;p37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4" name="Google Shape;2684;p37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5" name="Google Shape;2685;p37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" name="Google Shape;2686;p37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" name="Google Shape;2687;p37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8" name="Google Shape;2688;p37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" name="Google Shape;2689;p37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0" name="Google Shape;2690;p37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1" name="Google Shape;2691;p37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2" name="Google Shape;2692;p37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3" name="Google Shape;2693;p37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4" name="Google Shape;2694;p37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5" name="Google Shape;2695;p37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6" name="Google Shape;2696;p37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7" name="Google Shape;2697;p37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8" name="Google Shape;2698;p37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9" name="Google Shape;2699;p37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0" name="Google Shape;2700;p37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1" name="Google Shape;2701;p37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2" name="Google Shape;2702;p37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3" name="Google Shape;2703;p37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4" name="Google Shape;2704;p37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5" name="Google Shape;2705;p37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6" name="Google Shape;2706;p37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7" name="Google Shape;2707;p37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8" name="Google Shape;2708;p37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9" name="Google Shape;2709;p37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0" name="Google Shape;2710;p37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1" name="Google Shape;2711;p37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2" name="Google Shape;2712;p37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3" name="Google Shape;2713;p37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4" name="Google Shape;2714;p37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5" name="Google Shape;2715;p37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6" name="Google Shape;2716;p37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7" name="Google Shape;2717;p37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8" name="Google Shape;2718;p37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9" name="Google Shape;2719;p37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0" name="Google Shape;2720;p37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1" name="Google Shape;2721;p37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2" name="Google Shape;2722;p37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3" name="Google Shape;2723;p37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4" name="Google Shape;2724;p37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5" name="Google Shape;2725;p37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6" name="Google Shape;2726;p37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7" name="Google Shape;2727;p37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8" name="Google Shape;2728;p37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9" name="Google Shape;2729;p37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0" name="Google Shape;2730;p37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1" name="Google Shape;2731;p37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2" name="Google Shape;2732;p37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3" name="Google Shape;2733;p37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4" name="Google Shape;2734;p37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5" name="Google Shape;2735;p37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6" name="Google Shape;2736;p37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7" name="Google Shape;2737;p37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8" name="Google Shape;2738;p37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9" name="Google Shape;2739;p37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0" name="Google Shape;2740;p37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1" name="Google Shape;2741;p37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2" name="Google Shape;2742;p37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3" name="Google Shape;2743;p37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4" name="Google Shape;2744;p37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3_1">
    <p:spTree>
      <p:nvGrpSpPr>
        <p:cNvPr id="2745" name="Shape 2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6" name="Google Shape;2746;p38"/>
          <p:cNvSpPr txBox="1"/>
          <p:nvPr>
            <p:ph type="title"/>
          </p:nvPr>
        </p:nvSpPr>
        <p:spPr>
          <a:xfrm>
            <a:off x="1499700" y="1695806"/>
            <a:ext cx="2286000" cy="36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b="0" sz="1600">
                <a:latin typeface="Quicksand"/>
                <a:ea typeface="Quicksand"/>
                <a:cs typeface="Quicksand"/>
                <a:sym typeface="Quicks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2747" name="Google Shape;2747;p38"/>
          <p:cNvSpPr txBox="1"/>
          <p:nvPr>
            <p:ph hasCustomPrompt="1" idx="2" type="title"/>
          </p:nvPr>
        </p:nvSpPr>
        <p:spPr>
          <a:xfrm>
            <a:off x="1499700" y="1060388"/>
            <a:ext cx="2286000" cy="457200"/>
          </a:xfrm>
          <a:prstGeom prst="rect">
            <a:avLst/>
          </a:prstGeom>
          <a:effectLst>
            <a:outerShdw rotWithShape="0" algn="bl" dir="3480000" dist="47625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sp>
        <p:nvSpPr>
          <p:cNvPr id="2748" name="Google Shape;2748;p38"/>
          <p:cNvSpPr txBox="1"/>
          <p:nvPr>
            <p:ph idx="1" type="subTitle"/>
          </p:nvPr>
        </p:nvSpPr>
        <p:spPr>
          <a:xfrm>
            <a:off x="3429000" y="3708350"/>
            <a:ext cx="2286000" cy="36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749" name="Google Shape;2749;p38"/>
          <p:cNvSpPr txBox="1"/>
          <p:nvPr>
            <p:ph hasCustomPrompt="1" idx="3" type="title"/>
          </p:nvPr>
        </p:nvSpPr>
        <p:spPr>
          <a:xfrm>
            <a:off x="3429000" y="3078719"/>
            <a:ext cx="2286000" cy="457200"/>
          </a:xfrm>
          <a:prstGeom prst="rect">
            <a:avLst/>
          </a:prstGeom>
          <a:effectLst>
            <a:outerShdw rotWithShape="0" algn="bl" dir="3480000" dist="47625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sp>
        <p:nvSpPr>
          <p:cNvPr id="2750" name="Google Shape;2750;p38"/>
          <p:cNvSpPr txBox="1"/>
          <p:nvPr>
            <p:ph idx="4" type="subTitle"/>
          </p:nvPr>
        </p:nvSpPr>
        <p:spPr>
          <a:xfrm>
            <a:off x="5358300" y="1695806"/>
            <a:ext cx="2286000" cy="36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751" name="Google Shape;2751;p38"/>
          <p:cNvSpPr txBox="1"/>
          <p:nvPr>
            <p:ph hasCustomPrompt="1" idx="5" type="title"/>
          </p:nvPr>
        </p:nvSpPr>
        <p:spPr>
          <a:xfrm>
            <a:off x="5358300" y="1060388"/>
            <a:ext cx="2286000" cy="457200"/>
          </a:xfrm>
          <a:prstGeom prst="rect">
            <a:avLst/>
          </a:prstGeom>
          <a:effectLst>
            <a:outerShdw rotWithShape="0" algn="bl" dir="3480000" dist="47625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t>xx%</a:t>
            </a:r>
          </a:p>
        </p:txBody>
      </p:sp>
      <p:grpSp>
        <p:nvGrpSpPr>
          <p:cNvPr id="2752" name="Google Shape;2752;p38"/>
          <p:cNvGrpSpPr/>
          <p:nvPr/>
        </p:nvGrpSpPr>
        <p:grpSpPr>
          <a:xfrm flipH="1" rot="5400000">
            <a:off x="5629869" y="1626600"/>
            <a:ext cx="5176039" cy="1890300"/>
            <a:chOff x="-611588" y="-516050"/>
            <a:chExt cx="5176039" cy="1890300"/>
          </a:xfrm>
        </p:grpSpPr>
        <p:sp>
          <p:nvSpPr>
            <p:cNvPr id="2753" name="Google Shape;2753;p38"/>
            <p:cNvSpPr/>
            <p:nvPr/>
          </p:nvSpPr>
          <p:spPr>
            <a:xfrm rot="10800000">
              <a:off x="-611588" y="-223745"/>
              <a:ext cx="5176039" cy="1597994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38"/>
            <p:cNvSpPr/>
            <p:nvPr/>
          </p:nvSpPr>
          <p:spPr>
            <a:xfrm rot="10800000">
              <a:off x="-611588" y="-516050"/>
              <a:ext cx="5176039" cy="1016521"/>
            </a:xfrm>
            <a:custGeom>
              <a:rect b="b" l="l" r="r" t="t"/>
              <a:pathLst>
                <a:path extrusionOk="0" h="29810" w="151790">
                  <a:moveTo>
                    <a:pt x="129794" y="1"/>
                  </a:moveTo>
                  <a:lnTo>
                    <a:pt x="128729" y="19"/>
                  </a:lnTo>
                  <a:lnTo>
                    <a:pt x="127665" y="55"/>
                  </a:lnTo>
                  <a:lnTo>
                    <a:pt x="126600" y="91"/>
                  </a:lnTo>
                  <a:lnTo>
                    <a:pt x="125535" y="145"/>
                  </a:lnTo>
                  <a:lnTo>
                    <a:pt x="123406" y="271"/>
                  </a:lnTo>
                  <a:lnTo>
                    <a:pt x="121277" y="452"/>
                  </a:lnTo>
                  <a:lnTo>
                    <a:pt x="119166" y="668"/>
                  </a:lnTo>
                  <a:lnTo>
                    <a:pt x="117036" y="921"/>
                  </a:lnTo>
                  <a:lnTo>
                    <a:pt x="114925" y="1210"/>
                  </a:lnTo>
                  <a:lnTo>
                    <a:pt x="112832" y="1534"/>
                  </a:lnTo>
                  <a:lnTo>
                    <a:pt x="110721" y="1895"/>
                  </a:lnTo>
                  <a:lnTo>
                    <a:pt x="108411" y="2328"/>
                  </a:lnTo>
                  <a:lnTo>
                    <a:pt x="106120" y="2816"/>
                  </a:lnTo>
                  <a:lnTo>
                    <a:pt x="103810" y="3321"/>
                  </a:lnTo>
                  <a:lnTo>
                    <a:pt x="101518" y="3862"/>
                  </a:lnTo>
                  <a:lnTo>
                    <a:pt x="99245" y="4421"/>
                  </a:lnTo>
                  <a:lnTo>
                    <a:pt x="96971" y="5017"/>
                  </a:lnTo>
                  <a:lnTo>
                    <a:pt x="94698" y="5649"/>
                  </a:lnTo>
                  <a:lnTo>
                    <a:pt x="92424" y="6280"/>
                  </a:lnTo>
                  <a:lnTo>
                    <a:pt x="90168" y="6930"/>
                  </a:lnTo>
                  <a:lnTo>
                    <a:pt x="87895" y="7579"/>
                  </a:lnTo>
                  <a:lnTo>
                    <a:pt x="83384" y="8933"/>
                  </a:lnTo>
                  <a:lnTo>
                    <a:pt x="78873" y="10268"/>
                  </a:lnTo>
                  <a:lnTo>
                    <a:pt x="76617" y="10936"/>
                  </a:lnTo>
                  <a:lnTo>
                    <a:pt x="74362" y="11585"/>
                  </a:lnTo>
                  <a:lnTo>
                    <a:pt x="71944" y="12271"/>
                  </a:lnTo>
                  <a:lnTo>
                    <a:pt x="69508" y="12938"/>
                  </a:lnTo>
                  <a:lnTo>
                    <a:pt x="67072" y="13606"/>
                  </a:lnTo>
                  <a:lnTo>
                    <a:pt x="64636" y="14256"/>
                  </a:lnTo>
                  <a:lnTo>
                    <a:pt x="62200" y="14869"/>
                  </a:lnTo>
                  <a:lnTo>
                    <a:pt x="59746" y="15483"/>
                  </a:lnTo>
                  <a:lnTo>
                    <a:pt x="57292" y="16060"/>
                  </a:lnTo>
                  <a:lnTo>
                    <a:pt x="54819" y="16620"/>
                  </a:lnTo>
                  <a:lnTo>
                    <a:pt x="52365" y="17143"/>
                  </a:lnTo>
                  <a:lnTo>
                    <a:pt x="49893" y="17648"/>
                  </a:lnTo>
                  <a:lnTo>
                    <a:pt x="47403" y="18099"/>
                  </a:lnTo>
                  <a:lnTo>
                    <a:pt x="44931" y="18532"/>
                  </a:lnTo>
                  <a:lnTo>
                    <a:pt x="42441" y="18929"/>
                  </a:lnTo>
                  <a:lnTo>
                    <a:pt x="39933" y="19272"/>
                  </a:lnTo>
                  <a:lnTo>
                    <a:pt x="38688" y="19434"/>
                  </a:lnTo>
                  <a:lnTo>
                    <a:pt x="37443" y="19579"/>
                  </a:lnTo>
                  <a:lnTo>
                    <a:pt x="36180" y="19705"/>
                  </a:lnTo>
                  <a:lnTo>
                    <a:pt x="34935" y="19831"/>
                  </a:lnTo>
                  <a:lnTo>
                    <a:pt x="33816" y="19922"/>
                  </a:lnTo>
                  <a:lnTo>
                    <a:pt x="32697" y="19994"/>
                  </a:lnTo>
                  <a:lnTo>
                    <a:pt x="31596" y="20066"/>
                  </a:lnTo>
                  <a:lnTo>
                    <a:pt x="30496" y="20102"/>
                  </a:lnTo>
                  <a:lnTo>
                    <a:pt x="29377" y="20120"/>
                  </a:lnTo>
                  <a:lnTo>
                    <a:pt x="28276" y="20138"/>
                  </a:lnTo>
                  <a:lnTo>
                    <a:pt x="27175" y="20138"/>
                  </a:lnTo>
                  <a:lnTo>
                    <a:pt x="26075" y="20102"/>
                  </a:lnTo>
                  <a:lnTo>
                    <a:pt x="24974" y="20066"/>
                  </a:lnTo>
                  <a:lnTo>
                    <a:pt x="23873" y="20012"/>
                  </a:lnTo>
                  <a:lnTo>
                    <a:pt x="22773" y="19958"/>
                  </a:lnTo>
                  <a:lnTo>
                    <a:pt x="21672" y="19868"/>
                  </a:lnTo>
                  <a:lnTo>
                    <a:pt x="20571" y="19777"/>
                  </a:lnTo>
                  <a:lnTo>
                    <a:pt x="19489" y="19669"/>
                  </a:lnTo>
                  <a:lnTo>
                    <a:pt x="18388" y="19561"/>
                  </a:lnTo>
                  <a:lnTo>
                    <a:pt x="17305" y="19416"/>
                  </a:lnTo>
                  <a:lnTo>
                    <a:pt x="16205" y="19272"/>
                  </a:lnTo>
                  <a:lnTo>
                    <a:pt x="15122" y="19128"/>
                  </a:lnTo>
                  <a:lnTo>
                    <a:pt x="14021" y="18965"/>
                  </a:lnTo>
                  <a:lnTo>
                    <a:pt x="12938" y="18785"/>
                  </a:lnTo>
                  <a:lnTo>
                    <a:pt x="10773" y="18388"/>
                  </a:lnTo>
                  <a:lnTo>
                    <a:pt x="8608" y="17973"/>
                  </a:lnTo>
                  <a:lnTo>
                    <a:pt x="6443" y="17522"/>
                  </a:lnTo>
                  <a:lnTo>
                    <a:pt x="4295" y="17017"/>
                  </a:lnTo>
                  <a:lnTo>
                    <a:pt x="2148" y="16493"/>
                  </a:lnTo>
                  <a:lnTo>
                    <a:pt x="1" y="15952"/>
                  </a:lnTo>
                  <a:lnTo>
                    <a:pt x="1" y="29810"/>
                  </a:lnTo>
                  <a:lnTo>
                    <a:pt x="151790" y="29810"/>
                  </a:lnTo>
                  <a:lnTo>
                    <a:pt x="151790" y="2671"/>
                  </a:lnTo>
                  <a:lnTo>
                    <a:pt x="150906" y="2437"/>
                  </a:lnTo>
                  <a:lnTo>
                    <a:pt x="150022" y="2202"/>
                  </a:lnTo>
                  <a:lnTo>
                    <a:pt x="149137" y="1985"/>
                  </a:lnTo>
                  <a:lnTo>
                    <a:pt x="148253" y="1787"/>
                  </a:lnTo>
                  <a:lnTo>
                    <a:pt x="147351" y="1589"/>
                  </a:lnTo>
                  <a:lnTo>
                    <a:pt x="146467" y="1408"/>
                  </a:lnTo>
                  <a:lnTo>
                    <a:pt x="145565" y="1246"/>
                  </a:lnTo>
                  <a:lnTo>
                    <a:pt x="144662" y="1101"/>
                  </a:lnTo>
                  <a:lnTo>
                    <a:pt x="143598" y="921"/>
                  </a:lnTo>
                  <a:lnTo>
                    <a:pt x="142551" y="777"/>
                  </a:lnTo>
                  <a:lnTo>
                    <a:pt x="141487" y="632"/>
                  </a:lnTo>
                  <a:lnTo>
                    <a:pt x="140440" y="506"/>
                  </a:lnTo>
                  <a:lnTo>
                    <a:pt x="139375" y="398"/>
                  </a:lnTo>
                  <a:lnTo>
                    <a:pt x="138311" y="307"/>
                  </a:lnTo>
                  <a:lnTo>
                    <a:pt x="137246" y="217"/>
                  </a:lnTo>
                  <a:lnTo>
                    <a:pt x="136181" y="145"/>
                  </a:lnTo>
                  <a:lnTo>
                    <a:pt x="135117" y="91"/>
                  </a:lnTo>
                  <a:lnTo>
                    <a:pt x="134052" y="55"/>
                  </a:lnTo>
                  <a:lnTo>
                    <a:pt x="132988" y="19"/>
                  </a:lnTo>
                  <a:lnTo>
                    <a:pt x="1319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5" name="Google Shape;2755;p38"/>
          <p:cNvGrpSpPr/>
          <p:nvPr/>
        </p:nvGrpSpPr>
        <p:grpSpPr>
          <a:xfrm rot="-5400000">
            <a:off x="-1667431" y="1626600"/>
            <a:ext cx="5176039" cy="1890300"/>
            <a:chOff x="-611588" y="-516050"/>
            <a:chExt cx="5176039" cy="1890300"/>
          </a:xfrm>
        </p:grpSpPr>
        <p:sp>
          <p:nvSpPr>
            <p:cNvPr id="2756" name="Google Shape;2756;p38"/>
            <p:cNvSpPr/>
            <p:nvPr/>
          </p:nvSpPr>
          <p:spPr>
            <a:xfrm rot="10800000">
              <a:off x="-611588" y="-223745"/>
              <a:ext cx="5176039" cy="1597994"/>
            </a:xfrm>
            <a:custGeom>
              <a:rect b="b" l="l" r="r" t="t"/>
              <a:pathLst>
                <a:path extrusionOk="0" h="46862" w="151790">
                  <a:moveTo>
                    <a:pt x="140584" y="0"/>
                  </a:moveTo>
                  <a:lnTo>
                    <a:pt x="139393" y="18"/>
                  </a:lnTo>
                  <a:lnTo>
                    <a:pt x="138202" y="72"/>
                  </a:lnTo>
                  <a:lnTo>
                    <a:pt x="136993" y="126"/>
                  </a:lnTo>
                  <a:lnTo>
                    <a:pt x="135803" y="217"/>
                  </a:lnTo>
                  <a:lnTo>
                    <a:pt x="134612" y="307"/>
                  </a:lnTo>
                  <a:lnTo>
                    <a:pt x="133421" y="415"/>
                  </a:lnTo>
                  <a:lnTo>
                    <a:pt x="132212" y="559"/>
                  </a:lnTo>
                  <a:lnTo>
                    <a:pt x="131021" y="704"/>
                  </a:lnTo>
                  <a:lnTo>
                    <a:pt x="129848" y="866"/>
                  </a:lnTo>
                  <a:lnTo>
                    <a:pt x="128657" y="1047"/>
                  </a:lnTo>
                  <a:lnTo>
                    <a:pt x="127466" y="1245"/>
                  </a:lnTo>
                  <a:lnTo>
                    <a:pt x="126275" y="1444"/>
                  </a:lnTo>
                  <a:lnTo>
                    <a:pt x="125102" y="1678"/>
                  </a:lnTo>
                  <a:lnTo>
                    <a:pt x="123929" y="1913"/>
                  </a:lnTo>
                  <a:lnTo>
                    <a:pt x="122756" y="2165"/>
                  </a:lnTo>
                  <a:lnTo>
                    <a:pt x="121584" y="2436"/>
                  </a:lnTo>
                  <a:lnTo>
                    <a:pt x="120411" y="2707"/>
                  </a:lnTo>
                  <a:lnTo>
                    <a:pt x="119238" y="3013"/>
                  </a:lnTo>
                  <a:lnTo>
                    <a:pt x="118083" y="3302"/>
                  </a:lnTo>
                  <a:lnTo>
                    <a:pt x="116928" y="3627"/>
                  </a:lnTo>
                  <a:lnTo>
                    <a:pt x="115773" y="3952"/>
                  </a:lnTo>
                  <a:lnTo>
                    <a:pt x="114618" y="4295"/>
                  </a:lnTo>
                  <a:lnTo>
                    <a:pt x="113482" y="4655"/>
                  </a:lnTo>
                  <a:lnTo>
                    <a:pt x="112345" y="5016"/>
                  </a:lnTo>
                  <a:lnTo>
                    <a:pt x="111208" y="5377"/>
                  </a:lnTo>
                  <a:lnTo>
                    <a:pt x="109981" y="5792"/>
                  </a:lnTo>
                  <a:lnTo>
                    <a:pt x="108754" y="6225"/>
                  </a:lnTo>
                  <a:lnTo>
                    <a:pt x="107545" y="6658"/>
                  </a:lnTo>
                  <a:lnTo>
                    <a:pt x="106336" y="7110"/>
                  </a:lnTo>
                  <a:lnTo>
                    <a:pt x="105127" y="7561"/>
                  </a:lnTo>
                  <a:lnTo>
                    <a:pt x="103918" y="8030"/>
                  </a:lnTo>
                  <a:lnTo>
                    <a:pt x="101518" y="9004"/>
                  </a:lnTo>
                  <a:lnTo>
                    <a:pt x="99136" y="9997"/>
                  </a:lnTo>
                  <a:lnTo>
                    <a:pt x="96773" y="11043"/>
                  </a:lnTo>
                  <a:lnTo>
                    <a:pt x="94427" y="12108"/>
                  </a:lnTo>
                  <a:lnTo>
                    <a:pt x="92099" y="13209"/>
                  </a:lnTo>
                  <a:lnTo>
                    <a:pt x="89771" y="14327"/>
                  </a:lnTo>
                  <a:lnTo>
                    <a:pt x="87462" y="15482"/>
                  </a:lnTo>
                  <a:lnTo>
                    <a:pt x="85170" y="16655"/>
                  </a:lnTo>
                  <a:lnTo>
                    <a:pt x="82878" y="17846"/>
                  </a:lnTo>
                  <a:lnTo>
                    <a:pt x="80587" y="19055"/>
                  </a:lnTo>
                  <a:lnTo>
                    <a:pt x="78313" y="20282"/>
                  </a:lnTo>
                  <a:lnTo>
                    <a:pt x="76058" y="21509"/>
                  </a:lnTo>
                  <a:lnTo>
                    <a:pt x="73784" y="22772"/>
                  </a:lnTo>
                  <a:lnTo>
                    <a:pt x="69508" y="25154"/>
                  </a:lnTo>
                  <a:lnTo>
                    <a:pt x="67342" y="26327"/>
                  </a:lnTo>
                  <a:lnTo>
                    <a:pt x="65177" y="27482"/>
                  </a:lnTo>
                  <a:lnTo>
                    <a:pt x="63012" y="28637"/>
                  </a:lnTo>
                  <a:lnTo>
                    <a:pt x="60810" y="29755"/>
                  </a:lnTo>
                  <a:lnTo>
                    <a:pt x="58609" y="30838"/>
                  </a:lnTo>
                  <a:lnTo>
                    <a:pt x="56389" y="31903"/>
                  </a:lnTo>
                  <a:lnTo>
                    <a:pt x="55289" y="32426"/>
                  </a:lnTo>
                  <a:lnTo>
                    <a:pt x="54170" y="32913"/>
                  </a:lnTo>
                  <a:lnTo>
                    <a:pt x="53033" y="33418"/>
                  </a:lnTo>
                  <a:lnTo>
                    <a:pt x="51914" y="33887"/>
                  </a:lnTo>
                  <a:lnTo>
                    <a:pt x="50778" y="34357"/>
                  </a:lnTo>
                  <a:lnTo>
                    <a:pt x="49641" y="34826"/>
                  </a:lnTo>
                  <a:lnTo>
                    <a:pt x="48486" y="35259"/>
                  </a:lnTo>
                  <a:lnTo>
                    <a:pt x="47349" y="35692"/>
                  </a:lnTo>
                  <a:lnTo>
                    <a:pt x="46194" y="36089"/>
                  </a:lnTo>
                  <a:lnTo>
                    <a:pt x="45021" y="36486"/>
                  </a:lnTo>
                  <a:lnTo>
                    <a:pt x="43867" y="36865"/>
                  </a:lnTo>
                  <a:lnTo>
                    <a:pt x="42694" y="37226"/>
                  </a:lnTo>
                  <a:lnTo>
                    <a:pt x="41521" y="37587"/>
                  </a:lnTo>
                  <a:lnTo>
                    <a:pt x="40330" y="37911"/>
                  </a:lnTo>
                  <a:lnTo>
                    <a:pt x="39139" y="38218"/>
                  </a:lnTo>
                  <a:lnTo>
                    <a:pt x="37930" y="38507"/>
                  </a:lnTo>
                  <a:lnTo>
                    <a:pt x="36757" y="38759"/>
                  </a:lnTo>
                  <a:lnTo>
                    <a:pt x="35584" y="38994"/>
                  </a:lnTo>
                  <a:lnTo>
                    <a:pt x="34393" y="39229"/>
                  </a:lnTo>
                  <a:lnTo>
                    <a:pt x="33220" y="39427"/>
                  </a:lnTo>
                  <a:lnTo>
                    <a:pt x="32029" y="39608"/>
                  </a:lnTo>
                  <a:lnTo>
                    <a:pt x="30838" y="39770"/>
                  </a:lnTo>
                  <a:lnTo>
                    <a:pt x="29648" y="39914"/>
                  </a:lnTo>
                  <a:lnTo>
                    <a:pt x="28457" y="40041"/>
                  </a:lnTo>
                  <a:lnTo>
                    <a:pt x="27266" y="40131"/>
                  </a:lnTo>
                  <a:lnTo>
                    <a:pt x="26075" y="40221"/>
                  </a:lnTo>
                  <a:lnTo>
                    <a:pt x="24884" y="40293"/>
                  </a:lnTo>
                  <a:lnTo>
                    <a:pt x="23693" y="40347"/>
                  </a:lnTo>
                  <a:lnTo>
                    <a:pt x="22502" y="40365"/>
                  </a:lnTo>
                  <a:lnTo>
                    <a:pt x="21311" y="40383"/>
                  </a:lnTo>
                  <a:lnTo>
                    <a:pt x="20120" y="40383"/>
                  </a:lnTo>
                  <a:lnTo>
                    <a:pt x="18929" y="40347"/>
                  </a:lnTo>
                  <a:lnTo>
                    <a:pt x="17738" y="40311"/>
                  </a:lnTo>
                  <a:lnTo>
                    <a:pt x="16547" y="40257"/>
                  </a:lnTo>
                  <a:lnTo>
                    <a:pt x="15356" y="40185"/>
                  </a:lnTo>
                  <a:lnTo>
                    <a:pt x="14165" y="40095"/>
                  </a:lnTo>
                  <a:lnTo>
                    <a:pt x="12975" y="39986"/>
                  </a:lnTo>
                  <a:lnTo>
                    <a:pt x="11784" y="39860"/>
                  </a:lnTo>
                  <a:lnTo>
                    <a:pt x="10593" y="39734"/>
                  </a:lnTo>
                  <a:lnTo>
                    <a:pt x="9402" y="39571"/>
                  </a:lnTo>
                  <a:lnTo>
                    <a:pt x="8229" y="39409"/>
                  </a:lnTo>
                  <a:lnTo>
                    <a:pt x="7038" y="39211"/>
                  </a:lnTo>
                  <a:lnTo>
                    <a:pt x="5865" y="39012"/>
                  </a:lnTo>
                  <a:lnTo>
                    <a:pt x="4692" y="38796"/>
                  </a:lnTo>
                  <a:lnTo>
                    <a:pt x="3501" y="38561"/>
                  </a:lnTo>
                  <a:lnTo>
                    <a:pt x="2328" y="38326"/>
                  </a:lnTo>
                  <a:lnTo>
                    <a:pt x="1174" y="38056"/>
                  </a:lnTo>
                  <a:lnTo>
                    <a:pt x="1" y="37785"/>
                  </a:lnTo>
                  <a:lnTo>
                    <a:pt x="1" y="42675"/>
                  </a:lnTo>
                  <a:lnTo>
                    <a:pt x="2148" y="43234"/>
                  </a:lnTo>
                  <a:lnTo>
                    <a:pt x="4295" y="43740"/>
                  </a:lnTo>
                  <a:lnTo>
                    <a:pt x="6443" y="44245"/>
                  </a:lnTo>
                  <a:lnTo>
                    <a:pt x="8608" y="44696"/>
                  </a:lnTo>
                  <a:lnTo>
                    <a:pt x="10773" y="45129"/>
                  </a:lnTo>
                  <a:lnTo>
                    <a:pt x="12938" y="45508"/>
                  </a:lnTo>
                  <a:lnTo>
                    <a:pt x="14021" y="45689"/>
                  </a:lnTo>
                  <a:lnTo>
                    <a:pt x="15122" y="45851"/>
                  </a:lnTo>
                  <a:lnTo>
                    <a:pt x="16205" y="46013"/>
                  </a:lnTo>
                  <a:lnTo>
                    <a:pt x="17305" y="46158"/>
                  </a:lnTo>
                  <a:lnTo>
                    <a:pt x="18388" y="46284"/>
                  </a:lnTo>
                  <a:lnTo>
                    <a:pt x="19489" y="46392"/>
                  </a:lnTo>
                  <a:lnTo>
                    <a:pt x="20571" y="46501"/>
                  </a:lnTo>
                  <a:lnTo>
                    <a:pt x="21672" y="46591"/>
                  </a:lnTo>
                  <a:lnTo>
                    <a:pt x="22773" y="46681"/>
                  </a:lnTo>
                  <a:lnTo>
                    <a:pt x="23873" y="46753"/>
                  </a:lnTo>
                  <a:lnTo>
                    <a:pt x="24974" y="46789"/>
                  </a:lnTo>
                  <a:lnTo>
                    <a:pt x="26075" y="46825"/>
                  </a:lnTo>
                  <a:lnTo>
                    <a:pt x="27175" y="46861"/>
                  </a:lnTo>
                  <a:lnTo>
                    <a:pt x="29377" y="46861"/>
                  </a:lnTo>
                  <a:lnTo>
                    <a:pt x="30496" y="46825"/>
                  </a:lnTo>
                  <a:lnTo>
                    <a:pt x="31596" y="46789"/>
                  </a:lnTo>
                  <a:lnTo>
                    <a:pt x="32697" y="46717"/>
                  </a:lnTo>
                  <a:lnTo>
                    <a:pt x="33816" y="46645"/>
                  </a:lnTo>
                  <a:lnTo>
                    <a:pt x="34935" y="46555"/>
                  </a:lnTo>
                  <a:lnTo>
                    <a:pt x="36180" y="46428"/>
                  </a:lnTo>
                  <a:lnTo>
                    <a:pt x="37443" y="46302"/>
                  </a:lnTo>
                  <a:lnTo>
                    <a:pt x="38688" y="46158"/>
                  </a:lnTo>
                  <a:lnTo>
                    <a:pt x="39933" y="45995"/>
                  </a:lnTo>
                  <a:lnTo>
                    <a:pt x="42441" y="45652"/>
                  </a:lnTo>
                  <a:lnTo>
                    <a:pt x="44931" y="45255"/>
                  </a:lnTo>
                  <a:lnTo>
                    <a:pt x="47403" y="44840"/>
                  </a:lnTo>
                  <a:lnTo>
                    <a:pt x="49893" y="44371"/>
                  </a:lnTo>
                  <a:lnTo>
                    <a:pt x="52365" y="43866"/>
                  </a:lnTo>
                  <a:lnTo>
                    <a:pt x="54819" y="43343"/>
                  </a:lnTo>
                  <a:lnTo>
                    <a:pt x="57292" y="42783"/>
                  </a:lnTo>
                  <a:lnTo>
                    <a:pt x="59746" y="42206"/>
                  </a:lnTo>
                  <a:lnTo>
                    <a:pt x="62200" y="41592"/>
                  </a:lnTo>
                  <a:lnTo>
                    <a:pt x="64636" y="40979"/>
                  </a:lnTo>
                  <a:lnTo>
                    <a:pt x="67072" y="40329"/>
                  </a:lnTo>
                  <a:lnTo>
                    <a:pt x="69508" y="39662"/>
                  </a:lnTo>
                  <a:lnTo>
                    <a:pt x="71944" y="38994"/>
                  </a:lnTo>
                  <a:lnTo>
                    <a:pt x="74362" y="38308"/>
                  </a:lnTo>
                  <a:lnTo>
                    <a:pt x="76617" y="37659"/>
                  </a:lnTo>
                  <a:lnTo>
                    <a:pt x="78873" y="36991"/>
                  </a:lnTo>
                  <a:lnTo>
                    <a:pt x="83384" y="35656"/>
                  </a:lnTo>
                  <a:lnTo>
                    <a:pt x="87895" y="34321"/>
                  </a:lnTo>
                  <a:lnTo>
                    <a:pt x="90168" y="33653"/>
                  </a:lnTo>
                  <a:lnTo>
                    <a:pt x="92424" y="33003"/>
                  </a:lnTo>
                  <a:lnTo>
                    <a:pt x="94698" y="32372"/>
                  </a:lnTo>
                  <a:lnTo>
                    <a:pt x="96971" y="31758"/>
                  </a:lnTo>
                  <a:lnTo>
                    <a:pt x="99245" y="31163"/>
                  </a:lnTo>
                  <a:lnTo>
                    <a:pt x="101518" y="30585"/>
                  </a:lnTo>
                  <a:lnTo>
                    <a:pt x="103810" y="30044"/>
                  </a:lnTo>
                  <a:lnTo>
                    <a:pt x="106120" y="29539"/>
                  </a:lnTo>
                  <a:lnTo>
                    <a:pt x="108411" y="29052"/>
                  </a:lnTo>
                  <a:lnTo>
                    <a:pt x="110721" y="28618"/>
                  </a:lnTo>
                  <a:lnTo>
                    <a:pt x="112832" y="28258"/>
                  </a:lnTo>
                  <a:lnTo>
                    <a:pt x="114925" y="27933"/>
                  </a:lnTo>
                  <a:lnTo>
                    <a:pt x="117036" y="27644"/>
                  </a:lnTo>
                  <a:lnTo>
                    <a:pt x="119166" y="27391"/>
                  </a:lnTo>
                  <a:lnTo>
                    <a:pt x="121277" y="27175"/>
                  </a:lnTo>
                  <a:lnTo>
                    <a:pt x="123406" y="26994"/>
                  </a:lnTo>
                  <a:lnTo>
                    <a:pt x="125535" y="26868"/>
                  </a:lnTo>
                  <a:lnTo>
                    <a:pt x="126600" y="26814"/>
                  </a:lnTo>
                  <a:lnTo>
                    <a:pt x="127665" y="26778"/>
                  </a:lnTo>
                  <a:lnTo>
                    <a:pt x="128729" y="26742"/>
                  </a:lnTo>
                  <a:lnTo>
                    <a:pt x="129794" y="26724"/>
                  </a:lnTo>
                  <a:lnTo>
                    <a:pt x="131923" y="26724"/>
                  </a:lnTo>
                  <a:lnTo>
                    <a:pt x="132988" y="26742"/>
                  </a:lnTo>
                  <a:lnTo>
                    <a:pt x="134052" y="26778"/>
                  </a:lnTo>
                  <a:lnTo>
                    <a:pt x="135117" y="26814"/>
                  </a:lnTo>
                  <a:lnTo>
                    <a:pt x="136181" y="26868"/>
                  </a:lnTo>
                  <a:lnTo>
                    <a:pt x="137246" y="26940"/>
                  </a:lnTo>
                  <a:lnTo>
                    <a:pt x="138311" y="27031"/>
                  </a:lnTo>
                  <a:lnTo>
                    <a:pt x="139375" y="27121"/>
                  </a:lnTo>
                  <a:lnTo>
                    <a:pt x="140440" y="27229"/>
                  </a:lnTo>
                  <a:lnTo>
                    <a:pt x="141487" y="27355"/>
                  </a:lnTo>
                  <a:lnTo>
                    <a:pt x="142551" y="27500"/>
                  </a:lnTo>
                  <a:lnTo>
                    <a:pt x="143598" y="27644"/>
                  </a:lnTo>
                  <a:lnTo>
                    <a:pt x="144662" y="27825"/>
                  </a:lnTo>
                  <a:lnTo>
                    <a:pt x="145565" y="27969"/>
                  </a:lnTo>
                  <a:lnTo>
                    <a:pt x="146467" y="28149"/>
                  </a:lnTo>
                  <a:lnTo>
                    <a:pt x="147351" y="28330"/>
                  </a:lnTo>
                  <a:lnTo>
                    <a:pt x="148253" y="28510"/>
                  </a:lnTo>
                  <a:lnTo>
                    <a:pt x="149137" y="28709"/>
                  </a:lnTo>
                  <a:lnTo>
                    <a:pt x="150022" y="28925"/>
                  </a:lnTo>
                  <a:lnTo>
                    <a:pt x="150906" y="29160"/>
                  </a:lnTo>
                  <a:lnTo>
                    <a:pt x="151790" y="29394"/>
                  </a:lnTo>
                  <a:lnTo>
                    <a:pt x="151790" y="722"/>
                  </a:lnTo>
                  <a:lnTo>
                    <a:pt x="150382" y="523"/>
                  </a:lnTo>
                  <a:lnTo>
                    <a:pt x="148975" y="379"/>
                  </a:lnTo>
                  <a:lnTo>
                    <a:pt x="147784" y="253"/>
                  </a:lnTo>
                  <a:lnTo>
                    <a:pt x="146575" y="162"/>
                  </a:lnTo>
                  <a:lnTo>
                    <a:pt x="145384" y="90"/>
                  </a:lnTo>
                  <a:lnTo>
                    <a:pt x="144193" y="36"/>
                  </a:lnTo>
                  <a:lnTo>
                    <a:pt x="1429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38"/>
            <p:cNvSpPr/>
            <p:nvPr/>
          </p:nvSpPr>
          <p:spPr>
            <a:xfrm rot="10800000">
              <a:off x="-611588" y="-516050"/>
              <a:ext cx="5176039" cy="1016521"/>
            </a:xfrm>
            <a:custGeom>
              <a:rect b="b" l="l" r="r" t="t"/>
              <a:pathLst>
                <a:path extrusionOk="0" h="29810" w="151790">
                  <a:moveTo>
                    <a:pt x="129794" y="1"/>
                  </a:moveTo>
                  <a:lnTo>
                    <a:pt x="128729" y="19"/>
                  </a:lnTo>
                  <a:lnTo>
                    <a:pt x="127665" y="55"/>
                  </a:lnTo>
                  <a:lnTo>
                    <a:pt x="126600" y="91"/>
                  </a:lnTo>
                  <a:lnTo>
                    <a:pt x="125535" y="145"/>
                  </a:lnTo>
                  <a:lnTo>
                    <a:pt x="123406" y="271"/>
                  </a:lnTo>
                  <a:lnTo>
                    <a:pt x="121277" y="452"/>
                  </a:lnTo>
                  <a:lnTo>
                    <a:pt x="119166" y="668"/>
                  </a:lnTo>
                  <a:lnTo>
                    <a:pt x="117036" y="921"/>
                  </a:lnTo>
                  <a:lnTo>
                    <a:pt x="114925" y="1210"/>
                  </a:lnTo>
                  <a:lnTo>
                    <a:pt x="112832" y="1534"/>
                  </a:lnTo>
                  <a:lnTo>
                    <a:pt x="110721" y="1895"/>
                  </a:lnTo>
                  <a:lnTo>
                    <a:pt x="108411" y="2328"/>
                  </a:lnTo>
                  <a:lnTo>
                    <a:pt x="106120" y="2816"/>
                  </a:lnTo>
                  <a:lnTo>
                    <a:pt x="103810" y="3321"/>
                  </a:lnTo>
                  <a:lnTo>
                    <a:pt x="101518" y="3862"/>
                  </a:lnTo>
                  <a:lnTo>
                    <a:pt x="99245" y="4421"/>
                  </a:lnTo>
                  <a:lnTo>
                    <a:pt x="96971" y="5017"/>
                  </a:lnTo>
                  <a:lnTo>
                    <a:pt x="94698" y="5649"/>
                  </a:lnTo>
                  <a:lnTo>
                    <a:pt x="92424" y="6280"/>
                  </a:lnTo>
                  <a:lnTo>
                    <a:pt x="90168" y="6930"/>
                  </a:lnTo>
                  <a:lnTo>
                    <a:pt x="87895" y="7579"/>
                  </a:lnTo>
                  <a:lnTo>
                    <a:pt x="83384" y="8933"/>
                  </a:lnTo>
                  <a:lnTo>
                    <a:pt x="78873" y="10268"/>
                  </a:lnTo>
                  <a:lnTo>
                    <a:pt x="76617" y="10936"/>
                  </a:lnTo>
                  <a:lnTo>
                    <a:pt x="74362" y="11585"/>
                  </a:lnTo>
                  <a:lnTo>
                    <a:pt x="71944" y="12271"/>
                  </a:lnTo>
                  <a:lnTo>
                    <a:pt x="69508" y="12938"/>
                  </a:lnTo>
                  <a:lnTo>
                    <a:pt x="67072" y="13606"/>
                  </a:lnTo>
                  <a:lnTo>
                    <a:pt x="64636" y="14256"/>
                  </a:lnTo>
                  <a:lnTo>
                    <a:pt x="62200" y="14869"/>
                  </a:lnTo>
                  <a:lnTo>
                    <a:pt x="59746" y="15483"/>
                  </a:lnTo>
                  <a:lnTo>
                    <a:pt x="57292" y="16060"/>
                  </a:lnTo>
                  <a:lnTo>
                    <a:pt x="54819" y="16620"/>
                  </a:lnTo>
                  <a:lnTo>
                    <a:pt x="52365" y="17143"/>
                  </a:lnTo>
                  <a:lnTo>
                    <a:pt x="49893" y="17648"/>
                  </a:lnTo>
                  <a:lnTo>
                    <a:pt x="47403" y="18099"/>
                  </a:lnTo>
                  <a:lnTo>
                    <a:pt x="44931" y="18532"/>
                  </a:lnTo>
                  <a:lnTo>
                    <a:pt x="42441" y="18929"/>
                  </a:lnTo>
                  <a:lnTo>
                    <a:pt x="39933" y="19272"/>
                  </a:lnTo>
                  <a:lnTo>
                    <a:pt x="38688" y="19434"/>
                  </a:lnTo>
                  <a:lnTo>
                    <a:pt x="37443" y="19579"/>
                  </a:lnTo>
                  <a:lnTo>
                    <a:pt x="36180" y="19705"/>
                  </a:lnTo>
                  <a:lnTo>
                    <a:pt x="34935" y="19831"/>
                  </a:lnTo>
                  <a:lnTo>
                    <a:pt x="33816" y="19922"/>
                  </a:lnTo>
                  <a:lnTo>
                    <a:pt x="32697" y="19994"/>
                  </a:lnTo>
                  <a:lnTo>
                    <a:pt x="31596" y="20066"/>
                  </a:lnTo>
                  <a:lnTo>
                    <a:pt x="30496" y="20102"/>
                  </a:lnTo>
                  <a:lnTo>
                    <a:pt x="29377" y="20120"/>
                  </a:lnTo>
                  <a:lnTo>
                    <a:pt x="28276" y="20138"/>
                  </a:lnTo>
                  <a:lnTo>
                    <a:pt x="27175" y="20138"/>
                  </a:lnTo>
                  <a:lnTo>
                    <a:pt x="26075" y="20102"/>
                  </a:lnTo>
                  <a:lnTo>
                    <a:pt x="24974" y="20066"/>
                  </a:lnTo>
                  <a:lnTo>
                    <a:pt x="23873" y="20012"/>
                  </a:lnTo>
                  <a:lnTo>
                    <a:pt x="22773" y="19958"/>
                  </a:lnTo>
                  <a:lnTo>
                    <a:pt x="21672" y="19868"/>
                  </a:lnTo>
                  <a:lnTo>
                    <a:pt x="20571" y="19777"/>
                  </a:lnTo>
                  <a:lnTo>
                    <a:pt x="19489" y="19669"/>
                  </a:lnTo>
                  <a:lnTo>
                    <a:pt x="18388" y="19561"/>
                  </a:lnTo>
                  <a:lnTo>
                    <a:pt x="17305" y="19416"/>
                  </a:lnTo>
                  <a:lnTo>
                    <a:pt x="16205" y="19272"/>
                  </a:lnTo>
                  <a:lnTo>
                    <a:pt x="15122" y="19128"/>
                  </a:lnTo>
                  <a:lnTo>
                    <a:pt x="14021" y="18965"/>
                  </a:lnTo>
                  <a:lnTo>
                    <a:pt x="12938" y="18785"/>
                  </a:lnTo>
                  <a:lnTo>
                    <a:pt x="10773" y="18388"/>
                  </a:lnTo>
                  <a:lnTo>
                    <a:pt x="8608" y="17973"/>
                  </a:lnTo>
                  <a:lnTo>
                    <a:pt x="6443" y="17522"/>
                  </a:lnTo>
                  <a:lnTo>
                    <a:pt x="4295" y="17017"/>
                  </a:lnTo>
                  <a:lnTo>
                    <a:pt x="2148" y="16493"/>
                  </a:lnTo>
                  <a:lnTo>
                    <a:pt x="1" y="15952"/>
                  </a:lnTo>
                  <a:lnTo>
                    <a:pt x="1" y="29810"/>
                  </a:lnTo>
                  <a:lnTo>
                    <a:pt x="151790" y="29810"/>
                  </a:lnTo>
                  <a:lnTo>
                    <a:pt x="151790" y="2671"/>
                  </a:lnTo>
                  <a:lnTo>
                    <a:pt x="150906" y="2437"/>
                  </a:lnTo>
                  <a:lnTo>
                    <a:pt x="150022" y="2202"/>
                  </a:lnTo>
                  <a:lnTo>
                    <a:pt x="149137" y="1985"/>
                  </a:lnTo>
                  <a:lnTo>
                    <a:pt x="148253" y="1787"/>
                  </a:lnTo>
                  <a:lnTo>
                    <a:pt x="147351" y="1589"/>
                  </a:lnTo>
                  <a:lnTo>
                    <a:pt x="146467" y="1408"/>
                  </a:lnTo>
                  <a:lnTo>
                    <a:pt x="145565" y="1246"/>
                  </a:lnTo>
                  <a:lnTo>
                    <a:pt x="144662" y="1101"/>
                  </a:lnTo>
                  <a:lnTo>
                    <a:pt x="143598" y="921"/>
                  </a:lnTo>
                  <a:lnTo>
                    <a:pt x="142551" y="777"/>
                  </a:lnTo>
                  <a:lnTo>
                    <a:pt x="141487" y="632"/>
                  </a:lnTo>
                  <a:lnTo>
                    <a:pt x="140440" y="506"/>
                  </a:lnTo>
                  <a:lnTo>
                    <a:pt x="139375" y="398"/>
                  </a:lnTo>
                  <a:lnTo>
                    <a:pt x="138311" y="307"/>
                  </a:lnTo>
                  <a:lnTo>
                    <a:pt x="137246" y="217"/>
                  </a:lnTo>
                  <a:lnTo>
                    <a:pt x="136181" y="145"/>
                  </a:lnTo>
                  <a:lnTo>
                    <a:pt x="135117" y="91"/>
                  </a:lnTo>
                  <a:lnTo>
                    <a:pt x="134052" y="55"/>
                  </a:lnTo>
                  <a:lnTo>
                    <a:pt x="132988" y="19"/>
                  </a:lnTo>
                  <a:lnTo>
                    <a:pt x="1319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58" name="Google Shape;2758;p38"/>
          <p:cNvSpPr/>
          <p:nvPr/>
        </p:nvSpPr>
        <p:spPr>
          <a:xfrm rot="1026947">
            <a:off x="4950680" y="4522702"/>
            <a:ext cx="817765" cy="437020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59" name="Google Shape;2759;p38"/>
          <p:cNvSpPr/>
          <p:nvPr/>
        </p:nvSpPr>
        <p:spPr>
          <a:xfrm>
            <a:off x="2104488" y="447742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0" name="Google Shape;2760;p38"/>
          <p:cNvSpPr/>
          <p:nvPr/>
        </p:nvSpPr>
        <p:spPr>
          <a:xfrm>
            <a:off x="6289113" y="4397525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1" name="Google Shape;2761;p38"/>
          <p:cNvSpPr/>
          <p:nvPr/>
        </p:nvSpPr>
        <p:spPr>
          <a:xfrm rot="4500040">
            <a:off x="3677568" y="4510793"/>
            <a:ext cx="416213" cy="65668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2" name="Google Shape;2762;p38"/>
          <p:cNvSpPr/>
          <p:nvPr/>
        </p:nvSpPr>
        <p:spPr>
          <a:xfrm flipH="1" rot="10800000">
            <a:off x="1330438" y="110500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3" name="Google Shape;2763;p38"/>
          <p:cNvSpPr/>
          <p:nvPr/>
        </p:nvSpPr>
        <p:spPr>
          <a:xfrm flipH="1" rot="10800000">
            <a:off x="3734138" y="15207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4" name="Google Shape;2764;p38"/>
          <p:cNvSpPr/>
          <p:nvPr/>
        </p:nvSpPr>
        <p:spPr>
          <a:xfrm flipH="1" rot="10800000">
            <a:off x="2336150" y="86600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5" name="Google Shape;2765;p38"/>
          <p:cNvSpPr/>
          <p:nvPr/>
        </p:nvSpPr>
        <p:spPr>
          <a:xfrm>
            <a:off x="5871950" y="110488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6" name="Google Shape;2766;p38"/>
          <p:cNvSpPr/>
          <p:nvPr/>
        </p:nvSpPr>
        <p:spPr>
          <a:xfrm>
            <a:off x="4891675" y="215125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7" name="Google Shape;2767;p38"/>
          <p:cNvSpPr/>
          <p:nvPr/>
        </p:nvSpPr>
        <p:spPr>
          <a:xfrm>
            <a:off x="7554450" y="25337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5">
    <p:spTree>
      <p:nvGrpSpPr>
        <p:cNvPr id="2768" name="Shape 2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9" name="Google Shape;2769;p39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0" name="Google Shape;2770;p39"/>
          <p:cNvSpPr txBox="1"/>
          <p:nvPr>
            <p:ph type="title"/>
          </p:nvPr>
        </p:nvSpPr>
        <p:spPr>
          <a:xfrm>
            <a:off x="713225" y="651662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/>
        </p:txBody>
      </p:sp>
      <p:sp>
        <p:nvSpPr>
          <p:cNvPr id="2771" name="Google Shape;2771;p39"/>
          <p:cNvSpPr txBox="1"/>
          <p:nvPr>
            <p:ph idx="1" type="body"/>
          </p:nvPr>
        </p:nvSpPr>
        <p:spPr>
          <a:xfrm>
            <a:off x="1740600" y="1447275"/>
            <a:ext cx="5662800" cy="2286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indent="-317500" lvl="1" marL="9144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/>
        </p:txBody>
      </p:sp>
      <p:sp>
        <p:nvSpPr>
          <p:cNvPr id="2772" name="Google Shape;2772;p39"/>
          <p:cNvSpPr/>
          <p:nvPr/>
        </p:nvSpPr>
        <p:spPr>
          <a:xfrm rot="10800000">
            <a:off x="6582075" y="3653988"/>
            <a:ext cx="2999874" cy="2214714"/>
          </a:xfrm>
          <a:custGeom>
            <a:rect b="b" l="l" r="r" t="t"/>
            <a:pathLst>
              <a:path extrusionOk="0" h="63012" w="85351">
                <a:moveTo>
                  <a:pt x="76725" y="1"/>
                </a:moveTo>
                <a:lnTo>
                  <a:pt x="76166" y="308"/>
                </a:lnTo>
                <a:lnTo>
                  <a:pt x="75607" y="650"/>
                </a:lnTo>
                <a:lnTo>
                  <a:pt x="75065" y="993"/>
                </a:lnTo>
                <a:lnTo>
                  <a:pt x="74524" y="1336"/>
                </a:lnTo>
                <a:lnTo>
                  <a:pt x="73983" y="1715"/>
                </a:lnTo>
                <a:lnTo>
                  <a:pt x="73459" y="2076"/>
                </a:lnTo>
                <a:lnTo>
                  <a:pt x="72936" y="2473"/>
                </a:lnTo>
                <a:lnTo>
                  <a:pt x="72431" y="2870"/>
                </a:lnTo>
                <a:lnTo>
                  <a:pt x="71926" y="3267"/>
                </a:lnTo>
                <a:lnTo>
                  <a:pt x="71438" y="3682"/>
                </a:lnTo>
                <a:lnTo>
                  <a:pt x="70446" y="4530"/>
                </a:lnTo>
                <a:lnTo>
                  <a:pt x="69490" y="5396"/>
                </a:lnTo>
                <a:lnTo>
                  <a:pt x="68569" y="6298"/>
                </a:lnTo>
                <a:lnTo>
                  <a:pt x="67649" y="7219"/>
                </a:lnTo>
                <a:lnTo>
                  <a:pt x="66747" y="8157"/>
                </a:lnTo>
                <a:lnTo>
                  <a:pt x="65863" y="9113"/>
                </a:lnTo>
                <a:lnTo>
                  <a:pt x="64978" y="10070"/>
                </a:lnTo>
                <a:lnTo>
                  <a:pt x="63246" y="12000"/>
                </a:lnTo>
                <a:lnTo>
                  <a:pt x="61532" y="13913"/>
                </a:lnTo>
                <a:lnTo>
                  <a:pt x="60612" y="14924"/>
                </a:lnTo>
                <a:lnTo>
                  <a:pt x="59673" y="15916"/>
                </a:lnTo>
                <a:lnTo>
                  <a:pt x="58735" y="16908"/>
                </a:lnTo>
                <a:lnTo>
                  <a:pt x="57779" y="17865"/>
                </a:lnTo>
                <a:lnTo>
                  <a:pt x="56804" y="18821"/>
                </a:lnTo>
                <a:lnTo>
                  <a:pt x="55812" y="19741"/>
                </a:lnTo>
                <a:lnTo>
                  <a:pt x="54801" y="20662"/>
                </a:lnTo>
                <a:lnTo>
                  <a:pt x="53773" y="21546"/>
                </a:lnTo>
                <a:lnTo>
                  <a:pt x="52600" y="22484"/>
                </a:lnTo>
                <a:lnTo>
                  <a:pt x="51427" y="23423"/>
                </a:lnTo>
                <a:lnTo>
                  <a:pt x="50236" y="24325"/>
                </a:lnTo>
                <a:lnTo>
                  <a:pt x="49027" y="25209"/>
                </a:lnTo>
                <a:lnTo>
                  <a:pt x="47782" y="26057"/>
                </a:lnTo>
                <a:lnTo>
                  <a:pt x="46537" y="26887"/>
                </a:lnTo>
                <a:lnTo>
                  <a:pt x="45274" y="27699"/>
                </a:lnTo>
                <a:lnTo>
                  <a:pt x="43993" y="28475"/>
                </a:lnTo>
                <a:lnTo>
                  <a:pt x="42676" y="29233"/>
                </a:lnTo>
                <a:lnTo>
                  <a:pt x="41358" y="29955"/>
                </a:lnTo>
                <a:lnTo>
                  <a:pt x="40005" y="30640"/>
                </a:lnTo>
                <a:lnTo>
                  <a:pt x="38634" y="31308"/>
                </a:lnTo>
                <a:lnTo>
                  <a:pt x="37262" y="31921"/>
                </a:lnTo>
                <a:lnTo>
                  <a:pt x="35855" y="32499"/>
                </a:lnTo>
                <a:lnTo>
                  <a:pt x="34447" y="33058"/>
                </a:lnTo>
                <a:lnTo>
                  <a:pt x="33744" y="33311"/>
                </a:lnTo>
                <a:lnTo>
                  <a:pt x="33022" y="33563"/>
                </a:lnTo>
                <a:lnTo>
                  <a:pt x="32300" y="33798"/>
                </a:lnTo>
                <a:lnTo>
                  <a:pt x="31578" y="34015"/>
                </a:lnTo>
                <a:lnTo>
                  <a:pt x="30857" y="34231"/>
                </a:lnTo>
                <a:lnTo>
                  <a:pt x="30135" y="34430"/>
                </a:lnTo>
                <a:lnTo>
                  <a:pt x="29395" y="34628"/>
                </a:lnTo>
                <a:lnTo>
                  <a:pt x="28673" y="34809"/>
                </a:lnTo>
                <a:lnTo>
                  <a:pt x="27933" y="34971"/>
                </a:lnTo>
                <a:lnTo>
                  <a:pt x="27194" y="35133"/>
                </a:lnTo>
                <a:lnTo>
                  <a:pt x="26454" y="35278"/>
                </a:lnTo>
                <a:lnTo>
                  <a:pt x="25696" y="35404"/>
                </a:lnTo>
                <a:lnTo>
                  <a:pt x="24956" y="35530"/>
                </a:lnTo>
                <a:lnTo>
                  <a:pt x="24198" y="35639"/>
                </a:lnTo>
                <a:lnTo>
                  <a:pt x="23458" y="35729"/>
                </a:lnTo>
                <a:lnTo>
                  <a:pt x="22700" y="35819"/>
                </a:lnTo>
                <a:lnTo>
                  <a:pt x="21943" y="35873"/>
                </a:lnTo>
                <a:lnTo>
                  <a:pt x="21185" y="35927"/>
                </a:lnTo>
                <a:lnTo>
                  <a:pt x="19904" y="35999"/>
                </a:lnTo>
                <a:lnTo>
                  <a:pt x="18622" y="36018"/>
                </a:lnTo>
                <a:lnTo>
                  <a:pt x="17359" y="36018"/>
                </a:lnTo>
                <a:lnTo>
                  <a:pt x="16078" y="35963"/>
                </a:lnTo>
                <a:lnTo>
                  <a:pt x="14815" y="35891"/>
                </a:lnTo>
                <a:lnTo>
                  <a:pt x="13552" y="35765"/>
                </a:lnTo>
                <a:lnTo>
                  <a:pt x="12289" y="35602"/>
                </a:lnTo>
                <a:lnTo>
                  <a:pt x="11026" y="35404"/>
                </a:lnTo>
                <a:lnTo>
                  <a:pt x="9781" y="35169"/>
                </a:lnTo>
                <a:lnTo>
                  <a:pt x="9167" y="35043"/>
                </a:lnTo>
                <a:lnTo>
                  <a:pt x="8554" y="34899"/>
                </a:lnTo>
                <a:lnTo>
                  <a:pt x="7940" y="34736"/>
                </a:lnTo>
                <a:lnTo>
                  <a:pt x="7327" y="34574"/>
                </a:lnTo>
                <a:lnTo>
                  <a:pt x="6713" y="34394"/>
                </a:lnTo>
                <a:lnTo>
                  <a:pt x="6118" y="34195"/>
                </a:lnTo>
                <a:lnTo>
                  <a:pt x="5504" y="33997"/>
                </a:lnTo>
                <a:lnTo>
                  <a:pt x="4909" y="33780"/>
                </a:lnTo>
                <a:lnTo>
                  <a:pt x="4313" y="33563"/>
                </a:lnTo>
                <a:lnTo>
                  <a:pt x="3718" y="33329"/>
                </a:lnTo>
                <a:lnTo>
                  <a:pt x="3140" y="33076"/>
                </a:lnTo>
                <a:lnTo>
                  <a:pt x="2545" y="32824"/>
                </a:lnTo>
                <a:lnTo>
                  <a:pt x="1967" y="32553"/>
                </a:lnTo>
                <a:lnTo>
                  <a:pt x="1390" y="32264"/>
                </a:lnTo>
                <a:lnTo>
                  <a:pt x="686" y="31903"/>
                </a:lnTo>
                <a:lnTo>
                  <a:pt x="1" y="31524"/>
                </a:lnTo>
                <a:lnTo>
                  <a:pt x="1" y="62633"/>
                </a:lnTo>
                <a:lnTo>
                  <a:pt x="1516" y="62795"/>
                </a:lnTo>
                <a:lnTo>
                  <a:pt x="2274" y="62868"/>
                </a:lnTo>
                <a:lnTo>
                  <a:pt x="3032" y="62922"/>
                </a:lnTo>
                <a:lnTo>
                  <a:pt x="4079" y="62958"/>
                </a:lnTo>
                <a:lnTo>
                  <a:pt x="5143" y="62994"/>
                </a:lnTo>
                <a:lnTo>
                  <a:pt x="6190" y="63012"/>
                </a:lnTo>
                <a:lnTo>
                  <a:pt x="7255" y="62994"/>
                </a:lnTo>
                <a:lnTo>
                  <a:pt x="8301" y="62958"/>
                </a:lnTo>
                <a:lnTo>
                  <a:pt x="9348" y="62904"/>
                </a:lnTo>
                <a:lnTo>
                  <a:pt x="10394" y="62813"/>
                </a:lnTo>
                <a:lnTo>
                  <a:pt x="11441" y="62723"/>
                </a:lnTo>
                <a:lnTo>
                  <a:pt x="12469" y="62597"/>
                </a:lnTo>
                <a:lnTo>
                  <a:pt x="13516" y="62453"/>
                </a:lnTo>
                <a:lnTo>
                  <a:pt x="14544" y="62290"/>
                </a:lnTo>
                <a:lnTo>
                  <a:pt x="15573" y="62110"/>
                </a:lnTo>
                <a:lnTo>
                  <a:pt x="16601" y="61911"/>
                </a:lnTo>
                <a:lnTo>
                  <a:pt x="17630" y="61695"/>
                </a:lnTo>
                <a:lnTo>
                  <a:pt x="18640" y="61442"/>
                </a:lnTo>
                <a:lnTo>
                  <a:pt x="19651" y="61189"/>
                </a:lnTo>
                <a:lnTo>
                  <a:pt x="20661" y="60919"/>
                </a:lnTo>
                <a:lnTo>
                  <a:pt x="21672" y="60612"/>
                </a:lnTo>
                <a:lnTo>
                  <a:pt x="22664" y="60305"/>
                </a:lnTo>
                <a:lnTo>
                  <a:pt x="23657" y="59962"/>
                </a:lnTo>
                <a:lnTo>
                  <a:pt x="24649" y="59620"/>
                </a:lnTo>
                <a:lnTo>
                  <a:pt x="25624" y="59259"/>
                </a:lnTo>
                <a:lnTo>
                  <a:pt x="26598" y="58862"/>
                </a:lnTo>
                <a:lnTo>
                  <a:pt x="27572" y="58465"/>
                </a:lnTo>
                <a:lnTo>
                  <a:pt x="28529" y="58050"/>
                </a:lnTo>
                <a:lnTo>
                  <a:pt x="29485" y="57617"/>
                </a:lnTo>
                <a:lnTo>
                  <a:pt x="30442" y="57166"/>
                </a:lnTo>
                <a:lnTo>
                  <a:pt x="31380" y="56696"/>
                </a:lnTo>
                <a:lnTo>
                  <a:pt x="32318" y="56209"/>
                </a:lnTo>
                <a:lnTo>
                  <a:pt x="33238" y="55722"/>
                </a:lnTo>
                <a:lnTo>
                  <a:pt x="34159" y="55199"/>
                </a:lnTo>
                <a:lnTo>
                  <a:pt x="35079" y="54675"/>
                </a:lnTo>
                <a:lnTo>
                  <a:pt x="35981" y="54134"/>
                </a:lnTo>
                <a:lnTo>
                  <a:pt x="36883" y="53575"/>
                </a:lnTo>
                <a:lnTo>
                  <a:pt x="37786" y="52997"/>
                </a:lnTo>
                <a:lnTo>
                  <a:pt x="38670" y="52420"/>
                </a:lnTo>
                <a:lnTo>
                  <a:pt x="39554" y="51806"/>
                </a:lnTo>
                <a:lnTo>
                  <a:pt x="40420" y="51211"/>
                </a:lnTo>
                <a:lnTo>
                  <a:pt x="41286" y="50579"/>
                </a:lnTo>
                <a:lnTo>
                  <a:pt x="42134" y="49948"/>
                </a:lnTo>
                <a:lnTo>
                  <a:pt x="42982" y="49298"/>
                </a:lnTo>
                <a:lnTo>
                  <a:pt x="43830" y="48631"/>
                </a:lnTo>
                <a:lnTo>
                  <a:pt x="44642" y="47963"/>
                </a:lnTo>
                <a:lnTo>
                  <a:pt x="45472" y="47295"/>
                </a:lnTo>
                <a:lnTo>
                  <a:pt x="46284" y="46592"/>
                </a:lnTo>
                <a:lnTo>
                  <a:pt x="47078" y="45888"/>
                </a:lnTo>
                <a:lnTo>
                  <a:pt x="47890" y="45184"/>
                </a:lnTo>
                <a:lnTo>
                  <a:pt x="48666" y="44462"/>
                </a:lnTo>
                <a:lnTo>
                  <a:pt x="49442" y="43722"/>
                </a:lnTo>
                <a:lnTo>
                  <a:pt x="50218" y="42983"/>
                </a:lnTo>
                <a:lnTo>
                  <a:pt x="50976" y="42225"/>
                </a:lnTo>
                <a:lnTo>
                  <a:pt x="51716" y="41467"/>
                </a:lnTo>
                <a:lnTo>
                  <a:pt x="52456" y="40691"/>
                </a:lnTo>
                <a:lnTo>
                  <a:pt x="53177" y="39915"/>
                </a:lnTo>
                <a:lnTo>
                  <a:pt x="53899" y="39139"/>
                </a:lnTo>
                <a:lnTo>
                  <a:pt x="54621" y="38327"/>
                </a:lnTo>
                <a:lnTo>
                  <a:pt x="55307" y="37533"/>
                </a:lnTo>
                <a:lnTo>
                  <a:pt x="56010" y="36721"/>
                </a:lnTo>
                <a:lnTo>
                  <a:pt x="56678" y="35891"/>
                </a:lnTo>
                <a:lnTo>
                  <a:pt x="57346" y="35079"/>
                </a:lnTo>
                <a:lnTo>
                  <a:pt x="58013" y="34231"/>
                </a:lnTo>
                <a:lnTo>
                  <a:pt x="58663" y="33401"/>
                </a:lnTo>
                <a:lnTo>
                  <a:pt x="59294" y="32553"/>
                </a:lnTo>
                <a:lnTo>
                  <a:pt x="59926" y="31705"/>
                </a:lnTo>
                <a:lnTo>
                  <a:pt x="61117" y="30009"/>
                </a:lnTo>
                <a:lnTo>
                  <a:pt x="62290" y="28294"/>
                </a:lnTo>
                <a:lnTo>
                  <a:pt x="63445" y="26562"/>
                </a:lnTo>
                <a:lnTo>
                  <a:pt x="64581" y="24830"/>
                </a:lnTo>
                <a:lnTo>
                  <a:pt x="66837" y="21329"/>
                </a:lnTo>
                <a:lnTo>
                  <a:pt x="67974" y="19579"/>
                </a:lnTo>
                <a:lnTo>
                  <a:pt x="69111" y="17847"/>
                </a:lnTo>
                <a:lnTo>
                  <a:pt x="70265" y="16133"/>
                </a:lnTo>
                <a:lnTo>
                  <a:pt x="71456" y="14418"/>
                </a:lnTo>
                <a:lnTo>
                  <a:pt x="72052" y="13570"/>
                </a:lnTo>
                <a:lnTo>
                  <a:pt x="72665" y="12740"/>
                </a:lnTo>
                <a:lnTo>
                  <a:pt x="73279" y="11910"/>
                </a:lnTo>
                <a:lnTo>
                  <a:pt x="73910" y="11080"/>
                </a:lnTo>
                <a:lnTo>
                  <a:pt x="74560" y="10268"/>
                </a:lnTo>
                <a:lnTo>
                  <a:pt x="75210" y="9474"/>
                </a:lnTo>
                <a:lnTo>
                  <a:pt x="75877" y="8662"/>
                </a:lnTo>
                <a:lnTo>
                  <a:pt x="76545" y="7886"/>
                </a:lnTo>
                <a:lnTo>
                  <a:pt x="77249" y="7110"/>
                </a:lnTo>
                <a:lnTo>
                  <a:pt x="77952" y="6352"/>
                </a:lnTo>
                <a:lnTo>
                  <a:pt x="78674" y="5595"/>
                </a:lnTo>
                <a:lnTo>
                  <a:pt x="79414" y="4855"/>
                </a:lnTo>
                <a:lnTo>
                  <a:pt x="80118" y="4187"/>
                </a:lnTo>
                <a:lnTo>
                  <a:pt x="80821" y="3538"/>
                </a:lnTo>
                <a:lnTo>
                  <a:pt x="81543" y="2906"/>
                </a:lnTo>
                <a:lnTo>
                  <a:pt x="82283" y="2292"/>
                </a:lnTo>
                <a:lnTo>
                  <a:pt x="83041" y="1697"/>
                </a:lnTo>
                <a:lnTo>
                  <a:pt x="83799" y="1120"/>
                </a:lnTo>
                <a:lnTo>
                  <a:pt x="84575" y="542"/>
                </a:lnTo>
                <a:lnTo>
                  <a:pt x="8535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3" name="Google Shape;2773;p39"/>
          <p:cNvSpPr/>
          <p:nvPr/>
        </p:nvSpPr>
        <p:spPr>
          <a:xfrm rot="10800000">
            <a:off x="6885222" y="4602759"/>
            <a:ext cx="2696727" cy="1265943"/>
          </a:xfrm>
          <a:custGeom>
            <a:rect b="b" l="l" r="r" t="t"/>
            <a:pathLst>
              <a:path extrusionOk="0" h="36018" w="76726">
                <a:moveTo>
                  <a:pt x="64058" y="1"/>
                </a:moveTo>
                <a:lnTo>
                  <a:pt x="62777" y="668"/>
                </a:lnTo>
                <a:lnTo>
                  <a:pt x="61514" y="1372"/>
                </a:lnTo>
                <a:lnTo>
                  <a:pt x="60251" y="2112"/>
                </a:lnTo>
                <a:lnTo>
                  <a:pt x="59024" y="2888"/>
                </a:lnTo>
                <a:lnTo>
                  <a:pt x="57815" y="3682"/>
                </a:lnTo>
                <a:lnTo>
                  <a:pt x="56624" y="4494"/>
                </a:lnTo>
                <a:lnTo>
                  <a:pt x="55433" y="5324"/>
                </a:lnTo>
                <a:lnTo>
                  <a:pt x="54278" y="6190"/>
                </a:lnTo>
                <a:lnTo>
                  <a:pt x="52239" y="7760"/>
                </a:lnTo>
                <a:lnTo>
                  <a:pt x="50200" y="9348"/>
                </a:lnTo>
                <a:lnTo>
                  <a:pt x="48161" y="10918"/>
                </a:lnTo>
                <a:lnTo>
                  <a:pt x="47133" y="11694"/>
                </a:lnTo>
                <a:lnTo>
                  <a:pt x="46086" y="12451"/>
                </a:lnTo>
                <a:lnTo>
                  <a:pt x="45039" y="13191"/>
                </a:lnTo>
                <a:lnTo>
                  <a:pt x="43975" y="13895"/>
                </a:lnTo>
                <a:lnTo>
                  <a:pt x="42892" y="14599"/>
                </a:lnTo>
                <a:lnTo>
                  <a:pt x="41791" y="15266"/>
                </a:lnTo>
                <a:lnTo>
                  <a:pt x="40673" y="15898"/>
                </a:lnTo>
                <a:lnTo>
                  <a:pt x="40113" y="16205"/>
                </a:lnTo>
                <a:lnTo>
                  <a:pt x="39536" y="16493"/>
                </a:lnTo>
                <a:lnTo>
                  <a:pt x="38958" y="16782"/>
                </a:lnTo>
                <a:lnTo>
                  <a:pt x="38363" y="17053"/>
                </a:lnTo>
                <a:lnTo>
                  <a:pt x="37768" y="17323"/>
                </a:lnTo>
                <a:lnTo>
                  <a:pt x="37172" y="17576"/>
                </a:lnTo>
                <a:lnTo>
                  <a:pt x="36577" y="17811"/>
                </a:lnTo>
                <a:lnTo>
                  <a:pt x="35981" y="18045"/>
                </a:lnTo>
                <a:lnTo>
                  <a:pt x="35386" y="18262"/>
                </a:lnTo>
                <a:lnTo>
                  <a:pt x="34790" y="18460"/>
                </a:lnTo>
                <a:lnTo>
                  <a:pt x="34177" y="18659"/>
                </a:lnTo>
                <a:lnTo>
                  <a:pt x="33563" y="18839"/>
                </a:lnTo>
                <a:lnTo>
                  <a:pt x="32968" y="19020"/>
                </a:lnTo>
                <a:lnTo>
                  <a:pt x="32354" y="19182"/>
                </a:lnTo>
                <a:lnTo>
                  <a:pt x="31741" y="19326"/>
                </a:lnTo>
                <a:lnTo>
                  <a:pt x="31127" y="19471"/>
                </a:lnTo>
                <a:lnTo>
                  <a:pt x="30496" y="19597"/>
                </a:lnTo>
                <a:lnTo>
                  <a:pt x="29882" y="19723"/>
                </a:lnTo>
                <a:lnTo>
                  <a:pt x="29269" y="19832"/>
                </a:lnTo>
                <a:lnTo>
                  <a:pt x="28637" y="19922"/>
                </a:lnTo>
                <a:lnTo>
                  <a:pt x="28006" y="20012"/>
                </a:lnTo>
                <a:lnTo>
                  <a:pt x="27392" y="20084"/>
                </a:lnTo>
                <a:lnTo>
                  <a:pt x="26760" y="20138"/>
                </a:lnTo>
                <a:lnTo>
                  <a:pt x="26129" y="20193"/>
                </a:lnTo>
                <a:lnTo>
                  <a:pt x="25497" y="20229"/>
                </a:lnTo>
                <a:lnTo>
                  <a:pt x="24866" y="20265"/>
                </a:lnTo>
                <a:lnTo>
                  <a:pt x="24252" y="20283"/>
                </a:lnTo>
                <a:lnTo>
                  <a:pt x="22989" y="20283"/>
                </a:lnTo>
                <a:lnTo>
                  <a:pt x="22358" y="20265"/>
                </a:lnTo>
                <a:lnTo>
                  <a:pt x="21726" y="20229"/>
                </a:lnTo>
                <a:lnTo>
                  <a:pt x="21095" y="20193"/>
                </a:lnTo>
                <a:lnTo>
                  <a:pt x="20445" y="20138"/>
                </a:lnTo>
                <a:lnTo>
                  <a:pt x="19813" y="20066"/>
                </a:lnTo>
                <a:lnTo>
                  <a:pt x="19182" y="19994"/>
                </a:lnTo>
                <a:lnTo>
                  <a:pt x="18550" y="19904"/>
                </a:lnTo>
                <a:lnTo>
                  <a:pt x="17937" y="19814"/>
                </a:lnTo>
                <a:lnTo>
                  <a:pt x="17305" y="19705"/>
                </a:lnTo>
                <a:lnTo>
                  <a:pt x="16150" y="19471"/>
                </a:lnTo>
                <a:lnTo>
                  <a:pt x="15014" y="19200"/>
                </a:lnTo>
                <a:lnTo>
                  <a:pt x="13877" y="18911"/>
                </a:lnTo>
                <a:lnTo>
                  <a:pt x="12758" y="18587"/>
                </a:lnTo>
                <a:lnTo>
                  <a:pt x="11639" y="18226"/>
                </a:lnTo>
                <a:lnTo>
                  <a:pt x="10539" y="17829"/>
                </a:lnTo>
                <a:lnTo>
                  <a:pt x="9438" y="17432"/>
                </a:lnTo>
                <a:lnTo>
                  <a:pt x="8355" y="16999"/>
                </a:lnTo>
                <a:lnTo>
                  <a:pt x="7273" y="16530"/>
                </a:lnTo>
                <a:lnTo>
                  <a:pt x="6208" y="16042"/>
                </a:lnTo>
                <a:lnTo>
                  <a:pt x="5161" y="15537"/>
                </a:lnTo>
                <a:lnTo>
                  <a:pt x="4097" y="15014"/>
                </a:lnTo>
                <a:lnTo>
                  <a:pt x="3068" y="14472"/>
                </a:lnTo>
                <a:lnTo>
                  <a:pt x="2040" y="13931"/>
                </a:lnTo>
                <a:lnTo>
                  <a:pt x="1011" y="13354"/>
                </a:lnTo>
                <a:lnTo>
                  <a:pt x="1" y="12758"/>
                </a:lnTo>
                <a:lnTo>
                  <a:pt x="1" y="31524"/>
                </a:lnTo>
                <a:lnTo>
                  <a:pt x="686" y="31903"/>
                </a:lnTo>
                <a:lnTo>
                  <a:pt x="1390" y="32264"/>
                </a:lnTo>
                <a:lnTo>
                  <a:pt x="1967" y="32553"/>
                </a:lnTo>
                <a:lnTo>
                  <a:pt x="2545" y="32824"/>
                </a:lnTo>
                <a:lnTo>
                  <a:pt x="3140" y="33076"/>
                </a:lnTo>
                <a:lnTo>
                  <a:pt x="3718" y="33329"/>
                </a:lnTo>
                <a:lnTo>
                  <a:pt x="4313" y="33563"/>
                </a:lnTo>
                <a:lnTo>
                  <a:pt x="4909" y="33780"/>
                </a:lnTo>
                <a:lnTo>
                  <a:pt x="5504" y="33997"/>
                </a:lnTo>
                <a:lnTo>
                  <a:pt x="6118" y="34195"/>
                </a:lnTo>
                <a:lnTo>
                  <a:pt x="6713" y="34394"/>
                </a:lnTo>
                <a:lnTo>
                  <a:pt x="7327" y="34574"/>
                </a:lnTo>
                <a:lnTo>
                  <a:pt x="7940" y="34736"/>
                </a:lnTo>
                <a:lnTo>
                  <a:pt x="8554" y="34899"/>
                </a:lnTo>
                <a:lnTo>
                  <a:pt x="9167" y="35043"/>
                </a:lnTo>
                <a:lnTo>
                  <a:pt x="9781" y="35169"/>
                </a:lnTo>
                <a:lnTo>
                  <a:pt x="11026" y="35404"/>
                </a:lnTo>
                <a:lnTo>
                  <a:pt x="12289" y="35602"/>
                </a:lnTo>
                <a:lnTo>
                  <a:pt x="13552" y="35765"/>
                </a:lnTo>
                <a:lnTo>
                  <a:pt x="14815" y="35891"/>
                </a:lnTo>
                <a:lnTo>
                  <a:pt x="16078" y="35963"/>
                </a:lnTo>
                <a:lnTo>
                  <a:pt x="17359" y="36018"/>
                </a:lnTo>
                <a:lnTo>
                  <a:pt x="18622" y="36018"/>
                </a:lnTo>
                <a:lnTo>
                  <a:pt x="19904" y="35999"/>
                </a:lnTo>
                <a:lnTo>
                  <a:pt x="21185" y="35927"/>
                </a:lnTo>
                <a:lnTo>
                  <a:pt x="21943" y="35873"/>
                </a:lnTo>
                <a:lnTo>
                  <a:pt x="22700" y="35819"/>
                </a:lnTo>
                <a:lnTo>
                  <a:pt x="23458" y="35729"/>
                </a:lnTo>
                <a:lnTo>
                  <a:pt x="24198" y="35639"/>
                </a:lnTo>
                <a:lnTo>
                  <a:pt x="24956" y="35530"/>
                </a:lnTo>
                <a:lnTo>
                  <a:pt x="25696" y="35404"/>
                </a:lnTo>
                <a:lnTo>
                  <a:pt x="26454" y="35278"/>
                </a:lnTo>
                <a:lnTo>
                  <a:pt x="27194" y="35133"/>
                </a:lnTo>
                <a:lnTo>
                  <a:pt x="27933" y="34971"/>
                </a:lnTo>
                <a:lnTo>
                  <a:pt x="28673" y="34809"/>
                </a:lnTo>
                <a:lnTo>
                  <a:pt x="29395" y="34628"/>
                </a:lnTo>
                <a:lnTo>
                  <a:pt x="30135" y="34430"/>
                </a:lnTo>
                <a:lnTo>
                  <a:pt x="30857" y="34231"/>
                </a:lnTo>
                <a:lnTo>
                  <a:pt x="31578" y="34015"/>
                </a:lnTo>
                <a:lnTo>
                  <a:pt x="32300" y="33798"/>
                </a:lnTo>
                <a:lnTo>
                  <a:pt x="33022" y="33563"/>
                </a:lnTo>
                <a:lnTo>
                  <a:pt x="33744" y="33311"/>
                </a:lnTo>
                <a:lnTo>
                  <a:pt x="34447" y="33058"/>
                </a:lnTo>
                <a:lnTo>
                  <a:pt x="35855" y="32499"/>
                </a:lnTo>
                <a:lnTo>
                  <a:pt x="37262" y="31921"/>
                </a:lnTo>
                <a:lnTo>
                  <a:pt x="38634" y="31308"/>
                </a:lnTo>
                <a:lnTo>
                  <a:pt x="40005" y="30640"/>
                </a:lnTo>
                <a:lnTo>
                  <a:pt x="41358" y="29955"/>
                </a:lnTo>
                <a:lnTo>
                  <a:pt x="42676" y="29233"/>
                </a:lnTo>
                <a:lnTo>
                  <a:pt x="43993" y="28475"/>
                </a:lnTo>
                <a:lnTo>
                  <a:pt x="45274" y="27699"/>
                </a:lnTo>
                <a:lnTo>
                  <a:pt x="46537" y="26887"/>
                </a:lnTo>
                <a:lnTo>
                  <a:pt x="47782" y="26057"/>
                </a:lnTo>
                <a:lnTo>
                  <a:pt x="49027" y="25209"/>
                </a:lnTo>
                <a:lnTo>
                  <a:pt x="50236" y="24325"/>
                </a:lnTo>
                <a:lnTo>
                  <a:pt x="51427" y="23423"/>
                </a:lnTo>
                <a:lnTo>
                  <a:pt x="52600" y="22484"/>
                </a:lnTo>
                <a:lnTo>
                  <a:pt x="53773" y="21546"/>
                </a:lnTo>
                <a:lnTo>
                  <a:pt x="54801" y="20662"/>
                </a:lnTo>
                <a:lnTo>
                  <a:pt x="55812" y="19741"/>
                </a:lnTo>
                <a:lnTo>
                  <a:pt x="56804" y="18821"/>
                </a:lnTo>
                <a:lnTo>
                  <a:pt x="57779" y="17865"/>
                </a:lnTo>
                <a:lnTo>
                  <a:pt x="58735" y="16908"/>
                </a:lnTo>
                <a:lnTo>
                  <a:pt x="59673" y="15916"/>
                </a:lnTo>
                <a:lnTo>
                  <a:pt x="60612" y="14924"/>
                </a:lnTo>
                <a:lnTo>
                  <a:pt x="61532" y="13913"/>
                </a:lnTo>
                <a:lnTo>
                  <a:pt x="63246" y="12000"/>
                </a:lnTo>
                <a:lnTo>
                  <a:pt x="64978" y="10070"/>
                </a:lnTo>
                <a:lnTo>
                  <a:pt x="65863" y="9113"/>
                </a:lnTo>
                <a:lnTo>
                  <a:pt x="66747" y="8157"/>
                </a:lnTo>
                <a:lnTo>
                  <a:pt x="67649" y="7219"/>
                </a:lnTo>
                <a:lnTo>
                  <a:pt x="68569" y="6298"/>
                </a:lnTo>
                <a:lnTo>
                  <a:pt x="69490" y="5396"/>
                </a:lnTo>
                <a:lnTo>
                  <a:pt x="70446" y="4530"/>
                </a:lnTo>
                <a:lnTo>
                  <a:pt x="71438" y="3682"/>
                </a:lnTo>
                <a:lnTo>
                  <a:pt x="71926" y="3267"/>
                </a:lnTo>
                <a:lnTo>
                  <a:pt x="72431" y="2870"/>
                </a:lnTo>
                <a:lnTo>
                  <a:pt x="72936" y="2473"/>
                </a:lnTo>
                <a:lnTo>
                  <a:pt x="73459" y="2076"/>
                </a:lnTo>
                <a:lnTo>
                  <a:pt x="73983" y="1715"/>
                </a:lnTo>
                <a:lnTo>
                  <a:pt x="74524" y="1336"/>
                </a:lnTo>
                <a:lnTo>
                  <a:pt x="75065" y="993"/>
                </a:lnTo>
                <a:lnTo>
                  <a:pt x="75607" y="650"/>
                </a:lnTo>
                <a:lnTo>
                  <a:pt x="76166" y="308"/>
                </a:lnTo>
                <a:lnTo>
                  <a:pt x="7672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4" name="Google Shape;2774;p39"/>
          <p:cNvSpPr/>
          <p:nvPr/>
        </p:nvSpPr>
        <p:spPr>
          <a:xfrm>
            <a:off x="-538675" y="-784662"/>
            <a:ext cx="2696727" cy="1265943"/>
          </a:xfrm>
          <a:custGeom>
            <a:rect b="b" l="l" r="r" t="t"/>
            <a:pathLst>
              <a:path extrusionOk="0" h="36018" w="76726">
                <a:moveTo>
                  <a:pt x="64058" y="1"/>
                </a:moveTo>
                <a:lnTo>
                  <a:pt x="62777" y="668"/>
                </a:lnTo>
                <a:lnTo>
                  <a:pt x="61514" y="1372"/>
                </a:lnTo>
                <a:lnTo>
                  <a:pt x="60251" y="2112"/>
                </a:lnTo>
                <a:lnTo>
                  <a:pt x="59024" y="2888"/>
                </a:lnTo>
                <a:lnTo>
                  <a:pt x="57815" y="3682"/>
                </a:lnTo>
                <a:lnTo>
                  <a:pt x="56624" y="4494"/>
                </a:lnTo>
                <a:lnTo>
                  <a:pt x="55433" y="5324"/>
                </a:lnTo>
                <a:lnTo>
                  <a:pt x="54278" y="6190"/>
                </a:lnTo>
                <a:lnTo>
                  <a:pt x="52239" y="7760"/>
                </a:lnTo>
                <a:lnTo>
                  <a:pt x="50200" y="9348"/>
                </a:lnTo>
                <a:lnTo>
                  <a:pt x="48161" y="10918"/>
                </a:lnTo>
                <a:lnTo>
                  <a:pt x="47133" y="11694"/>
                </a:lnTo>
                <a:lnTo>
                  <a:pt x="46086" y="12451"/>
                </a:lnTo>
                <a:lnTo>
                  <a:pt x="45039" y="13191"/>
                </a:lnTo>
                <a:lnTo>
                  <a:pt x="43975" y="13895"/>
                </a:lnTo>
                <a:lnTo>
                  <a:pt x="42892" y="14599"/>
                </a:lnTo>
                <a:lnTo>
                  <a:pt x="41791" y="15266"/>
                </a:lnTo>
                <a:lnTo>
                  <a:pt x="40673" y="15898"/>
                </a:lnTo>
                <a:lnTo>
                  <a:pt x="40113" y="16205"/>
                </a:lnTo>
                <a:lnTo>
                  <a:pt x="39536" y="16493"/>
                </a:lnTo>
                <a:lnTo>
                  <a:pt x="38958" y="16782"/>
                </a:lnTo>
                <a:lnTo>
                  <a:pt x="38363" y="17053"/>
                </a:lnTo>
                <a:lnTo>
                  <a:pt x="37768" y="17323"/>
                </a:lnTo>
                <a:lnTo>
                  <a:pt x="37172" y="17576"/>
                </a:lnTo>
                <a:lnTo>
                  <a:pt x="36577" y="17811"/>
                </a:lnTo>
                <a:lnTo>
                  <a:pt x="35981" y="18045"/>
                </a:lnTo>
                <a:lnTo>
                  <a:pt x="35386" y="18262"/>
                </a:lnTo>
                <a:lnTo>
                  <a:pt x="34790" y="18460"/>
                </a:lnTo>
                <a:lnTo>
                  <a:pt x="34177" y="18659"/>
                </a:lnTo>
                <a:lnTo>
                  <a:pt x="33563" y="18839"/>
                </a:lnTo>
                <a:lnTo>
                  <a:pt x="32968" y="19020"/>
                </a:lnTo>
                <a:lnTo>
                  <a:pt x="32354" y="19182"/>
                </a:lnTo>
                <a:lnTo>
                  <a:pt x="31741" y="19326"/>
                </a:lnTo>
                <a:lnTo>
                  <a:pt x="31127" y="19471"/>
                </a:lnTo>
                <a:lnTo>
                  <a:pt x="30496" y="19597"/>
                </a:lnTo>
                <a:lnTo>
                  <a:pt x="29882" y="19723"/>
                </a:lnTo>
                <a:lnTo>
                  <a:pt x="29269" y="19832"/>
                </a:lnTo>
                <a:lnTo>
                  <a:pt x="28637" y="19922"/>
                </a:lnTo>
                <a:lnTo>
                  <a:pt x="28006" y="20012"/>
                </a:lnTo>
                <a:lnTo>
                  <a:pt x="27392" y="20084"/>
                </a:lnTo>
                <a:lnTo>
                  <a:pt x="26760" y="20138"/>
                </a:lnTo>
                <a:lnTo>
                  <a:pt x="26129" y="20193"/>
                </a:lnTo>
                <a:lnTo>
                  <a:pt x="25497" y="20229"/>
                </a:lnTo>
                <a:lnTo>
                  <a:pt x="24866" y="20265"/>
                </a:lnTo>
                <a:lnTo>
                  <a:pt x="24252" y="20283"/>
                </a:lnTo>
                <a:lnTo>
                  <a:pt x="22989" y="20283"/>
                </a:lnTo>
                <a:lnTo>
                  <a:pt x="22358" y="20265"/>
                </a:lnTo>
                <a:lnTo>
                  <a:pt x="21726" y="20229"/>
                </a:lnTo>
                <a:lnTo>
                  <a:pt x="21095" y="20193"/>
                </a:lnTo>
                <a:lnTo>
                  <a:pt x="20445" y="20138"/>
                </a:lnTo>
                <a:lnTo>
                  <a:pt x="19813" y="20066"/>
                </a:lnTo>
                <a:lnTo>
                  <a:pt x="19182" y="19994"/>
                </a:lnTo>
                <a:lnTo>
                  <a:pt x="18550" y="19904"/>
                </a:lnTo>
                <a:lnTo>
                  <a:pt x="17937" y="19814"/>
                </a:lnTo>
                <a:lnTo>
                  <a:pt x="17305" y="19705"/>
                </a:lnTo>
                <a:lnTo>
                  <a:pt x="16150" y="19471"/>
                </a:lnTo>
                <a:lnTo>
                  <a:pt x="15014" y="19200"/>
                </a:lnTo>
                <a:lnTo>
                  <a:pt x="13877" y="18911"/>
                </a:lnTo>
                <a:lnTo>
                  <a:pt x="12758" y="18587"/>
                </a:lnTo>
                <a:lnTo>
                  <a:pt x="11639" y="18226"/>
                </a:lnTo>
                <a:lnTo>
                  <a:pt x="10539" y="17829"/>
                </a:lnTo>
                <a:lnTo>
                  <a:pt x="9438" y="17432"/>
                </a:lnTo>
                <a:lnTo>
                  <a:pt x="8355" y="16999"/>
                </a:lnTo>
                <a:lnTo>
                  <a:pt x="7273" y="16530"/>
                </a:lnTo>
                <a:lnTo>
                  <a:pt x="6208" y="16042"/>
                </a:lnTo>
                <a:lnTo>
                  <a:pt x="5161" y="15537"/>
                </a:lnTo>
                <a:lnTo>
                  <a:pt x="4097" y="15014"/>
                </a:lnTo>
                <a:lnTo>
                  <a:pt x="3068" y="14472"/>
                </a:lnTo>
                <a:lnTo>
                  <a:pt x="2040" y="13931"/>
                </a:lnTo>
                <a:lnTo>
                  <a:pt x="1011" y="13354"/>
                </a:lnTo>
                <a:lnTo>
                  <a:pt x="1" y="12758"/>
                </a:lnTo>
                <a:lnTo>
                  <a:pt x="1" y="31524"/>
                </a:lnTo>
                <a:lnTo>
                  <a:pt x="686" y="31903"/>
                </a:lnTo>
                <a:lnTo>
                  <a:pt x="1390" y="32264"/>
                </a:lnTo>
                <a:lnTo>
                  <a:pt x="1967" y="32553"/>
                </a:lnTo>
                <a:lnTo>
                  <a:pt x="2545" y="32824"/>
                </a:lnTo>
                <a:lnTo>
                  <a:pt x="3140" y="33076"/>
                </a:lnTo>
                <a:lnTo>
                  <a:pt x="3718" y="33329"/>
                </a:lnTo>
                <a:lnTo>
                  <a:pt x="4313" y="33563"/>
                </a:lnTo>
                <a:lnTo>
                  <a:pt x="4909" y="33780"/>
                </a:lnTo>
                <a:lnTo>
                  <a:pt x="5504" y="33997"/>
                </a:lnTo>
                <a:lnTo>
                  <a:pt x="6118" y="34195"/>
                </a:lnTo>
                <a:lnTo>
                  <a:pt x="6713" y="34394"/>
                </a:lnTo>
                <a:lnTo>
                  <a:pt x="7327" y="34574"/>
                </a:lnTo>
                <a:lnTo>
                  <a:pt x="7940" y="34736"/>
                </a:lnTo>
                <a:lnTo>
                  <a:pt x="8554" y="34899"/>
                </a:lnTo>
                <a:lnTo>
                  <a:pt x="9167" y="35043"/>
                </a:lnTo>
                <a:lnTo>
                  <a:pt x="9781" y="35169"/>
                </a:lnTo>
                <a:lnTo>
                  <a:pt x="11026" y="35404"/>
                </a:lnTo>
                <a:lnTo>
                  <a:pt x="12289" y="35602"/>
                </a:lnTo>
                <a:lnTo>
                  <a:pt x="13552" y="35765"/>
                </a:lnTo>
                <a:lnTo>
                  <a:pt x="14815" y="35891"/>
                </a:lnTo>
                <a:lnTo>
                  <a:pt x="16078" y="35963"/>
                </a:lnTo>
                <a:lnTo>
                  <a:pt x="17359" y="36018"/>
                </a:lnTo>
                <a:lnTo>
                  <a:pt x="18622" y="36018"/>
                </a:lnTo>
                <a:lnTo>
                  <a:pt x="19904" y="35999"/>
                </a:lnTo>
                <a:lnTo>
                  <a:pt x="21185" y="35927"/>
                </a:lnTo>
                <a:lnTo>
                  <a:pt x="21943" y="35873"/>
                </a:lnTo>
                <a:lnTo>
                  <a:pt x="22700" y="35819"/>
                </a:lnTo>
                <a:lnTo>
                  <a:pt x="23458" y="35729"/>
                </a:lnTo>
                <a:lnTo>
                  <a:pt x="24198" y="35639"/>
                </a:lnTo>
                <a:lnTo>
                  <a:pt x="24956" y="35530"/>
                </a:lnTo>
                <a:lnTo>
                  <a:pt x="25696" y="35404"/>
                </a:lnTo>
                <a:lnTo>
                  <a:pt x="26454" y="35278"/>
                </a:lnTo>
                <a:lnTo>
                  <a:pt x="27194" y="35133"/>
                </a:lnTo>
                <a:lnTo>
                  <a:pt x="27933" y="34971"/>
                </a:lnTo>
                <a:lnTo>
                  <a:pt x="28673" y="34809"/>
                </a:lnTo>
                <a:lnTo>
                  <a:pt x="29395" y="34628"/>
                </a:lnTo>
                <a:lnTo>
                  <a:pt x="30135" y="34430"/>
                </a:lnTo>
                <a:lnTo>
                  <a:pt x="30857" y="34231"/>
                </a:lnTo>
                <a:lnTo>
                  <a:pt x="31578" y="34015"/>
                </a:lnTo>
                <a:lnTo>
                  <a:pt x="32300" y="33798"/>
                </a:lnTo>
                <a:lnTo>
                  <a:pt x="33022" y="33563"/>
                </a:lnTo>
                <a:lnTo>
                  <a:pt x="33744" y="33311"/>
                </a:lnTo>
                <a:lnTo>
                  <a:pt x="34447" y="33058"/>
                </a:lnTo>
                <a:lnTo>
                  <a:pt x="35855" y="32499"/>
                </a:lnTo>
                <a:lnTo>
                  <a:pt x="37262" y="31921"/>
                </a:lnTo>
                <a:lnTo>
                  <a:pt x="38634" y="31308"/>
                </a:lnTo>
                <a:lnTo>
                  <a:pt x="40005" y="30640"/>
                </a:lnTo>
                <a:lnTo>
                  <a:pt x="41358" y="29955"/>
                </a:lnTo>
                <a:lnTo>
                  <a:pt x="42676" y="29233"/>
                </a:lnTo>
                <a:lnTo>
                  <a:pt x="43993" y="28475"/>
                </a:lnTo>
                <a:lnTo>
                  <a:pt x="45274" y="27699"/>
                </a:lnTo>
                <a:lnTo>
                  <a:pt x="46537" y="26887"/>
                </a:lnTo>
                <a:lnTo>
                  <a:pt x="47782" y="26057"/>
                </a:lnTo>
                <a:lnTo>
                  <a:pt x="49027" y="25209"/>
                </a:lnTo>
                <a:lnTo>
                  <a:pt x="50236" y="24325"/>
                </a:lnTo>
                <a:lnTo>
                  <a:pt x="51427" y="23423"/>
                </a:lnTo>
                <a:lnTo>
                  <a:pt x="52600" y="22484"/>
                </a:lnTo>
                <a:lnTo>
                  <a:pt x="53773" y="21546"/>
                </a:lnTo>
                <a:lnTo>
                  <a:pt x="54801" y="20662"/>
                </a:lnTo>
                <a:lnTo>
                  <a:pt x="55812" y="19741"/>
                </a:lnTo>
                <a:lnTo>
                  <a:pt x="56804" y="18821"/>
                </a:lnTo>
                <a:lnTo>
                  <a:pt x="57779" y="17865"/>
                </a:lnTo>
                <a:lnTo>
                  <a:pt x="58735" y="16908"/>
                </a:lnTo>
                <a:lnTo>
                  <a:pt x="59673" y="15916"/>
                </a:lnTo>
                <a:lnTo>
                  <a:pt x="60612" y="14924"/>
                </a:lnTo>
                <a:lnTo>
                  <a:pt x="61532" y="13913"/>
                </a:lnTo>
                <a:lnTo>
                  <a:pt x="63246" y="12000"/>
                </a:lnTo>
                <a:lnTo>
                  <a:pt x="64978" y="10070"/>
                </a:lnTo>
                <a:lnTo>
                  <a:pt x="65863" y="9113"/>
                </a:lnTo>
                <a:lnTo>
                  <a:pt x="66747" y="8157"/>
                </a:lnTo>
                <a:lnTo>
                  <a:pt x="67649" y="7219"/>
                </a:lnTo>
                <a:lnTo>
                  <a:pt x="68569" y="6298"/>
                </a:lnTo>
                <a:lnTo>
                  <a:pt x="69490" y="5396"/>
                </a:lnTo>
                <a:lnTo>
                  <a:pt x="70446" y="4530"/>
                </a:lnTo>
                <a:lnTo>
                  <a:pt x="71438" y="3682"/>
                </a:lnTo>
                <a:lnTo>
                  <a:pt x="71926" y="3267"/>
                </a:lnTo>
                <a:lnTo>
                  <a:pt x="72431" y="2870"/>
                </a:lnTo>
                <a:lnTo>
                  <a:pt x="72936" y="2473"/>
                </a:lnTo>
                <a:lnTo>
                  <a:pt x="73459" y="2076"/>
                </a:lnTo>
                <a:lnTo>
                  <a:pt x="73983" y="1715"/>
                </a:lnTo>
                <a:lnTo>
                  <a:pt x="74524" y="1336"/>
                </a:lnTo>
                <a:lnTo>
                  <a:pt x="75065" y="993"/>
                </a:lnTo>
                <a:lnTo>
                  <a:pt x="75607" y="650"/>
                </a:lnTo>
                <a:lnTo>
                  <a:pt x="76166" y="308"/>
                </a:lnTo>
                <a:lnTo>
                  <a:pt x="7672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5" name="Google Shape;2775;p39"/>
          <p:cNvSpPr/>
          <p:nvPr/>
        </p:nvSpPr>
        <p:spPr>
          <a:xfrm>
            <a:off x="-538675" y="-784662"/>
            <a:ext cx="2999874" cy="2214714"/>
          </a:xfrm>
          <a:custGeom>
            <a:rect b="b" l="l" r="r" t="t"/>
            <a:pathLst>
              <a:path extrusionOk="0" h="63012" w="85351">
                <a:moveTo>
                  <a:pt x="76725" y="1"/>
                </a:moveTo>
                <a:lnTo>
                  <a:pt x="76166" y="308"/>
                </a:lnTo>
                <a:lnTo>
                  <a:pt x="75607" y="650"/>
                </a:lnTo>
                <a:lnTo>
                  <a:pt x="75065" y="993"/>
                </a:lnTo>
                <a:lnTo>
                  <a:pt x="74524" y="1336"/>
                </a:lnTo>
                <a:lnTo>
                  <a:pt x="73983" y="1715"/>
                </a:lnTo>
                <a:lnTo>
                  <a:pt x="73459" y="2076"/>
                </a:lnTo>
                <a:lnTo>
                  <a:pt x="72936" y="2473"/>
                </a:lnTo>
                <a:lnTo>
                  <a:pt x="72431" y="2870"/>
                </a:lnTo>
                <a:lnTo>
                  <a:pt x="71926" y="3267"/>
                </a:lnTo>
                <a:lnTo>
                  <a:pt x="71438" y="3682"/>
                </a:lnTo>
                <a:lnTo>
                  <a:pt x="70446" y="4530"/>
                </a:lnTo>
                <a:lnTo>
                  <a:pt x="69490" y="5396"/>
                </a:lnTo>
                <a:lnTo>
                  <a:pt x="68569" y="6298"/>
                </a:lnTo>
                <a:lnTo>
                  <a:pt x="67649" y="7219"/>
                </a:lnTo>
                <a:lnTo>
                  <a:pt x="66747" y="8157"/>
                </a:lnTo>
                <a:lnTo>
                  <a:pt x="65863" y="9113"/>
                </a:lnTo>
                <a:lnTo>
                  <a:pt x="64978" y="10070"/>
                </a:lnTo>
                <a:lnTo>
                  <a:pt x="63246" y="12000"/>
                </a:lnTo>
                <a:lnTo>
                  <a:pt x="61532" y="13913"/>
                </a:lnTo>
                <a:lnTo>
                  <a:pt x="60612" y="14924"/>
                </a:lnTo>
                <a:lnTo>
                  <a:pt x="59673" y="15916"/>
                </a:lnTo>
                <a:lnTo>
                  <a:pt x="58735" y="16908"/>
                </a:lnTo>
                <a:lnTo>
                  <a:pt x="57779" y="17865"/>
                </a:lnTo>
                <a:lnTo>
                  <a:pt x="56804" y="18821"/>
                </a:lnTo>
                <a:lnTo>
                  <a:pt x="55812" y="19741"/>
                </a:lnTo>
                <a:lnTo>
                  <a:pt x="54801" y="20662"/>
                </a:lnTo>
                <a:lnTo>
                  <a:pt x="53773" y="21546"/>
                </a:lnTo>
                <a:lnTo>
                  <a:pt x="52600" y="22484"/>
                </a:lnTo>
                <a:lnTo>
                  <a:pt x="51427" y="23423"/>
                </a:lnTo>
                <a:lnTo>
                  <a:pt x="50236" y="24325"/>
                </a:lnTo>
                <a:lnTo>
                  <a:pt x="49027" y="25209"/>
                </a:lnTo>
                <a:lnTo>
                  <a:pt x="47782" y="26057"/>
                </a:lnTo>
                <a:lnTo>
                  <a:pt x="46537" y="26887"/>
                </a:lnTo>
                <a:lnTo>
                  <a:pt x="45274" y="27699"/>
                </a:lnTo>
                <a:lnTo>
                  <a:pt x="43993" y="28475"/>
                </a:lnTo>
                <a:lnTo>
                  <a:pt x="42676" y="29233"/>
                </a:lnTo>
                <a:lnTo>
                  <a:pt x="41358" y="29955"/>
                </a:lnTo>
                <a:lnTo>
                  <a:pt x="40005" y="30640"/>
                </a:lnTo>
                <a:lnTo>
                  <a:pt x="38634" y="31308"/>
                </a:lnTo>
                <a:lnTo>
                  <a:pt x="37262" y="31921"/>
                </a:lnTo>
                <a:lnTo>
                  <a:pt x="35855" y="32499"/>
                </a:lnTo>
                <a:lnTo>
                  <a:pt x="34447" y="33058"/>
                </a:lnTo>
                <a:lnTo>
                  <a:pt x="33744" y="33311"/>
                </a:lnTo>
                <a:lnTo>
                  <a:pt x="33022" y="33563"/>
                </a:lnTo>
                <a:lnTo>
                  <a:pt x="32300" y="33798"/>
                </a:lnTo>
                <a:lnTo>
                  <a:pt x="31578" y="34015"/>
                </a:lnTo>
                <a:lnTo>
                  <a:pt x="30857" y="34231"/>
                </a:lnTo>
                <a:lnTo>
                  <a:pt x="30135" y="34430"/>
                </a:lnTo>
                <a:lnTo>
                  <a:pt x="29395" y="34628"/>
                </a:lnTo>
                <a:lnTo>
                  <a:pt x="28673" y="34809"/>
                </a:lnTo>
                <a:lnTo>
                  <a:pt x="27933" y="34971"/>
                </a:lnTo>
                <a:lnTo>
                  <a:pt x="27194" y="35133"/>
                </a:lnTo>
                <a:lnTo>
                  <a:pt x="26454" y="35278"/>
                </a:lnTo>
                <a:lnTo>
                  <a:pt x="25696" y="35404"/>
                </a:lnTo>
                <a:lnTo>
                  <a:pt x="24956" y="35530"/>
                </a:lnTo>
                <a:lnTo>
                  <a:pt x="24198" y="35639"/>
                </a:lnTo>
                <a:lnTo>
                  <a:pt x="23458" y="35729"/>
                </a:lnTo>
                <a:lnTo>
                  <a:pt x="22700" y="35819"/>
                </a:lnTo>
                <a:lnTo>
                  <a:pt x="21943" y="35873"/>
                </a:lnTo>
                <a:lnTo>
                  <a:pt x="21185" y="35927"/>
                </a:lnTo>
                <a:lnTo>
                  <a:pt x="19904" y="35999"/>
                </a:lnTo>
                <a:lnTo>
                  <a:pt x="18622" y="36018"/>
                </a:lnTo>
                <a:lnTo>
                  <a:pt x="17359" y="36018"/>
                </a:lnTo>
                <a:lnTo>
                  <a:pt x="16078" y="35963"/>
                </a:lnTo>
                <a:lnTo>
                  <a:pt x="14815" y="35891"/>
                </a:lnTo>
                <a:lnTo>
                  <a:pt x="13552" y="35765"/>
                </a:lnTo>
                <a:lnTo>
                  <a:pt x="12289" y="35602"/>
                </a:lnTo>
                <a:lnTo>
                  <a:pt x="11026" y="35404"/>
                </a:lnTo>
                <a:lnTo>
                  <a:pt x="9781" y="35169"/>
                </a:lnTo>
                <a:lnTo>
                  <a:pt x="9167" y="35043"/>
                </a:lnTo>
                <a:lnTo>
                  <a:pt x="8554" y="34899"/>
                </a:lnTo>
                <a:lnTo>
                  <a:pt x="7940" y="34736"/>
                </a:lnTo>
                <a:lnTo>
                  <a:pt x="7327" y="34574"/>
                </a:lnTo>
                <a:lnTo>
                  <a:pt x="6713" y="34394"/>
                </a:lnTo>
                <a:lnTo>
                  <a:pt x="6118" y="34195"/>
                </a:lnTo>
                <a:lnTo>
                  <a:pt x="5504" y="33997"/>
                </a:lnTo>
                <a:lnTo>
                  <a:pt x="4909" y="33780"/>
                </a:lnTo>
                <a:lnTo>
                  <a:pt x="4313" y="33563"/>
                </a:lnTo>
                <a:lnTo>
                  <a:pt x="3718" y="33329"/>
                </a:lnTo>
                <a:lnTo>
                  <a:pt x="3140" y="33076"/>
                </a:lnTo>
                <a:lnTo>
                  <a:pt x="2545" y="32824"/>
                </a:lnTo>
                <a:lnTo>
                  <a:pt x="1967" y="32553"/>
                </a:lnTo>
                <a:lnTo>
                  <a:pt x="1390" y="32264"/>
                </a:lnTo>
                <a:lnTo>
                  <a:pt x="686" y="31903"/>
                </a:lnTo>
                <a:lnTo>
                  <a:pt x="1" y="31524"/>
                </a:lnTo>
                <a:lnTo>
                  <a:pt x="1" y="62633"/>
                </a:lnTo>
                <a:lnTo>
                  <a:pt x="1516" y="62795"/>
                </a:lnTo>
                <a:lnTo>
                  <a:pt x="2274" y="62868"/>
                </a:lnTo>
                <a:lnTo>
                  <a:pt x="3032" y="62922"/>
                </a:lnTo>
                <a:lnTo>
                  <a:pt x="4079" y="62958"/>
                </a:lnTo>
                <a:lnTo>
                  <a:pt x="5143" y="62994"/>
                </a:lnTo>
                <a:lnTo>
                  <a:pt x="6190" y="63012"/>
                </a:lnTo>
                <a:lnTo>
                  <a:pt x="7255" y="62994"/>
                </a:lnTo>
                <a:lnTo>
                  <a:pt x="8301" y="62958"/>
                </a:lnTo>
                <a:lnTo>
                  <a:pt x="9348" y="62904"/>
                </a:lnTo>
                <a:lnTo>
                  <a:pt x="10394" y="62813"/>
                </a:lnTo>
                <a:lnTo>
                  <a:pt x="11441" y="62723"/>
                </a:lnTo>
                <a:lnTo>
                  <a:pt x="12469" y="62597"/>
                </a:lnTo>
                <a:lnTo>
                  <a:pt x="13516" y="62453"/>
                </a:lnTo>
                <a:lnTo>
                  <a:pt x="14544" y="62290"/>
                </a:lnTo>
                <a:lnTo>
                  <a:pt x="15573" y="62110"/>
                </a:lnTo>
                <a:lnTo>
                  <a:pt x="16601" y="61911"/>
                </a:lnTo>
                <a:lnTo>
                  <a:pt x="17630" y="61695"/>
                </a:lnTo>
                <a:lnTo>
                  <a:pt x="18640" y="61442"/>
                </a:lnTo>
                <a:lnTo>
                  <a:pt x="19651" y="61189"/>
                </a:lnTo>
                <a:lnTo>
                  <a:pt x="20661" y="60919"/>
                </a:lnTo>
                <a:lnTo>
                  <a:pt x="21672" y="60612"/>
                </a:lnTo>
                <a:lnTo>
                  <a:pt x="22664" y="60305"/>
                </a:lnTo>
                <a:lnTo>
                  <a:pt x="23657" y="59962"/>
                </a:lnTo>
                <a:lnTo>
                  <a:pt x="24649" y="59620"/>
                </a:lnTo>
                <a:lnTo>
                  <a:pt x="25624" y="59259"/>
                </a:lnTo>
                <a:lnTo>
                  <a:pt x="26598" y="58862"/>
                </a:lnTo>
                <a:lnTo>
                  <a:pt x="27572" y="58465"/>
                </a:lnTo>
                <a:lnTo>
                  <a:pt x="28529" y="58050"/>
                </a:lnTo>
                <a:lnTo>
                  <a:pt x="29485" y="57617"/>
                </a:lnTo>
                <a:lnTo>
                  <a:pt x="30442" y="57166"/>
                </a:lnTo>
                <a:lnTo>
                  <a:pt x="31380" y="56696"/>
                </a:lnTo>
                <a:lnTo>
                  <a:pt x="32318" y="56209"/>
                </a:lnTo>
                <a:lnTo>
                  <a:pt x="33238" y="55722"/>
                </a:lnTo>
                <a:lnTo>
                  <a:pt x="34159" y="55199"/>
                </a:lnTo>
                <a:lnTo>
                  <a:pt x="35079" y="54675"/>
                </a:lnTo>
                <a:lnTo>
                  <a:pt x="35981" y="54134"/>
                </a:lnTo>
                <a:lnTo>
                  <a:pt x="36883" y="53575"/>
                </a:lnTo>
                <a:lnTo>
                  <a:pt x="37786" y="52997"/>
                </a:lnTo>
                <a:lnTo>
                  <a:pt x="38670" y="52420"/>
                </a:lnTo>
                <a:lnTo>
                  <a:pt x="39554" y="51806"/>
                </a:lnTo>
                <a:lnTo>
                  <a:pt x="40420" y="51211"/>
                </a:lnTo>
                <a:lnTo>
                  <a:pt x="41286" y="50579"/>
                </a:lnTo>
                <a:lnTo>
                  <a:pt x="42134" y="49948"/>
                </a:lnTo>
                <a:lnTo>
                  <a:pt x="42982" y="49298"/>
                </a:lnTo>
                <a:lnTo>
                  <a:pt x="43830" y="48631"/>
                </a:lnTo>
                <a:lnTo>
                  <a:pt x="44642" y="47963"/>
                </a:lnTo>
                <a:lnTo>
                  <a:pt x="45472" y="47295"/>
                </a:lnTo>
                <a:lnTo>
                  <a:pt x="46284" y="46592"/>
                </a:lnTo>
                <a:lnTo>
                  <a:pt x="47078" y="45888"/>
                </a:lnTo>
                <a:lnTo>
                  <a:pt x="47890" y="45184"/>
                </a:lnTo>
                <a:lnTo>
                  <a:pt x="48666" y="44462"/>
                </a:lnTo>
                <a:lnTo>
                  <a:pt x="49442" y="43722"/>
                </a:lnTo>
                <a:lnTo>
                  <a:pt x="50218" y="42983"/>
                </a:lnTo>
                <a:lnTo>
                  <a:pt x="50976" y="42225"/>
                </a:lnTo>
                <a:lnTo>
                  <a:pt x="51716" y="41467"/>
                </a:lnTo>
                <a:lnTo>
                  <a:pt x="52456" y="40691"/>
                </a:lnTo>
                <a:lnTo>
                  <a:pt x="53177" y="39915"/>
                </a:lnTo>
                <a:lnTo>
                  <a:pt x="53899" y="39139"/>
                </a:lnTo>
                <a:lnTo>
                  <a:pt x="54621" y="38327"/>
                </a:lnTo>
                <a:lnTo>
                  <a:pt x="55307" y="37533"/>
                </a:lnTo>
                <a:lnTo>
                  <a:pt x="56010" y="36721"/>
                </a:lnTo>
                <a:lnTo>
                  <a:pt x="56678" y="35891"/>
                </a:lnTo>
                <a:lnTo>
                  <a:pt x="57346" y="35079"/>
                </a:lnTo>
                <a:lnTo>
                  <a:pt x="58013" y="34231"/>
                </a:lnTo>
                <a:lnTo>
                  <a:pt x="58663" y="33401"/>
                </a:lnTo>
                <a:lnTo>
                  <a:pt x="59294" y="32553"/>
                </a:lnTo>
                <a:lnTo>
                  <a:pt x="59926" y="31705"/>
                </a:lnTo>
                <a:lnTo>
                  <a:pt x="61117" y="30009"/>
                </a:lnTo>
                <a:lnTo>
                  <a:pt x="62290" y="28294"/>
                </a:lnTo>
                <a:lnTo>
                  <a:pt x="63445" y="26562"/>
                </a:lnTo>
                <a:lnTo>
                  <a:pt x="64581" y="24830"/>
                </a:lnTo>
                <a:lnTo>
                  <a:pt x="66837" y="21329"/>
                </a:lnTo>
                <a:lnTo>
                  <a:pt x="67974" y="19579"/>
                </a:lnTo>
                <a:lnTo>
                  <a:pt x="69111" y="17847"/>
                </a:lnTo>
                <a:lnTo>
                  <a:pt x="70265" y="16133"/>
                </a:lnTo>
                <a:lnTo>
                  <a:pt x="71456" y="14418"/>
                </a:lnTo>
                <a:lnTo>
                  <a:pt x="72052" y="13570"/>
                </a:lnTo>
                <a:lnTo>
                  <a:pt x="72665" y="12740"/>
                </a:lnTo>
                <a:lnTo>
                  <a:pt x="73279" y="11910"/>
                </a:lnTo>
                <a:lnTo>
                  <a:pt x="73910" y="11080"/>
                </a:lnTo>
                <a:lnTo>
                  <a:pt x="74560" y="10268"/>
                </a:lnTo>
                <a:lnTo>
                  <a:pt x="75210" y="9474"/>
                </a:lnTo>
                <a:lnTo>
                  <a:pt x="75877" y="8662"/>
                </a:lnTo>
                <a:lnTo>
                  <a:pt x="76545" y="7886"/>
                </a:lnTo>
                <a:lnTo>
                  <a:pt x="77249" y="7110"/>
                </a:lnTo>
                <a:lnTo>
                  <a:pt x="77952" y="6352"/>
                </a:lnTo>
                <a:lnTo>
                  <a:pt x="78674" y="5595"/>
                </a:lnTo>
                <a:lnTo>
                  <a:pt x="79414" y="4855"/>
                </a:lnTo>
                <a:lnTo>
                  <a:pt x="80118" y="4187"/>
                </a:lnTo>
                <a:lnTo>
                  <a:pt x="80821" y="3538"/>
                </a:lnTo>
                <a:lnTo>
                  <a:pt x="81543" y="2906"/>
                </a:lnTo>
                <a:lnTo>
                  <a:pt x="82283" y="2292"/>
                </a:lnTo>
                <a:lnTo>
                  <a:pt x="83041" y="1697"/>
                </a:lnTo>
                <a:lnTo>
                  <a:pt x="83799" y="1120"/>
                </a:lnTo>
                <a:lnTo>
                  <a:pt x="84575" y="542"/>
                </a:lnTo>
                <a:lnTo>
                  <a:pt x="8535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6" name="Google Shape;2776;p39"/>
          <p:cNvSpPr/>
          <p:nvPr/>
        </p:nvSpPr>
        <p:spPr>
          <a:xfrm flipH="1">
            <a:off x="75413" y="1779500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7" name="Google Shape;2777;p39"/>
          <p:cNvSpPr/>
          <p:nvPr/>
        </p:nvSpPr>
        <p:spPr>
          <a:xfrm>
            <a:off x="7061775" y="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8" name="Google Shape;2778;p39"/>
          <p:cNvSpPr/>
          <p:nvPr/>
        </p:nvSpPr>
        <p:spPr>
          <a:xfrm>
            <a:off x="5343325" y="440737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9" name="Google Shape;2779;p39"/>
          <p:cNvSpPr/>
          <p:nvPr/>
        </p:nvSpPr>
        <p:spPr>
          <a:xfrm flipH="1">
            <a:off x="4295675" y="441187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80" name="Google Shape;2780;p39"/>
          <p:cNvSpPr/>
          <p:nvPr/>
        </p:nvSpPr>
        <p:spPr>
          <a:xfrm flipH="1">
            <a:off x="2940450" y="4434075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81" name="Google Shape;2781;p39"/>
          <p:cNvSpPr/>
          <p:nvPr/>
        </p:nvSpPr>
        <p:spPr>
          <a:xfrm flipH="1">
            <a:off x="6470650" y="4407375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82" name="Google Shape;2782;p39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2783" name="Google Shape;2783;p39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2784" name="Google Shape;2784;p39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5" name="Google Shape;2785;p39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6" name="Google Shape;2786;p39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7" name="Google Shape;2787;p39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8" name="Google Shape;2788;p39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9" name="Google Shape;2789;p39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0" name="Google Shape;2790;p39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1" name="Google Shape;2791;p39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2" name="Google Shape;2792;p39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3" name="Google Shape;2793;p39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4" name="Google Shape;2794;p39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5" name="Google Shape;2795;p39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6" name="Google Shape;2796;p39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7" name="Google Shape;2797;p39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8" name="Google Shape;2798;p39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9" name="Google Shape;2799;p39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0" name="Google Shape;2800;p39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1" name="Google Shape;2801;p39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2" name="Google Shape;2802;p39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3" name="Google Shape;2803;p39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4" name="Google Shape;2804;p39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5" name="Google Shape;2805;p39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6" name="Google Shape;2806;p39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7" name="Google Shape;2807;p39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8" name="Google Shape;2808;p39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9" name="Google Shape;2809;p39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0" name="Google Shape;2810;p39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11" name="Google Shape;2811;p39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2812" name="Google Shape;2812;p39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3" name="Google Shape;2813;p39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4" name="Google Shape;2814;p39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5" name="Google Shape;2815;p39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6" name="Google Shape;2816;p39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7" name="Google Shape;2817;p39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8" name="Google Shape;2818;p39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9" name="Google Shape;2819;p39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0" name="Google Shape;2820;p39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1" name="Google Shape;2821;p39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2" name="Google Shape;2822;p39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3" name="Google Shape;2823;p39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4" name="Google Shape;2824;p39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5" name="Google Shape;2825;p39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6" name="Google Shape;2826;p39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7" name="Google Shape;2827;p39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8" name="Google Shape;2828;p39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9" name="Google Shape;2829;p39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0" name="Google Shape;2830;p39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1" name="Google Shape;2831;p39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2" name="Google Shape;2832;p39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833" name="Google Shape;2833;p39"/>
          <p:cNvSpPr/>
          <p:nvPr/>
        </p:nvSpPr>
        <p:spPr>
          <a:xfrm flipH="1">
            <a:off x="222825" y="4407363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4" name="Google Shape;2834;p39"/>
          <p:cNvSpPr/>
          <p:nvPr/>
        </p:nvSpPr>
        <p:spPr>
          <a:xfrm rot="1026947">
            <a:off x="148910" y="3303490"/>
            <a:ext cx="817765" cy="437020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5" name="Google Shape;2835;p39"/>
          <p:cNvSpPr/>
          <p:nvPr/>
        </p:nvSpPr>
        <p:spPr>
          <a:xfrm>
            <a:off x="1832900" y="440737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6" name="Google Shape;2836;p39"/>
          <p:cNvSpPr/>
          <p:nvPr/>
        </p:nvSpPr>
        <p:spPr>
          <a:xfrm>
            <a:off x="2355416" y="220275"/>
            <a:ext cx="206502" cy="227818"/>
          </a:xfrm>
          <a:custGeom>
            <a:rect b="b" l="l" r="r" t="t"/>
            <a:pathLst>
              <a:path extrusionOk="0" h="15198" w="13776">
                <a:moveTo>
                  <a:pt x="7751" y="5991"/>
                </a:moveTo>
                <a:lnTo>
                  <a:pt x="7751" y="5991"/>
                </a:lnTo>
                <a:lnTo>
                  <a:pt x="8225" y="4197"/>
                </a:lnTo>
                <a:lnTo>
                  <a:pt x="8462" y="3351"/>
                </a:lnTo>
                <a:lnTo>
                  <a:pt x="8597" y="2945"/>
                </a:lnTo>
                <a:lnTo>
                  <a:pt x="8767" y="2539"/>
                </a:lnTo>
                <a:lnTo>
                  <a:pt x="8767" y="2539"/>
                </a:lnTo>
                <a:lnTo>
                  <a:pt x="8902" y="2268"/>
                </a:lnTo>
                <a:lnTo>
                  <a:pt x="9071" y="1997"/>
                </a:lnTo>
                <a:lnTo>
                  <a:pt x="9410" y="1456"/>
                </a:lnTo>
                <a:lnTo>
                  <a:pt x="9850" y="982"/>
                </a:lnTo>
                <a:lnTo>
                  <a:pt x="10290" y="542"/>
                </a:lnTo>
                <a:lnTo>
                  <a:pt x="10290" y="542"/>
                </a:lnTo>
                <a:lnTo>
                  <a:pt x="10527" y="372"/>
                </a:lnTo>
                <a:lnTo>
                  <a:pt x="10764" y="237"/>
                </a:lnTo>
                <a:lnTo>
                  <a:pt x="10967" y="102"/>
                </a:lnTo>
                <a:lnTo>
                  <a:pt x="11204" y="34"/>
                </a:lnTo>
                <a:lnTo>
                  <a:pt x="11474" y="0"/>
                </a:lnTo>
                <a:lnTo>
                  <a:pt x="11677" y="0"/>
                </a:lnTo>
                <a:lnTo>
                  <a:pt x="11914" y="34"/>
                </a:lnTo>
                <a:lnTo>
                  <a:pt x="12151" y="102"/>
                </a:lnTo>
                <a:lnTo>
                  <a:pt x="12354" y="169"/>
                </a:lnTo>
                <a:lnTo>
                  <a:pt x="12557" y="305"/>
                </a:lnTo>
                <a:lnTo>
                  <a:pt x="12761" y="440"/>
                </a:lnTo>
                <a:lnTo>
                  <a:pt x="12930" y="609"/>
                </a:lnTo>
                <a:lnTo>
                  <a:pt x="13099" y="812"/>
                </a:lnTo>
                <a:lnTo>
                  <a:pt x="13234" y="1016"/>
                </a:lnTo>
                <a:lnTo>
                  <a:pt x="13370" y="1286"/>
                </a:lnTo>
                <a:lnTo>
                  <a:pt x="13471" y="1523"/>
                </a:lnTo>
                <a:lnTo>
                  <a:pt x="13471" y="1523"/>
                </a:lnTo>
                <a:lnTo>
                  <a:pt x="13607" y="2166"/>
                </a:lnTo>
                <a:lnTo>
                  <a:pt x="13708" y="2809"/>
                </a:lnTo>
                <a:lnTo>
                  <a:pt x="13776" y="3419"/>
                </a:lnTo>
                <a:lnTo>
                  <a:pt x="13776" y="4062"/>
                </a:lnTo>
                <a:lnTo>
                  <a:pt x="13742" y="4705"/>
                </a:lnTo>
                <a:lnTo>
                  <a:pt x="13708" y="5314"/>
                </a:lnTo>
                <a:lnTo>
                  <a:pt x="13539" y="6600"/>
                </a:lnTo>
                <a:lnTo>
                  <a:pt x="13539" y="6600"/>
                </a:lnTo>
                <a:lnTo>
                  <a:pt x="13167" y="9410"/>
                </a:lnTo>
                <a:lnTo>
                  <a:pt x="12964" y="10831"/>
                </a:lnTo>
                <a:lnTo>
                  <a:pt x="12727" y="12219"/>
                </a:lnTo>
                <a:lnTo>
                  <a:pt x="12727" y="12219"/>
                </a:lnTo>
                <a:lnTo>
                  <a:pt x="12591" y="12862"/>
                </a:lnTo>
                <a:lnTo>
                  <a:pt x="12388" y="13505"/>
                </a:lnTo>
                <a:lnTo>
                  <a:pt x="12185" y="14148"/>
                </a:lnTo>
                <a:lnTo>
                  <a:pt x="11914" y="14758"/>
                </a:lnTo>
                <a:lnTo>
                  <a:pt x="11914" y="14758"/>
                </a:lnTo>
                <a:lnTo>
                  <a:pt x="11881" y="14859"/>
                </a:lnTo>
                <a:lnTo>
                  <a:pt x="11779" y="14927"/>
                </a:lnTo>
                <a:lnTo>
                  <a:pt x="11542" y="15096"/>
                </a:lnTo>
                <a:lnTo>
                  <a:pt x="11271" y="15198"/>
                </a:lnTo>
                <a:lnTo>
                  <a:pt x="11000" y="15198"/>
                </a:lnTo>
                <a:lnTo>
                  <a:pt x="11000" y="15198"/>
                </a:lnTo>
                <a:lnTo>
                  <a:pt x="10290" y="15164"/>
                </a:lnTo>
                <a:lnTo>
                  <a:pt x="9613" y="15062"/>
                </a:lnTo>
                <a:lnTo>
                  <a:pt x="8936" y="14927"/>
                </a:lnTo>
                <a:lnTo>
                  <a:pt x="8293" y="14758"/>
                </a:lnTo>
                <a:lnTo>
                  <a:pt x="7650" y="14555"/>
                </a:lnTo>
                <a:lnTo>
                  <a:pt x="7006" y="14318"/>
                </a:lnTo>
                <a:lnTo>
                  <a:pt x="6431" y="14081"/>
                </a:lnTo>
                <a:lnTo>
                  <a:pt x="5822" y="13776"/>
                </a:lnTo>
                <a:lnTo>
                  <a:pt x="5246" y="13438"/>
                </a:lnTo>
                <a:lnTo>
                  <a:pt x="4705" y="13099"/>
                </a:lnTo>
                <a:lnTo>
                  <a:pt x="4163" y="12727"/>
                </a:lnTo>
                <a:lnTo>
                  <a:pt x="3622" y="12287"/>
                </a:lnTo>
                <a:lnTo>
                  <a:pt x="3114" y="11847"/>
                </a:lnTo>
                <a:lnTo>
                  <a:pt x="2640" y="11373"/>
                </a:lnTo>
                <a:lnTo>
                  <a:pt x="2166" y="10865"/>
                </a:lnTo>
                <a:lnTo>
                  <a:pt x="1692" y="10357"/>
                </a:lnTo>
                <a:lnTo>
                  <a:pt x="1692" y="10357"/>
                </a:lnTo>
                <a:lnTo>
                  <a:pt x="1354" y="9884"/>
                </a:lnTo>
                <a:lnTo>
                  <a:pt x="1049" y="9410"/>
                </a:lnTo>
                <a:lnTo>
                  <a:pt x="812" y="8902"/>
                </a:lnTo>
                <a:lnTo>
                  <a:pt x="609" y="8394"/>
                </a:lnTo>
                <a:lnTo>
                  <a:pt x="440" y="7887"/>
                </a:lnTo>
                <a:lnTo>
                  <a:pt x="271" y="7345"/>
                </a:lnTo>
                <a:lnTo>
                  <a:pt x="169" y="6803"/>
                </a:lnTo>
                <a:lnTo>
                  <a:pt x="68" y="6262"/>
                </a:lnTo>
                <a:lnTo>
                  <a:pt x="68" y="6262"/>
                </a:lnTo>
                <a:lnTo>
                  <a:pt x="0" y="5856"/>
                </a:lnTo>
                <a:lnTo>
                  <a:pt x="0" y="5517"/>
                </a:lnTo>
                <a:lnTo>
                  <a:pt x="34" y="5179"/>
                </a:lnTo>
                <a:lnTo>
                  <a:pt x="135" y="4840"/>
                </a:lnTo>
                <a:lnTo>
                  <a:pt x="237" y="4536"/>
                </a:lnTo>
                <a:lnTo>
                  <a:pt x="406" y="4231"/>
                </a:lnTo>
                <a:lnTo>
                  <a:pt x="575" y="3994"/>
                </a:lnTo>
                <a:lnTo>
                  <a:pt x="779" y="3757"/>
                </a:lnTo>
                <a:lnTo>
                  <a:pt x="1015" y="3520"/>
                </a:lnTo>
                <a:lnTo>
                  <a:pt x="1286" y="3351"/>
                </a:lnTo>
                <a:lnTo>
                  <a:pt x="1591" y="3216"/>
                </a:lnTo>
                <a:lnTo>
                  <a:pt x="1896" y="3080"/>
                </a:lnTo>
                <a:lnTo>
                  <a:pt x="2234" y="3013"/>
                </a:lnTo>
                <a:lnTo>
                  <a:pt x="2572" y="2945"/>
                </a:lnTo>
                <a:lnTo>
                  <a:pt x="2945" y="2945"/>
                </a:lnTo>
                <a:lnTo>
                  <a:pt x="3317" y="2945"/>
                </a:lnTo>
                <a:lnTo>
                  <a:pt x="3317" y="2945"/>
                </a:lnTo>
                <a:lnTo>
                  <a:pt x="3825" y="3046"/>
                </a:lnTo>
                <a:lnTo>
                  <a:pt x="4333" y="3182"/>
                </a:lnTo>
                <a:lnTo>
                  <a:pt x="4806" y="3317"/>
                </a:lnTo>
                <a:lnTo>
                  <a:pt x="5246" y="3554"/>
                </a:lnTo>
                <a:lnTo>
                  <a:pt x="5686" y="3791"/>
                </a:lnTo>
                <a:lnTo>
                  <a:pt x="6093" y="4096"/>
                </a:lnTo>
                <a:lnTo>
                  <a:pt x="6465" y="4434"/>
                </a:lnTo>
                <a:lnTo>
                  <a:pt x="6803" y="4840"/>
                </a:lnTo>
                <a:lnTo>
                  <a:pt x="6803" y="4840"/>
                </a:lnTo>
                <a:lnTo>
                  <a:pt x="7751" y="5991"/>
                </a:lnTo>
                <a:lnTo>
                  <a:pt x="7751" y="59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7" name="Google Shape;2837;p39"/>
          <p:cNvSpPr/>
          <p:nvPr/>
        </p:nvSpPr>
        <p:spPr>
          <a:xfrm rot="3616586">
            <a:off x="8420862" y="3203869"/>
            <a:ext cx="629280" cy="342514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38" name="Google Shape;2838;p39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2839" name="Google Shape;2839;p39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2840" name="Google Shape;2840;p39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2841" name="Google Shape;2841;p39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2" name="Google Shape;2842;p39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3" name="Google Shape;2843;p39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4" name="Google Shape;2844;p39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5" name="Google Shape;2845;p39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6" name="Google Shape;2846;p39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7" name="Google Shape;2847;p39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8" name="Google Shape;2848;p39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9" name="Google Shape;2849;p39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0" name="Google Shape;2850;p39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1" name="Google Shape;2851;p39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2" name="Google Shape;2852;p39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3" name="Google Shape;2853;p39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4" name="Google Shape;2854;p39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5" name="Google Shape;2855;p39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6" name="Google Shape;2856;p39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7" name="Google Shape;2857;p39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8" name="Google Shape;2858;p39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9" name="Google Shape;2859;p39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0" name="Google Shape;2860;p39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1" name="Google Shape;2861;p39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2" name="Google Shape;2862;p39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3" name="Google Shape;2863;p39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4" name="Google Shape;2864;p39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5" name="Google Shape;2865;p39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6" name="Google Shape;2866;p39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7" name="Google Shape;2867;p39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8" name="Google Shape;2868;p39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9" name="Google Shape;2869;p39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0" name="Google Shape;2870;p39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1" name="Google Shape;2871;p39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2" name="Google Shape;2872;p39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3" name="Google Shape;2873;p39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4" name="Google Shape;2874;p39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5" name="Google Shape;2875;p39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6" name="Google Shape;2876;p39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7" name="Google Shape;2877;p39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8" name="Google Shape;2878;p39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9" name="Google Shape;2879;p39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0" name="Google Shape;2880;p39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1" name="Google Shape;2881;p39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2" name="Google Shape;2882;p39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3" name="Google Shape;2883;p39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4" name="Google Shape;2884;p39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5" name="Google Shape;2885;p39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6" name="Google Shape;2886;p39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7" name="Google Shape;2887;p39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8" name="Google Shape;2888;p39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9" name="Google Shape;2889;p39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0" name="Google Shape;2890;p39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1" name="Google Shape;2891;p39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2" name="Google Shape;2892;p39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3" name="Google Shape;2893;p39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4" name="Google Shape;2894;p39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5" name="Google Shape;2895;p39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6" name="Google Shape;2896;p39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7" name="Google Shape;2897;p39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8" name="Google Shape;2898;p39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9" name="Google Shape;2899;p39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0" name="Google Shape;2900;p39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1" name="Google Shape;2901;p39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2" name="Google Shape;2902;p39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3" name="Google Shape;2903;p39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4" name="Google Shape;2904;p39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5" name="Google Shape;2905;p39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6" name="Google Shape;2906;p39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7" name="Google Shape;2907;p39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8" name="Google Shape;2908;p39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9" name="Google Shape;2909;p39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0" name="Google Shape;2910;p39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1" name="Google Shape;2911;p39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2" name="Google Shape;2912;p39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5_1">
    <p:spTree>
      <p:nvGrpSpPr>
        <p:cNvPr id="2913" name="Shape 2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4" name="Google Shape;2914;p40"/>
          <p:cNvSpPr txBox="1"/>
          <p:nvPr>
            <p:ph idx="1" type="subTitle"/>
          </p:nvPr>
        </p:nvSpPr>
        <p:spPr>
          <a:xfrm>
            <a:off x="837050" y="2145194"/>
            <a:ext cx="3657600" cy="137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915" name="Google Shape;2915;p40"/>
          <p:cNvSpPr txBox="1"/>
          <p:nvPr>
            <p:ph type="title"/>
          </p:nvPr>
        </p:nvSpPr>
        <p:spPr>
          <a:xfrm>
            <a:off x="2025650" y="1643348"/>
            <a:ext cx="2469000" cy="457200"/>
          </a:xfrm>
          <a:prstGeom prst="rect">
            <a:avLst/>
          </a:prstGeom>
          <a:effectLst>
            <a:outerShdw rotWithShape="0" algn="bl" dir="3660000" dist="57150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2916" name="Google Shape;2916;p40"/>
          <p:cNvGrpSpPr/>
          <p:nvPr/>
        </p:nvGrpSpPr>
        <p:grpSpPr>
          <a:xfrm>
            <a:off x="0" y="1250"/>
            <a:ext cx="1918150" cy="900450"/>
            <a:chOff x="0" y="1250"/>
            <a:chExt cx="1918150" cy="900450"/>
          </a:xfrm>
        </p:grpSpPr>
        <p:sp>
          <p:nvSpPr>
            <p:cNvPr id="2917" name="Google Shape;2917;p40"/>
            <p:cNvSpPr/>
            <p:nvPr/>
          </p:nvSpPr>
          <p:spPr>
            <a:xfrm>
              <a:off x="0" y="1250"/>
              <a:ext cx="1601475" cy="507075"/>
            </a:xfrm>
            <a:custGeom>
              <a:rect b="b" l="l" r="r" t="t"/>
              <a:pathLst>
                <a:path extrusionOk="0" h="20283" w="64059">
                  <a:moveTo>
                    <a:pt x="1" y="1"/>
                  </a:moveTo>
                  <a:lnTo>
                    <a:pt x="1" y="12758"/>
                  </a:lnTo>
                  <a:lnTo>
                    <a:pt x="1011" y="13354"/>
                  </a:lnTo>
                  <a:lnTo>
                    <a:pt x="2040" y="13931"/>
                  </a:lnTo>
                  <a:lnTo>
                    <a:pt x="3068" y="14472"/>
                  </a:lnTo>
                  <a:lnTo>
                    <a:pt x="4097" y="15014"/>
                  </a:lnTo>
                  <a:lnTo>
                    <a:pt x="5161" y="15537"/>
                  </a:lnTo>
                  <a:lnTo>
                    <a:pt x="6208" y="16042"/>
                  </a:lnTo>
                  <a:lnTo>
                    <a:pt x="7273" y="16530"/>
                  </a:lnTo>
                  <a:lnTo>
                    <a:pt x="8355" y="16999"/>
                  </a:lnTo>
                  <a:lnTo>
                    <a:pt x="9438" y="17432"/>
                  </a:lnTo>
                  <a:lnTo>
                    <a:pt x="10539" y="17829"/>
                  </a:lnTo>
                  <a:lnTo>
                    <a:pt x="11639" y="18226"/>
                  </a:lnTo>
                  <a:lnTo>
                    <a:pt x="12758" y="18587"/>
                  </a:lnTo>
                  <a:lnTo>
                    <a:pt x="13877" y="18911"/>
                  </a:lnTo>
                  <a:lnTo>
                    <a:pt x="15014" y="19200"/>
                  </a:lnTo>
                  <a:lnTo>
                    <a:pt x="16150" y="19471"/>
                  </a:lnTo>
                  <a:lnTo>
                    <a:pt x="17305" y="19705"/>
                  </a:lnTo>
                  <a:lnTo>
                    <a:pt x="17937" y="19814"/>
                  </a:lnTo>
                  <a:lnTo>
                    <a:pt x="18550" y="19904"/>
                  </a:lnTo>
                  <a:lnTo>
                    <a:pt x="19182" y="19994"/>
                  </a:lnTo>
                  <a:lnTo>
                    <a:pt x="19813" y="20066"/>
                  </a:lnTo>
                  <a:lnTo>
                    <a:pt x="20445" y="20138"/>
                  </a:lnTo>
                  <a:lnTo>
                    <a:pt x="21095" y="20193"/>
                  </a:lnTo>
                  <a:lnTo>
                    <a:pt x="21726" y="20229"/>
                  </a:lnTo>
                  <a:lnTo>
                    <a:pt x="22358" y="20265"/>
                  </a:lnTo>
                  <a:lnTo>
                    <a:pt x="22989" y="20283"/>
                  </a:lnTo>
                  <a:lnTo>
                    <a:pt x="24252" y="20283"/>
                  </a:lnTo>
                  <a:lnTo>
                    <a:pt x="24866" y="20265"/>
                  </a:lnTo>
                  <a:lnTo>
                    <a:pt x="25497" y="20229"/>
                  </a:lnTo>
                  <a:lnTo>
                    <a:pt x="26129" y="20193"/>
                  </a:lnTo>
                  <a:lnTo>
                    <a:pt x="26760" y="20138"/>
                  </a:lnTo>
                  <a:lnTo>
                    <a:pt x="27392" y="20084"/>
                  </a:lnTo>
                  <a:lnTo>
                    <a:pt x="28006" y="20012"/>
                  </a:lnTo>
                  <a:lnTo>
                    <a:pt x="28637" y="19922"/>
                  </a:lnTo>
                  <a:lnTo>
                    <a:pt x="29269" y="19832"/>
                  </a:lnTo>
                  <a:lnTo>
                    <a:pt x="29882" y="19723"/>
                  </a:lnTo>
                  <a:lnTo>
                    <a:pt x="30496" y="19597"/>
                  </a:lnTo>
                  <a:lnTo>
                    <a:pt x="31127" y="19471"/>
                  </a:lnTo>
                  <a:lnTo>
                    <a:pt x="31741" y="19326"/>
                  </a:lnTo>
                  <a:lnTo>
                    <a:pt x="32354" y="19182"/>
                  </a:lnTo>
                  <a:lnTo>
                    <a:pt x="32968" y="19020"/>
                  </a:lnTo>
                  <a:lnTo>
                    <a:pt x="33563" y="18839"/>
                  </a:lnTo>
                  <a:lnTo>
                    <a:pt x="34177" y="18659"/>
                  </a:lnTo>
                  <a:lnTo>
                    <a:pt x="34790" y="18460"/>
                  </a:lnTo>
                  <a:lnTo>
                    <a:pt x="35386" y="18262"/>
                  </a:lnTo>
                  <a:lnTo>
                    <a:pt x="35981" y="18045"/>
                  </a:lnTo>
                  <a:lnTo>
                    <a:pt x="36577" y="17811"/>
                  </a:lnTo>
                  <a:lnTo>
                    <a:pt x="37172" y="17576"/>
                  </a:lnTo>
                  <a:lnTo>
                    <a:pt x="37768" y="17323"/>
                  </a:lnTo>
                  <a:lnTo>
                    <a:pt x="38363" y="17053"/>
                  </a:lnTo>
                  <a:lnTo>
                    <a:pt x="38958" y="16782"/>
                  </a:lnTo>
                  <a:lnTo>
                    <a:pt x="39536" y="16493"/>
                  </a:lnTo>
                  <a:lnTo>
                    <a:pt x="40113" y="16205"/>
                  </a:lnTo>
                  <a:lnTo>
                    <a:pt x="40673" y="15898"/>
                  </a:lnTo>
                  <a:lnTo>
                    <a:pt x="41791" y="15266"/>
                  </a:lnTo>
                  <a:lnTo>
                    <a:pt x="42892" y="14599"/>
                  </a:lnTo>
                  <a:lnTo>
                    <a:pt x="43975" y="13895"/>
                  </a:lnTo>
                  <a:lnTo>
                    <a:pt x="45039" y="13191"/>
                  </a:lnTo>
                  <a:lnTo>
                    <a:pt x="46086" y="12451"/>
                  </a:lnTo>
                  <a:lnTo>
                    <a:pt x="47133" y="11694"/>
                  </a:lnTo>
                  <a:lnTo>
                    <a:pt x="48161" y="10918"/>
                  </a:lnTo>
                  <a:lnTo>
                    <a:pt x="50200" y="9348"/>
                  </a:lnTo>
                  <a:lnTo>
                    <a:pt x="52239" y="7760"/>
                  </a:lnTo>
                  <a:lnTo>
                    <a:pt x="54278" y="6190"/>
                  </a:lnTo>
                  <a:lnTo>
                    <a:pt x="55433" y="5324"/>
                  </a:lnTo>
                  <a:lnTo>
                    <a:pt x="56624" y="4494"/>
                  </a:lnTo>
                  <a:lnTo>
                    <a:pt x="57815" y="3682"/>
                  </a:lnTo>
                  <a:lnTo>
                    <a:pt x="59024" y="2888"/>
                  </a:lnTo>
                  <a:lnTo>
                    <a:pt x="60251" y="2112"/>
                  </a:lnTo>
                  <a:lnTo>
                    <a:pt x="61514" y="1372"/>
                  </a:lnTo>
                  <a:lnTo>
                    <a:pt x="62777" y="668"/>
                  </a:lnTo>
                  <a:lnTo>
                    <a:pt x="640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0" y="1250"/>
              <a:ext cx="1918150" cy="900450"/>
            </a:xfrm>
            <a:custGeom>
              <a:rect b="b" l="l" r="r" t="t"/>
              <a:pathLst>
                <a:path extrusionOk="0" h="36018" w="76726">
                  <a:moveTo>
                    <a:pt x="64058" y="1"/>
                  </a:moveTo>
                  <a:lnTo>
                    <a:pt x="62777" y="668"/>
                  </a:lnTo>
                  <a:lnTo>
                    <a:pt x="61514" y="1372"/>
                  </a:lnTo>
                  <a:lnTo>
                    <a:pt x="60251" y="2112"/>
                  </a:lnTo>
                  <a:lnTo>
                    <a:pt x="59024" y="2888"/>
                  </a:lnTo>
                  <a:lnTo>
                    <a:pt x="57815" y="3682"/>
                  </a:lnTo>
                  <a:lnTo>
                    <a:pt x="56624" y="4494"/>
                  </a:lnTo>
                  <a:lnTo>
                    <a:pt x="55433" y="5324"/>
                  </a:lnTo>
                  <a:lnTo>
                    <a:pt x="54278" y="6190"/>
                  </a:lnTo>
                  <a:lnTo>
                    <a:pt x="52239" y="7760"/>
                  </a:lnTo>
                  <a:lnTo>
                    <a:pt x="50200" y="9348"/>
                  </a:lnTo>
                  <a:lnTo>
                    <a:pt x="48161" y="10918"/>
                  </a:lnTo>
                  <a:lnTo>
                    <a:pt x="47133" y="11694"/>
                  </a:lnTo>
                  <a:lnTo>
                    <a:pt x="46086" y="12451"/>
                  </a:lnTo>
                  <a:lnTo>
                    <a:pt x="45039" y="13191"/>
                  </a:lnTo>
                  <a:lnTo>
                    <a:pt x="43975" y="13895"/>
                  </a:lnTo>
                  <a:lnTo>
                    <a:pt x="42892" y="14599"/>
                  </a:lnTo>
                  <a:lnTo>
                    <a:pt x="41791" y="15266"/>
                  </a:lnTo>
                  <a:lnTo>
                    <a:pt x="40673" y="15898"/>
                  </a:lnTo>
                  <a:lnTo>
                    <a:pt x="40113" y="16205"/>
                  </a:lnTo>
                  <a:lnTo>
                    <a:pt x="39536" y="16493"/>
                  </a:lnTo>
                  <a:lnTo>
                    <a:pt x="38958" y="16782"/>
                  </a:lnTo>
                  <a:lnTo>
                    <a:pt x="38363" y="17053"/>
                  </a:lnTo>
                  <a:lnTo>
                    <a:pt x="37768" y="17323"/>
                  </a:lnTo>
                  <a:lnTo>
                    <a:pt x="37172" y="17576"/>
                  </a:lnTo>
                  <a:lnTo>
                    <a:pt x="36577" y="17811"/>
                  </a:lnTo>
                  <a:lnTo>
                    <a:pt x="35981" y="18045"/>
                  </a:lnTo>
                  <a:lnTo>
                    <a:pt x="35386" y="18262"/>
                  </a:lnTo>
                  <a:lnTo>
                    <a:pt x="34790" y="18460"/>
                  </a:lnTo>
                  <a:lnTo>
                    <a:pt x="34177" y="18659"/>
                  </a:lnTo>
                  <a:lnTo>
                    <a:pt x="33563" y="18839"/>
                  </a:lnTo>
                  <a:lnTo>
                    <a:pt x="32968" y="19020"/>
                  </a:lnTo>
                  <a:lnTo>
                    <a:pt x="32354" y="19182"/>
                  </a:lnTo>
                  <a:lnTo>
                    <a:pt x="31741" y="19326"/>
                  </a:lnTo>
                  <a:lnTo>
                    <a:pt x="31127" y="19471"/>
                  </a:lnTo>
                  <a:lnTo>
                    <a:pt x="30496" y="19597"/>
                  </a:lnTo>
                  <a:lnTo>
                    <a:pt x="29882" y="19723"/>
                  </a:lnTo>
                  <a:lnTo>
                    <a:pt x="29269" y="19832"/>
                  </a:lnTo>
                  <a:lnTo>
                    <a:pt x="28637" y="19922"/>
                  </a:lnTo>
                  <a:lnTo>
                    <a:pt x="28006" y="20012"/>
                  </a:lnTo>
                  <a:lnTo>
                    <a:pt x="27392" y="20084"/>
                  </a:lnTo>
                  <a:lnTo>
                    <a:pt x="26760" y="20138"/>
                  </a:lnTo>
                  <a:lnTo>
                    <a:pt x="26129" y="20193"/>
                  </a:lnTo>
                  <a:lnTo>
                    <a:pt x="25497" y="20229"/>
                  </a:lnTo>
                  <a:lnTo>
                    <a:pt x="24866" y="20265"/>
                  </a:lnTo>
                  <a:lnTo>
                    <a:pt x="24252" y="20283"/>
                  </a:lnTo>
                  <a:lnTo>
                    <a:pt x="22989" y="20283"/>
                  </a:lnTo>
                  <a:lnTo>
                    <a:pt x="22358" y="20265"/>
                  </a:lnTo>
                  <a:lnTo>
                    <a:pt x="21726" y="20229"/>
                  </a:lnTo>
                  <a:lnTo>
                    <a:pt x="21095" y="20193"/>
                  </a:lnTo>
                  <a:lnTo>
                    <a:pt x="20445" y="20138"/>
                  </a:lnTo>
                  <a:lnTo>
                    <a:pt x="19813" y="20066"/>
                  </a:lnTo>
                  <a:lnTo>
                    <a:pt x="19182" y="19994"/>
                  </a:lnTo>
                  <a:lnTo>
                    <a:pt x="18550" y="19904"/>
                  </a:lnTo>
                  <a:lnTo>
                    <a:pt x="17937" y="19814"/>
                  </a:lnTo>
                  <a:lnTo>
                    <a:pt x="17305" y="19705"/>
                  </a:lnTo>
                  <a:lnTo>
                    <a:pt x="16150" y="19471"/>
                  </a:lnTo>
                  <a:lnTo>
                    <a:pt x="15014" y="19200"/>
                  </a:lnTo>
                  <a:lnTo>
                    <a:pt x="13877" y="18911"/>
                  </a:lnTo>
                  <a:lnTo>
                    <a:pt x="12758" y="18587"/>
                  </a:lnTo>
                  <a:lnTo>
                    <a:pt x="11639" y="18226"/>
                  </a:lnTo>
                  <a:lnTo>
                    <a:pt x="10539" y="17829"/>
                  </a:lnTo>
                  <a:lnTo>
                    <a:pt x="9438" y="17432"/>
                  </a:lnTo>
                  <a:lnTo>
                    <a:pt x="8355" y="16999"/>
                  </a:lnTo>
                  <a:lnTo>
                    <a:pt x="7273" y="16530"/>
                  </a:lnTo>
                  <a:lnTo>
                    <a:pt x="6208" y="16042"/>
                  </a:lnTo>
                  <a:lnTo>
                    <a:pt x="5161" y="15537"/>
                  </a:lnTo>
                  <a:lnTo>
                    <a:pt x="4097" y="15014"/>
                  </a:lnTo>
                  <a:lnTo>
                    <a:pt x="3068" y="14472"/>
                  </a:lnTo>
                  <a:lnTo>
                    <a:pt x="2040" y="13931"/>
                  </a:lnTo>
                  <a:lnTo>
                    <a:pt x="1011" y="13354"/>
                  </a:lnTo>
                  <a:lnTo>
                    <a:pt x="1" y="12758"/>
                  </a:lnTo>
                  <a:lnTo>
                    <a:pt x="1" y="31524"/>
                  </a:lnTo>
                  <a:lnTo>
                    <a:pt x="686" y="31903"/>
                  </a:lnTo>
                  <a:lnTo>
                    <a:pt x="1390" y="32264"/>
                  </a:lnTo>
                  <a:lnTo>
                    <a:pt x="1967" y="32553"/>
                  </a:lnTo>
                  <a:lnTo>
                    <a:pt x="2545" y="32824"/>
                  </a:lnTo>
                  <a:lnTo>
                    <a:pt x="3140" y="33076"/>
                  </a:lnTo>
                  <a:lnTo>
                    <a:pt x="3718" y="33329"/>
                  </a:lnTo>
                  <a:lnTo>
                    <a:pt x="4313" y="33563"/>
                  </a:lnTo>
                  <a:lnTo>
                    <a:pt x="4909" y="33780"/>
                  </a:lnTo>
                  <a:lnTo>
                    <a:pt x="5504" y="33997"/>
                  </a:lnTo>
                  <a:lnTo>
                    <a:pt x="6118" y="34195"/>
                  </a:lnTo>
                  <a:lnTo>
                    <a:pt x="6713" y="34394"/>
                  </a:lnTo>
                  <a:lnTo>
                    <a:pt x="7327" y="34574"/>
                  </a:lnTo>
                  <a:lnTo>
                    <a:pt x="7940" y="34736"/>
                  </a:lnTo>
                  <a:lnTo>
                    <a:pt x="8554" y="34899"/>
                  </a:lnTo>
                  <a:lnTo>
                    <a:pt x="9167" y="35043"/>
                  </a:lnTo>
                  <a:lnTo>
                    <a:pt x="9781" y="35169"/>
                  </a:lnTo>
                  <a:lnTo>
                    <a:pt x="11026" y="35404"/>
                  </a:lnTo>
                  <a:lnTo>
                    <a:pt x="12289" y="35602"/>
                  </a:lnTo>
                  <a:lnTo>
                    <a:pt x="13552" y="35765"/>
                  </a:lnTo>
                  <a:lnTo>
                    <a:pt x="14815" y="35891"/>
                  </a:lnTo>
                  <a:lnTo>
                    <a:pt x="16078" y="35963"/>
                  </a:lnTo>
                  <a:lnTo>
                    <a:pt x="17359" y="36018"/>
                  </a:lnTo>
                  <a:lnTo>
                    <a:pt x="18622" y="36018"/>
                  </a:lnTo>
                  <a:lnTo>
                    <a:pt x="19904" y="35999"/>
                  </a:lnTo>
                  <a:lnTo>
                    <a:pt x="21185" y="35927"/>
                  </a:lnTo>
                  <a:lnTo>
                    <a:pt x="21943" y="35873"/>
                  </a:lnTo>
                  <a:lnTo>
                    <a:pt x="22700" y="35819"/>
                  </a:lnTo>
                  <a:lnTo>
                    <a:pt x="23458" y="35729"/>
                  </a:lnTo>
                  <a:lnTo>
                    <a:pt x="24198" y="35639"/>
                  </a:lnTo>
                  <a:lnTo>
                    <a:pt x="24956" y="35530"/>
                  </a:lnTo>
                  <a:lnTo>
                    <a:pt x="25696" y="35404"/>
                  </a:lnTo>
                  <a:lnTo>
                    <a:pt x="26454" y="35278"/>
                  </a:lnTo>
                  <a:lnTo>
                    <a:pt x="27194" y="35133"/>
                  </a:lnTo>
                  <a:lnTo>
                    <a:pt x="27933" y="34971"/>
                  </a:lnTo>
                  <a:lnTo>
                    <a:pt x="28673" y="34809"/>
                  </a:lnTo>
                  <a:lnTo>
                    <a:pt x="29395" y="34628"/>
                  </a:lnTo>
                  <a:lnTo>
                    <a:pt x="30135" y="34430"/>
                  </a:lnTo>
                  <a:lnTo>
                    <a:pt x="30857" y="34231"/>
                  </a:lnTo>
                  <a:lnTo>
                    <a:pt x="31578" y="34015"/>
                  </a:lnTo>
                  <a:lnTo>
                    <a:pt x="32300" y="33798"/>
                  </a:lnTo>
                  <a:lnTo>
                    <a:pt x="33022" y="33563"/>
                  </a:lnTo>
                  <a:lnTo>
                    <a:pt x="33744" y="33311"/>
                  </a:lnTo>
                  <a:lnTo>
                    <a:pt x="34447" y="33058"/>
                  </a:lnTo>
                  <a:lnTo>
                    <a:pt x="35855" y="32499"/>
                  </a:lnTo>
                  <a:lnTo>
                    <a:pt x="37262" y="31921"/>
                  </a:lnTo>
                  <a:lnTo>
                    <a:pt x="38634" y="31308"/>
                  </a:lnTo>
                  <a:lnTo>
                    <a:pt x="40005" y="30640"/>
                  </a:lnTo>
                  <a:lnTo>
                    <a:pt x="41358" y="29955"/>
                  </a:lnTo>
                  <a:lnTo>
                    <a:pt x="42676" y="29233"/>
                  </a:lnTo>
                  <a:lnTo>
                    <a:pt x="43993" y="28475"/>
                  </a:lnTo>
                  <a:lnTo>
                    <a:pt x="45274" y="27699"/>
                  </a:lnTo>
                  <a:lnTo>
                    <a:pt x="46537" y="26887"/>
                  </a:lnTo>
                  <a:lnTo>
                    <a:pt x="47782" y="26057"/>
                  </a:lnTo>
                  <a:lnTo>
                    <a:pt x="49027" y="25209"/>
                  </a:lnTo>
                  <a:lnTo>
                    <a:pt x="50236" y="24325"/>
                  </a:lnTo>
                  <a:lnTo>
                    <a:pt x="51427" y="23423"/>
                  </a:lnTo>
                  <a:lnTo>
                    <a:pt x="52600" y="22484"/>
                  </a:lnTo>
                  <a:lnTo>
                    <a:pt x="53773" y="21546"/>
                  </a:lnTo>
                  <a:lnTo>
                    <a:pt x="54801" y="20662"/>
                  </a:lnTo>
                  <a:lnTo>
                    <a:pt x="55812" y="19741"/>
                  </a:lnTo>
                  <a:lnTo>
                    <a:pt x="56804" y="18821"/>
                  </a:lnTo>
                  <a:lnTo>
                    <a:pt x="57779" y="17865"/>
                  </a:lnTo>
                  <a:lnTo>
                    <a:pt x="58735" y="16908"/>
                  </a:lnTo>
                  <a:lnTo>
                    <a:pt x="59673" y="15916"/>
                  </a:lnTo>
                  <a:lnTo>
                    <a:pt x="60612" y="14924"/>
                  </a:lnTo>
                  <a:lnTo>
                    <a:pt x="61532" y="13913"/>
                  </a:lnTo>
                  <a:lnTo>
                    <a:pt x="63246" y="12000"/>
                  </a:lnTo>
                  <a:lnTo>
                    <a:pt x="64978" y="10070"/>
                  </a:lnTo>
                  <a:lnTo>
                    <a:pt x="65863" y="9113"/>
                  </a:lnTo>
                  <a:lnTo>
                    <a:pt x="66747" y="8157"/>
                  </a:lnTo>
                  <a:lnTo>
                    <a:pt x="67649" y="7219"/>
                  </a:lnTo>
                  <a:lnTo>
                    <a:pt x="68569" y="6298"/>
                  </a:lnTo>
                  <a:lnTo>
                    <a:pt x="69490" y="5396"/>
                  </a:lnTo>
                  <a:lnTo>
                    <a:pt x="70446" y="4530"/>
                  </a:lnTo>
                  <a:lnTo>
                    <a:pt x="71438" y="3682"/>
                  </a:lnTo>
                  <a:lnTo>
                    <a:pt x="71926" y="3267"/>
                  </a:lnTo>
                  <a:lnTo>
                    <a:pt x="72431" y="2870"/>
                  </a:lnTo>
                  <a:lnTo>
                    <a:pt x="72936" y="2473"/>
                  </a:lnTo>
                  <a:lnTo>
                    <a:pt x="73459" y="2076"/>
                  </a:lnTo>
                  <a:lnTo>
                    <a:pt x="73983" y="1715"/>
                  </a:lnTo>
                  <a:lnTo>
                    <a:pt x="74524" y="1336"/>
                  </a:lnTo>
                  <a:lnTo>
                    <a:pt x="75065" y="993"/>
                  </a:lnTo>
                  <a:lnTo>
                    <a:pt x="75607" y="650"/>
                  </a:lnTo>
                  <a:lnTo>
                    <a:pt x="76166" y="308"/>
                  </a:lnTo>
                  <a:lnTo>
                    <a:pt x="767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19" name="Google Shape;2919;p40"/>
          <p:cNvSpPr/>
          <p:nvPr/>
        </p:nvSpPr>
        <p:spPr>
          <a:xfrm>
            <a:off x="2544682" y="1242"/>
            <a:ext cx="6330" cy="10086"/>
          </a:xfrm>
          <a:custGeom>
            <a:rect b="b" l="l" r="r" t="t"/>
            <a:pathLst>
              <a:path extrusionOk="0" h="145" w="91">
                <a:moveTo>
                  <a:pt x="0" y="0"/>
                </a:moveTo>
                <a:lnTo>
                  <a:pt x="72" y="144"/>
                </a:lnTo>
                <a:lnTo>
                  <a:pt x="9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0" name="Google Shape;2920;p40"/>
          <p:cNvSpPr/>
          <p:nvPr/>
        </p:nvSpPr>
        <p:spPr>
          <a:xfrm>
            <a:off x="3127775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1" name="Google Shape;2921;p40"/>
          <p:cNvSpPr/>
          <p:nvPr/>
        </p:nvSpPr>
        <p:spPr>
          <a:xfrm>
            <a:off x="6680425" y="1121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22" name="Google Shape;2922;p40"/>
          <p:cNvGrpSpPr/>
          <p:nvPr/>
        </p:nvGrpSpPr>
        <p:grpSpPr>
          <a:xfrm>
            <a:off x="8141500" y="136938"/>
            <a:ext cx="811419" cy="387425"/>
            <a:chOff x="5852750" y="664100"/>
            <a:chExt cx="811419" cy="387425"/>
          </a:xfrm>
        </p:grpSpPr>
        <p:sp>
          <p:nvSpPr>
            <p:cNvPr id="2923" name="Google Shape;2923;p40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40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25" name="Google Shape;2925;p40"/>
          <p:cNvSpPr/>
          <p:nvPr/>
        </p:nvSpPr>
        <p:spPr>
          <a:xfrm>
            <a:off x="4956475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6" name="Google Shape;2926;p40"/>
          <p:cNvSpPr/>
          <p:nvPr/>
        </p:nvSpPr>
        <p:spPr>
          <a:xfrm>
            <a:off x="3968888" y="298600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7" name="Google Shape;2927;p40"/>
          <p:cNvSpPr/>
          <p:nvPr/>
        </p:nvSpPr>
        <p:spPr>
          <a:xfrm>
            <a:off x="1530875" y="66910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8" name="Google Shape;2928;p40"/>
          <p:cNvSpPr/>
          <p:nvPr/>
        </p:nvSpPr>
        <p:spPr>
          <a:xfrm>
            <a:off x="8358100" y="32174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9" name="Google Shape;2929;p40"/>
          <p:cNvSpPr/>
          <p:nvPr/>
        </p:nvSpPr>
        <p:spPr>
          <a:xfrm>
            <a:off x="106150" y="330897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0" name="Google Shape;2930;p40"/>
          <p:cNvSpPr/>
          <p:nvPr/>
        </p:nvSpPr>
        <p:spPr>
          <a:xfrm>
            <a:off x="4956475" y="452350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1" name="Google Shape;2931;p40"/>
          <p:cNvSpPr/>
          <p:nvPr/>
        </p:nvSpPr>
        <p:spPr>
          <a:xfrm>
            <a:off x="168117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2" name="Google Shape;2932;p40"/>
          <p:cNvSpPr/>
          <p:nvPr/>
        </p:nvSpPr>
        <p:spPr>
          <a:xfrm>
            <a:off x="3204700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5_1_1">
    <p:spTree>
      <p:nvGrpSpPr>
        <p:cNvPr id="2933" name="Shape 2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4" name="Google Shape;2934;p41"/>
          <p:cNvSpPr txBox="1"/>
          <p:nvPr>
            <p:ph idx="1" type="subTitle"/>
          </p:nvPr>
        </p:nvSpPr>
        <p:spPr>
          <a:xfrm>
            <a:off x="4527400" y="2267903"/>
            <a:ext cx="3657600" cy="1371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/>
        </p:txBody>
      </p:sp>
      <p:sp>
        <p:nvSpPr>
          <p:cNvPr id="2935" name="Google Shape;2935;p41"/>
          <p:cNvSpPr txBox="1"/>
          <p:nvPr>
            <p:ph type="title"/>
          </p:nvPr>
        </p:nvSpPr>
        <p:spPr>
          <a:xfrm>
            <a:off x="4527398" y="1645920"/>
            <a:ext cx="2469000" cy="457200"/>
          </a:xfrm>
          <a:prstGeom prst="rect">
            <a:avLst/>
          </a:prstGeom>
          <a:effectLst>
            <a:outerShdw rotWithShape="0" algn="bl" dir="3360000" dist="47625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2936" name="Google Shape;2936;p41"/>
          <p:cNvGrpSpPr/>
          <p:nvPr/>
        </p:nvGrpSpPr>
        <p:grpSpPr>
          <a:xfrm flipH="1">
            <a:off x="7225850" y="0"/>
            <a:ext cx="1918150" cy="900450"/>
            <a:chOff x="0" y="1250"/>
            <a:chExt cx="1918150" cy="900450"/>
          </a:xfrm>
        </p:grpSpPr>
        <p:sp>
          <p:nvSpPr>
            <p:cNvPr id="2937" name="Google Shape;2937;p41"/>
            <p:cNvSpPr/>
            <p:nvPr/>
          </p:nvSpPr>
          <p:spPr>
            <a:xfrm>
              <a:off x="0" y="1250"/>
              <a:ext cx="1601475" cy="507075"/>
            </a:xfrm>
            <a:custGeom>
              <a:rect b="b" l="l" r="r" t="t"/>
              <a:pathLst>
                <a:path extrusionOk="0" h="20283" w="64059">
                  <a:moveTo>
                    <a:pt x="1" y="1"/>
                  </a:moveTo>
                  <a:lnTo>
                    <a:pt x="1" y="12758"/>
                  </a:lnTo>
                  <a:lnTo>
                    <a:pt x="1011" y="13354"/>
                  </a:lnTo>
                  <a:lnTo>
                    <a:pt x="2040" y="13931"/>
                  </a:lnTo>
                  <a:lnTo>
                    <a:pt x="3068" y="14472"/>
                  </a:lnTo>
                  <a:lnTo>
                    <a:pt x="4097" y="15014"/>
                  </a:lnTo>
                  <a:lnTo>
                    <a:pt x="5161" y="15537"/>
                  </a:lnTo>
                  <a:lnTo>
                    <a:pt x="6208" y="16042"/>
                  </a:lnTo>
                  <a:lnTo>
                    <a:pt x="7273" y="16530"/>
                  </a:lnTo>
                  <a:lnTo>
                    <a:pt x="8355" y="16999"/>
                  </a:lnTo>
                  <a:lnTo>
                    <a:pt x="9438" y="17432"/>
                  </a:lnTo>
                  <a:lnTo>
                    <a:pt x="10539" y="17829"/>
                  </a:lnTo>
                  <a:lnTo>
                    <a:pt x="11639" y="18226"/>
                  </a:lnTo>
                  <a:lnTo>
                    <a:pt x="12758" y="18587"/>
                  </a:lnTo>
                  <a:lnTo>
                    <a:pt x="13877" y="18911"/>
                  </a:lnTo>
                  <a:lnTo>
                    <a:pt x="15014" y="19200"/>
                  </a:lnTo>
                  <a:lnTo>
                    <a:pt x="16150" y="19471"/>
                  </a:lnTo>
                  <a:lnTo>
                    <a:pt x="17305" y="19705"/>
                  </a:lnTo>
                  <a:lnTo>
                    <a:pt x="17937" y="19814"/>
                  </a:lnTo>
                  <a:lnTo>
                    <a:pt x="18550" y="19904"/>
                  </a:lnTo>
                  <a:lnTo>
                    <a:pt x="19182" y="19994"/>
                  </a:lnTo>
                  <a:lnTo>
                    <a:pt x="19813" y="20066"/>
                  </a:lnTo>
                  <a:lnTo>
                    <a:pt x="20445" y="20138"/>
                  </a:lnTo>
                  <a:lnTo>
                    <a:pt x="21095" y="20193"/>
                  </a:lnTo>
                  <a:lnTo>
                    <a:pt x="21726" y="20229"/>
                  </a:lnTo>
                  <a:lnTo>
                    <a:pt x="22358" y="20265"/>
                  </a:lnTo>
                  <a:lnTo>
                    <a:pt x="22989" y="20283"/>
                  </a:lnTo>
                  <a:lnTo>
                    <a:pt x="24252" y="20283"/>
                  </a:lnTo>
                  <a:lnTo>
                    <a:pt x="24866" y="20265"/>
                  </a:lnTo>
                  <a:lnTo>
                    <a:pt x="25497" y="20229"/>
                  </a:lnTo>
                  <a:lnTo>
                    <a:pt x="26129" y="20193"/>
                  </a:lnTo>
                  <a:lnTo>
                    <a:pt x="26760" y="20138"/>
                  </a:lnTo>
                  <a:lnTo>
                    <a:pt x="27392" y="20084"/>
                  </a:lnTo>
                  <a:lnTo>
                    <a:pt x="28006" y="20012"/>
                  </a:lnTo>
                  <a:lnTo>
                    <a:pt x="28637" y="19922"/>
                  </a:lnTo>
                  <a:lnTo>
                    <a:pt x="29269" y="19832"/>
                  </a:lnTo>
                  <a:lnTo>
                    <a:pt x="29882" y="19723"/>
                  </a:lnTo>
                  <a:lnTo>
                    <a:pt x="30496" y="19597"/>
                  </a:lnTo>
                  <a:lnTo>
                    <a:pt x="31127" y="19471"/>
                  </a:lnTo>
                  <a:lnTo>
                    <a:pt x="31741" y="19326"/>
                  </a:lnTo>
                  <a:lnTo>
                    <a:pt x="32354" y="19182"/>
                  </a:lnTo>
                  <a:lnTo>
                    <a:pt x="32968" y="19020"/>
                  </a:lnTo>
                  <a:lnTo>
                    <a:pt x="33563" y="18839"/>
                  </a:lnTo>
                  <a:lnTo>
                    <a:pt x="34177" y="18659"/>
                  </a:lnTo>
                  <a:lnTo>
                    <a:pt x="34790" y="18460"/>
                  </a:lnTo>
                  <a:lnTo>
                    <a:pt x="35386" y="18262"/>
                  </a:lnTo>
                  <a:lnTo>
                    <a:pt x="35981" y="18045"/>
                  </a:lnTo>
                  <a:lnTo>
                    <a:pt x="36577" y="17811"/>
                  </a:lnTo>
                  <a:lnTo>
                    <a:pt x="37172" y="17576"/>
                  </a:lnTo>
                  <a:lnTo>
                    <a:pt x="37768" y="17323"/>
                  </a:lnTo>
                  <a:lnTo>
                    <a:pt x="38363" y="17053"/>
                  </a:lnTo>
                  <a:lnTo>
                    <a:pt x="38958" y="16782"/>
                  </a:lnTo>
                  <a:lnTo>
                    <a:pt x="39536" y="16493"/>
                  </a:lnTo>
                  <a:lnTo>
                    <a:pt x="40113" y="16205"/>
                  </a:lnTo>
                  <a:lnTo>
                    <a:pt x="40673" y="15898"/>
                  </a:lnTo>
                  <a:lnTo>
                    <a:pt x="41791" y="15266"/>
                  </a:lnTo>
                  <a:lnTo>
                    <a:pt x="42892" y="14599"/>
                  </a:lnTo>
                  <a:lnTo>
                    <a:pt x="43975" y="13895"/>
                  </a:lnTo>
                  <a:lnTo>
                    <a:pt x="45039" y="13191"/>
                  </a:lnTo>
                  <a:lnTo>
                    <a:pt x="46086" y="12451"/>
                  </a:lnTo>
                  <a:lnTo>
                    <a:pt x="47133" y="11694"/>
                  </a:lnTo>
                  <a:lnTo>
                    <a:pt x="48161" y="10918"/>
                  </a:lnTo>
                  <a:lnTo>
                    <a:pt x="50200" y="9348"/>
                  </a:lnTo>
                  <a:lnTo>
                    <a:pt x="52239" y="7760"/>
                  </a:lnTo>
                  <a:lnTo>
                    <a:pt x="54278" y="6190"/>
                  </a:lnTo>
                  <a:lnTo>
                    <a:pt x="55433" y="5324"/>
                  </a:lnTo>
                  <a:lnTo>
                    <a:pt x="56624" y="4494"/>
                  </a:lnTo>
                  <a:lnTo>
                    <a:pt x="57815" y="3682"/>
                  </a:lnTo>
                  <a:lnTo>
                    <a:pt x="59024" y="2888"/>
                  </a:lnTo>
                  <a:lnTo>
                    <a:pt x="60251" y="2112"/>
                  </a:lnTo>
                  <a:lnTo>
                    <a:pt x="61514" y="1372"/>
                  </a:lnTo>
                  <a:lnTo>
                    <a:pt x="62777" y="668"/>
                  </a:lnTo>
                  <a:lnTo>
                    <a:pt x="640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41"/>
            <p:cNvSpPr/>
            <p:nvPr/>
          </p:nvSpPr>
          <p:spPr>
            <a:xfrm>
              <a:off x="0" y="1250"/>
              <a:ext cx="1918150" cy="900450"/>
            </a:xfrm>
            <a:custGeom>
              <a:rect b="b" l="l" r="r" t="t"/>
              <a:pathLst>
                <a:path extrusionOk="0" h="36018" w="76726">
                  <a:moveTo>
                    <a:pt x="64058" y="1"/>
                  </a:moveTo>
                  <a:lnTo>
                    <a:pt x="62777" y="668"/>
                  </a:lnTo>
                  <a:lnTo>
                    <a:pt x="61514" y="1372"/>
                  </a:lnTo>
                  <a:lnTo>
                    <a:pt x="60251" y="2112"/>
                  </a:lnTo>
                  <a:lnTo>
                    <a:pt x="59024" y="2888"/>
                  </a:lnTo>
                  <a:lnTo>
                    <a:pt x="57815" y="3682"/>
                  </a:lnTo>
                  <a:lnTo>
                    <a:pt x="56624" y="4494"/>
                  </a:lnTo>
                  <a:lnTo>
                    <a:pt x="55433" y="5324"/>
                  </a:lnTo>
                  <a:lnTo>
                    <a:pt x="54278" y="6190"/>
                  </a:lnTo>
                  <a:lnTo>
                    <a:pt x="52239" y="7760"/>
                  </a:lnTo>
                  <a:lnTo>
                    <a:pt x="50200" y="9348"/>
                  </a:lnTo>
                  <a:lnTo>
                    <a:pt x="48161" y="10918"/>
                  </a:lnTo>
                  <a:lnTo>
                    <a:pt x="47133" y="11694"/>
                  </a:lnTo>
                  <a:lnTo>
                    <a:pt x="46086" y="12451"/>
                  </a:lnTo>
                  <a:lnTo>
                    <a:pt x="45039" y="13191"/>
                  </a:lnTo>
                  <a:lnTo>
                    <a:pt x="43975" y="13895"/>
                  </a:lnTo>
                  <a:lnTo>
                    <a:pt x="42892" y="14599"/>
                  </a:lnTo>
                  <a:lnTo>
                    <a:pt x="41791" y="15266"/>
                  </a:lnTo>
                  <a:lnTo>
                    <a:pt x="40673" y="15898"/>
                  </a:lnTo>
                  <a:lnTo>
                    <a:pt x="40113" y="16205"/>
                  </a:lnTo>
                  <a:lnTo>
                    <a:pt x="39536" y="16493"/>
                  </a:lnTo>
                  <a:lnTo>
                    <a:pt x="38958" y="16782"/>
                  </a:lnTo>
                  <a:lnTo>
                    <a:pt x="38363" y="17053"/>
                  </a:lnTo>
                  <a:lnTo>
                    <a:pt x="37768" y="17323"/>
                  </a:lnTo>
                  <a:lnTo>
                    <a:pt x="37172" y="17576"/>
                  </a:lnTo>
                  <a:lnTo>
                    <a:pt x="36577" y="17811"/>
                  </a:lnTo>
                  <a:lnTo>
                    <a:pt x="35981" y="18045"/>
                  </a:lnTo>
                  <a:lnTo>
                    <a:pt x="35386" y="18262"/>
                  </a:lnTo>
                  <a:lnTo>
                    <a:pt x="34790" y="18460"/>
                  </a:lnTo>
                  <a:lnTo>
                    <a:pt x="34177" y="18659"/>
                  </a:lnTo>
                  <a:lnTo>
                    <a:pt x="33563" y="18839"/>
                  </a:lnTo>
                  <a:lnTo>
                    <a:pt x="32968" y="19020"/>
                  </a:lnTo>
                  <a:lnTo>
                    <a:pt x="32354" y="19182"/>
                  </a:lnTo>
                  <a:lnTo>
                    <a:pt x="31741" y="19326"/>
                  </a:lnTo>
                  <a:lnTo>
                    <a:pt x="31127" y="19471"/>
                  </a:lnTo>
                  <a:lnTo>
                    <a:pt x="30496" y="19597"/>
                  </a:lnTo>
                  <a:lnTo>
                    <a:pt x="29882" y="19723"/>
                  </a:lnTo>
                  <a:lnTo>
                    <a:pt x="29269" y="19832"/>
                  </a:lnTo>
                  <a:lnTo>
                    <a:pt x="28637" y="19922"/>
                  </a:lnTo>
                  <a:lnTo>
                    <a:pt x="28006" y="20012"/>
                  </a:lnTo>
                  <a:lnTo>
                    <a:pt x="27392" y="20084"/>
                  </a:lnTo>
                  <a:lnTo>
                    <a:pt x="26760" y="20138"/>
                  </a:lnTo>
                  <a:lnTo>
                    <a:pt x="26129" y="20193"/>
                  </a:lnTo>
                  <a:lnTo>
                    <a:pt x="25497" y="20229"/>
                  </a:lnTo>
                  <a:lnTo>
                    <a:pt x="24866" y="20265"/>
                  </a:lnTo>
                  <a:lnTo>
                    <a:pt x="24252" y="20283"/>
                  </a:lnTo>
                  <a:lnTo>
                    <a:pt x="22989" y="20283"/>
                  </a:lnTo>
                  <a:lnTo>
                    <a:pt x="22358" y="20265"/>
                  </a:lnTo>
                  <a:lnTo>
                    <a:pt x="21726" y="20229"/>
                  </a:lnTo>
                  <a:lnTo>
                    <a:pt x="21095" y="20193"/>
                  </a:lnTo>
                  <a:lnTo>
                    <a:pt x="20445" y="20138"/>
                  </a:lnTo>
                  <a:lnTo>
                    <a:pt x="19813" y="20066"/>
                  </a:lnTo>
                  <a:lnTo>
                    <a:pt x="19182" y="19994"/>
                  </a:lnTo>
                  <a:lnTo>
                    <a:pt x="18550" y="19904"/>
                  </a:lnTo>
                  <a:lnTo>
                    <a:pt x="17937" y="19814"/>
                  </a:lnTo>
                  <a:lnTo>
                    <a:pt x="17305" y="19705"/>
                  </a:lnTo>
                  <a:lnTo>
                    <a:pt x="16150" y="19471"/>
                  </a:lnTo>
                  <a:lnTo>
                    <a:pt x="15014" y="19200"/>
                  </a:lnTo>
                  <a:lnTo>
                    <a:pt x="13877" y="18911"/>
                  </a:lnTo>
                  <a:lnTo>
                    <a:pt x="12758" y="18587"/>
                  </a:lnTo>
                  <a:lnTo>
                    <a:pt x="11639" y="18226"/>
                  </a:lnTo>
                  <a:lnTo>
                    <a:pt x="10539" y="17829"/>
                  </a:lnTo>
                  <a:lnTo>
                    <a:pt x="9438" y="17432"/>
                  </a:lnTo>
                  <a:lnTo>
                    <a:pt x="8355" y="16999"/>
                  </a:lnTo>
                  <a:lnTo>
                    <a:pt x="7273" y="16530"/>
                  </a:lnTo>
                  <a:lnTo>
                    <a:pt x="6208" y="16042"/>
                  </a:lnTo>
                  <a:lnTo>
                    <a:pt x="5161" y="15537"/>
                  </a:lnTo>
                  <a:lnTo>
                    <a:pt x="4097" y="15014"/>
                  </a:lnTo>
                  <a:lnTo>
                    <a:pt x="3068" y="14472"/>
                  </a:lnTo>
                  <a:lnTo>
                    <a:pt x="2040" y="13931"/>
                  </a:lnTo>
                  <a:lnTo>
                    <a:pt x="1011" y="13354"/>
                  </a:lnTo>
                  <a:lnTo>
                    <a:pt x="1" y="12758"/>
                  </a:lnTo>
                  <a:lnTo>
                    <a:pt x="1" y="31524"/>
                  </a:lnTo>
                  <a:lnTo>
                    <a:pt x="686" y="31903"/>
                  </a:lnTo>
                  <a:lnTo>
                    <a:pt x="1390" y="32264"/>
                  </a:lnTo>
                  <a:lnTo>
                    <a:pt x="1967" y="32553"/>
                  </a:lnTo>
                  <a:lnTo>
                    <a:pt x="2545" y="32824"/>
                  </a:lnTo>
                  <a:lnTo>
                    <a:pt x="3140" y="33076"/>
                  </a:lnTo>
                  <a:lnTo>
                    <a:pt x="3718" y="33329"/>
                  </a:lnTo>
                  <a:lnTo>
                    <a:pt x="4313" y="33563"/>
                  </a:lnTo>
                  <a:lnTo>
                    <a:pt x="4909" y="33780"/>
                  </a:lnTo>
                  <a:lnTo>
                    <a:pt x="5504" y="33997"/>
                  </a:lnTo>
                  <a:lnTo>
                    <a:pt x="6118" y="34195"/>
                  </a:lnTo>
                  <a:lnTo>
                    <a:pt x="6713" y="34394"/>
                  </a:lnTo>
                  <a:lnTo>
                    <a:pt x="7327" y="34574"/>
                  </a:lnTo>
                  <a:lnTo>
                    <a:pt x="7940" y="34736"/>
                  </a:lnTo>
                  <a:lnTo>
                    <a:pt x="8554" y="34899"/>
                  </a:lnTo>
                  <a:lnTo>
                    <a:pt x="9167" y="35043"/>
                  </a:lnTo>
                  <a:lnTo>
                    <a:pt x="9781" y="35169"/>
                  </a:lnTo>
                  <a:lnTo>
                    <a:pt x="11026" y="35404"/>
                  </a:lnTo>
                  <a:lnTo>
                    <a:pt x="12289" y="35602"/>
                  </a:lnTo>
                  <a:lnTo>
                    <a:pt x="13552" y="35765"/>
                  </a:lnTo>
                  <a:lnTo>
                    <a:pt x="14815" y="35891"/>
                  </a:lnTo>
                  <a:lnTo>
                    <a:pt x="16078" y="35963"/>
                  </a:lnTo>
                  <a:lnTo>
                    <a:pt x="17359" y="36018"/>
                  </a:lnTo>
                  <a:lnTo>
                    <a:pt x="18622" y="36018"/>
                  </a:lnTo>
                  <a:lnTo>
                    <a:pt x="19904" y="35999"/>
                  </a:lnTo>
                  <a:lnTo>
                    <a:pt x="21185" y="35927"/>
                  </a:lnTo>
                  <a:lnTo>
                    <a:pt x="21943" y="35873"/>
                  </a:lnTo>
                  <a:lnTo>
                    <a:pt x="22700" y="35819"/>
                  </a:lnTo>
                  <a:lnTo>
                    <a:pt x="23458" y="35729"/>
                  </a:lnTo>
                  <a:lnTo>
                    <a:pt x="24198" y="35639"/>
                  </a:lnTo>
                  <a:lnTo>
                    <a:pt x="24956" y="35530"/>
                  </a:lnTo>
                  <a:lnTo>
                    <a:pt x="25696" y="35404"/>
                  </a:lnTo>
                  <a:lnTo>
                    <a:pt x="26454" y="35278"/>
                  </a:lnTo>
                  <a:lnTo>
                    <a:pt x="27194" y="35133"/>
                  </a:lnTo>
                  <a:lnTo>
                    <a:pt x="27933" y="34971"/>
                  </a:lnTo>
                  <a:lnTo>
                    <a:pt x="28673" y="34809"/>
                  </a:lnTo>
                  <a:lnTo>
                    <a:pt x="29395" y="34628"/>
                  </a:lnTo>
                  <a:lnTo>
                    <a:pt x="30135" y="34430"/>
                  </a:lnTo>
                  <a:lnTo>
                    <a:pt x="30857" y="34231"/>
                  </a:lnTo>
                  <a:lnTo>
                    <a:pt x="31578" y="34015"/>
                  </a:lnTo>
                  <a:lnTo>
                    <a:pt x="32300" y="33798"/>
                  </a:lnTo>
                  <a:lnTo>
                    <a:pt x="33022" y="33563"/>
                  </a:lnTo>
                  <a:lnTo>
                    <a:pt x="33744" y="33311"/>
                  </a:lnTo>
                  <a:lnTo>
                    <a:pt x="34447" y="33058"/>
                  </a:lnTo>
                  <a:lnTo>
                    <a:pt x="35855" y="32499"/>
                  </a:lnTo>
                  <a:lnTo>
                    <a:pt x="37262" y="31921"/>
                  </a:lnTo>
                  <a:lnTo>
                    <a:pt x="38634" y="31308"/>
                  </a:lnTo>
                  <a:lnTo>
                    <a:pt x="40005" y="30640"/>
                  </a:lnTo>
                  <a:lnTo>
                    <a:pt x="41358" y="29955"/>
                  </a:lnTo>
                  <a:lnTo>
                    <a:pt x="42676" y="29233"/>
                  </a:lnTo>
                  <a:lnTo>
                    <a:pt x="43993" y="28475"/>
                  </a:lnTo>
                  <a:lnTo>
                    <a:pt x="45274" y="27699"/>
                  </a:lnTo>
                  <a:lnTo>
                    <a:pt x="46537" y="26887"/>
                  </a:lnTo>
                  <a:lnTo>
                    <a:pt x="47782" y="26057"/>
                  </a:lnTo>
                  <a:lnTo>
                    <a:pt x="49027" y="25209"/>
                  </a:lnTo>
                  <a:lnTo>
                    <a:pt x="50236" y="24325"/>
                  </a:lnTo>
                  <a:lnTo>
                    <a:pt x="51427" y="23423"/>
                  </a:lnTo>
                  <a:lnTo>
                    <a:pt x="52600" y="22484"/>
                  </a:lnTo>
                  <a:lnTo>
                    <a:pt x="53773" y="21546"/>
                  </a:lnTo>
                  <a:lnTo>
                    <a:pt x="54801" y="20662"/>
                  </a:lnTo>
                  <a:lnTo>
                    <a:pt x="55812" y="19741"/>
                  </a:lnTo>
                  <a:lnTo>
                    <a:pt x="56804" y="18821"/>
                  </a:lnTo>
                  <a:lnTo>
                    <a:pt x="57779" y="17865"/>
                  </a:lnTo>
                  <a:lnTo>
                    <a:pt x="58735" y="16908"/>
                  </a:lnTo>
                  <a:lnTo>
                    <a:pt x="59673" y="15916"/>
                  </a:lnTo>
                  <a:lnTo>
                    <a:pt x="60612" y="14924"/>
                  </a:lnTo>
                  <a:lnTo>
                    <a:pt x="61532" y="13913"/>
                  </a:lnTo>
                  <a:lnTo>
                    <a:pt x="63246" y="12000"/>
                  </a:lnTo>
                  <a:lnTo>
                    <a:pt x="64978" y="10070"/>
                  </a:lnTo>
                  <a:lnTo>
                    <a:pt x="65863" y="9113"/>
                  </a:lnTo>
                  <a:lnTo>
                    <a:pt x="66747" y="8157"/>
                  </a:lnTo>
                  <a:lnTo>
                    <a:pt x="67649" y="7219"/>
                  </a:lnTo>
                  <a:lnTo>
                    <a:pt x="68569" y="6298"/>
                  </a:lnTo>
                  <a:lnTo>
                    <a:pt x="69490" y="5396"/>
                  </a:lnTo>
                  <a:lnTo>
                    <a:pt x="70446" y="4530"/>
                  </a:lnTo>
                  <a:lnTo>
                    <a:pt x="71438" y="3682"/>
                  </a:lnTo>
                  <a:lnTo>
                    <a:pt x="71926" y="3267"/>
                  </a:lnTo>
                  <a:lnTo>
                    <a:pt x="72431" y="2870"/>
                  </a:lnTo>
                  <a:lnTo>
                    <a:pt x="72936" y="2473"/>
                  </a:lnTo>
                  <a:lnTo>
                    <a:pt x="73459" y="2076"/>
                  </a:lnTo>
                  <a:lnTo>
                    <a:pt x="73983" y="1715"/>
                  </a:lnTo>
                  <a:lnTo>
                    <a:pt x="74524" y="1336"/>
                  </a:lnTo>
                  <a:lnTo>
                    <a:pt x="75065" y="993"/>
                  </a:lnTo>
                  <a:lnTo>
                    <a:pt x="75607" y="650"/>
                  </a:lnTo>
                  <a:lnTo>
                    <a:pt x="76166" y="308"/>
                  </a:lnTo>
                  <a:lnTo>
                    <a:pt x="767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39" name="Google Shape;2939;p41"/>
          <p:cNvSpPr/>
          <p:nvPr/>
        </p:nvSpPr>
        <p:spPr>
          <a:xfrm flipH="1">
            <a:off x="6508057" y="1242"/>
            <a:ext cx="6330" cy="10086"/>
          </a:xfrm>
          <a:custGeom>
            <a:rect b="b" l="l" r="r" t="t"/>
            <a:pathLst>
              <a:path extrusionOk="0" h="145" w="91">
                <a:moveTo>
                  <a:pt x="0" y="0"/>
                </a:moveTo>
                <a:lnTo>
                  <a:pt x="72" y="144"/>
                </a:lnTo>
                <a:lnTo>
                  <a:pt x="9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0" name="Google Shape;2940;p41"/>
          <p:cNvSpPr/>
          <p:nvPr/>
        </p:nvSpPr>
        <p:spPr>
          <a:xfrm flipH="1">
            <a:off x="178444" y="32174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1" name="Google Shape;2941;p41"/>
          <p:cNvSpPr/>
          <p:nvPr/>
        </p:nvSpPr>
        <p:spPr>
          <a:xfrm flipH="1">
            <a:off x="5331844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2" name="Google Shape;2942;p41"/>
          <p:cNvSpPr/>
          <p:nvPr/>
        </p:nvSpPr>
        <p:spPr>
          <a:xfrm flipH="1">
            <a:off x="8345844" y="330897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3" name="Google Shape;2943;p41"/>
          <p:cNvSpPr/>
          <p:nvPr/>
        </p:nvSpPr>
        <p:spPr>
          <a:xfrm flipH="1">
            <a:off x="3432669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4" name="Google Shape;2944;p41"/>
          <p:cNvSpPr/>
          <p:nvPr/>
        </p:nvSpPr>
        <p:spPr>
          <a:xfrm flipH="1">
            <a:off x="5515069" y="11215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5" name="Google Shape;2945;p41"/>
          <p:cNvSpPr/>
          <p:nvPr/>
        </p:nvSpPr>
        <p:spPr>
          <a:xfrm flipH="1">
            <a:off x="6748594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6" name="Google Shape;2946;p41"/>
          <p:cNvSpPr/>
          <p:nvPr/>
        </p:nvSpPr>
        <p:spPr>
          <a:xfrm flipH="1">
            <a:off x="3284819" y="452350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7" name="Google Shape;2947;p41"/>
          <p:cNvSpPr/>
          <p:nvPr/>
        </p:nvSpPr>
        <p:spPr>
          <a:xfrm>
            <a:off x="1560869" y="1121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8" name="Google Shape;2948;p41"/>
          <p:cNvSpPr/>
          <p:nvPr/>
        </p:nvSpPr>
        <p:spPr>
          <a:xfrm flipH="1">
            <a:off x="4527481" y="298600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9" name="Google Shape;2949;p41"/>
          <p:cNvSpPr/>
          <p:nvPr/>
        </p:nvSpPr>
        <p:spPr>
          <a:xfrm flipH="1">
            <a:off x="6858269" y="669100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50" name="Google Shape;2950;p41"/>
          <p:cNvGrpSpPr/>
          <p:nvPr/>
        </p:nvGrpSpPr>
        <p:grpSpPr>
          <a:xfrm flipH="1">
            <a:off x="106150" y="136938"/>
            <a:ext cx="811419" cy="387425"/>
            <a:chOff x="5852750" y="664100"/>
            <a:chExt cx="811419" cy="387425"/>
          </a:xfrm>
        </p:grpSpPr>
        <p:sp>
          <p:nvSpPr>
            <p:cNvPr id="2951" name="Google Shape;2951;p41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41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" name="Google Shape;23;p5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" name="Google Shape;24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9">
    <p:spTree>
      <p:nvGrpSpPr>
        <p:cNvPr id="2953" name="Shape 2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4" name="Google Shape;2954;p42"/>
          <p:cNvSpPr/>
          <p:nvPr/>
        </p:nvSpPr>
        <p:spPr>
          <a:xfrm>
            <a:off x="2561923" y="542563"/>
            <a:ext cx="4020154" cy="510700"/>
          </a:xfrm>
          <a:custGeom>
            <a:rect b="b" l="l" r="r" t="t"/>
            <a:pathLst>
              <a:path extrusionOk="0" h="15349" w="56073">
                <a:moveTo>
                  <a:pt x="1" y="1"/>
                </a:moveTo>
                <a:lnTo>
                  <a:pt x="4318" y="7773"/>
                </a:lnTo>
                <a:lnTo>
                  <a:pt x="1" y="15349"/>
                </a:lnTo>
                <a:lnTo>
                  <a:pt x="56073" y="15349"/>
                </a:lnTo>
                <a:lnTo>
                  <a:pt x="52540" y="7675"/>
                </a:lnTo>
                <a:lnTo>
                  <a:pt x="560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55" name="Google Shape;2955;p42"/>
          <p:cNvSpPr txBox="1"/>
          <p:nvPr>
            <p:ph type="title"/>
          </p:nvPr>
        </p:nvSpPr>
        <p:spPr>
          <a:xfrm>
            <a:off x="713225" y="651662"/>
            <a:ext cx="7717500" cy="29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Regular"/>
                <a:ea typeface="Comfortaa Regular"/>
                <a:cs typeface="Comfortaa Regular"/>
                <a:sym typeface="Comfortaa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Regular"/>
                <a:ea typeface="Comfortaa Regular"/>
                <a:cs typeface="Comfortaa Regular"/>
                <a:sym typeface="Comfortaa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Regular"/>
                <a:ea typeface="Comfortaa Regular"/>
                <a:cs typeface="Comfortaa Regular"/>
                <a:sym typeface="Comfortaa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Regular"/>
                <a:ea typeface="Comfortaa Regular"/>
                <a:cs typeface="Comfortaa Regular"/>
                <a:sym typeface="Comfortaa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Regular"/>
                <a:ea typeface="Comfortaa Regular"/>
                <a:cs typeface="Comfortaa Regular"/>
                <a:sym typeface="Comfortaa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Regular"/>
                <a:ea typeface="Comfortaa Regular"/>
                <a:cs typeface="Comfortaa Regular"/>
                <a:sym typeface="Comfortaa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Regular"/>
                <a:ea typeface="Comfortaa Regular"/>
                <a:cs typeface="Comfortaa Regular"/>
                <a:sym typeface="Comfortaa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Regular"/>
                <a:ea typeface="Comfortaa Regular"/>
                <a:cs typeface="Comfortaa Regular"/>
                <a:sym typeface="Comfortaa Regular"/>
              </a:defRPr>
            </a:lvl9pPr>
          </a:lstStyle>
          <a:p/>
        </p:txBody>
      </p:sp>
      <p:grpSp>
        <p:nvGrpSpPr>
          <p:cNvPr id="2956" name="Google Shape;2956;p42"/>
          <p:cNvGrpSpPr/>
          <p:nvPr/>
        </p:nvGrpSpPr>
        <p:grpSpPr>
          <a:xfrm>
            <a:off x="2340116" y="689594"/>
            <a:ext cx="4238741" cy="175150"/>
            <a:chOff x="2340116" y="689594"/>
            <a:chExt cx="4238741" cy="175150"/>
          </a:xfrm>
        </p:grpSpPr>
        <p:grpSp>
          <p:nvGrpSpPr>
            <p:cNvPr id="2957" name="Google Shape;2957;p42"/>
            <p:cNvGrpSpPr/>
            <p:nvPr/>
          </p:nvGrpSpPr>
          <p:grpSpPr>
            <a:xfrm>
              <a:off x="2340116" y="689594"/>
              <a:ext cx="527700" cy="175150"/>
              <a:chOff x="2331781" y="301450"/>
              <a:chExt cx="527700" cy="175150"/>
            </a:xfrm>
          </p:grpSpPr>
          <p:sp>
            <p:nvSpPr>
              <p:cNvPr id="2958" name="Google Shape;2958;p42"/>
              <p:cNvSpPr/>
              <p:nvPr/>
            </p:nvSpPr>
            <p:spPr>
              <a:xfrm>
                <a:off x="2466031" y="301450"/>
                <a:ext cx="244800" cy="175150"/>
              </a:xfrm>
              <a:custGeom>
                <a:rect b="b" l="l" r="r" t="t"/>
                <a:pathLst>
                  <a:path extrusionOk="0" h="7006" w="9792">
                    <a:moveTo>
                      <a:pt x="5351" y="1"/>
                    </a:moveTo>
                    <a:lnTo>
                      <a:pt x="37" y="521"/>
                    </a:lnTo>
                    <a:lnTo>
                      <a:pt x="3995" y="3624"/>
                    </a:lnTo>
                    <a:lnTo>
                      <a:pt x="0" y="6708"/>
                    </a:lnTo>
                    <a:lnTo>
                      <a:pt x="2638" y="6875"/>
                    </a:lnTo>
                    <a:lnTo>
                      <a:pt x="4552" y="6987"/>
                    </a:lnTo>
                    <a:lnTo>
                      <a:pt x="5258" y="7005"/>
                    </a:lnTo>
                    <a:lnTo>
                      <a:pt x="5648" y="7005"/>
                    </a:lnTo>
                    <a:lnTo>
                      <a:pt x="5760" y="6950"/>
                    </a:lnTo>
                    <a:lnTo>
                      <a:pt x="5946" y="6857"/>
                    </a:lnTo>
                    <a:lnTo>
                      <a:pt x="6485" y="6522"/>
                    </a:lnTo>
                    <a:lnTo>
                      <a:pt x="7153" y="6058"/>
                    </a:lnTo>
                    <a:lnTo>
                      <a:pt x="7878" y="5519"/>
                    </a:lnTo>
                    <a:lnTo>
                      <a:pt x="8584" y="4943"/>
                    </a:lnTo>
                    <a:lnTo>
                      <a:pt x="8919" y="4646"/>
                    </a:lnTo>
                    <a:lnTo>
                      <a:pt x="9197" y="4386"/>
                    </a:lnTo>
                    <a:lnTo>
                      <a:pt x="9439" y="4144"/>
                    </a:lnTo>
                    <a:lnTo>
                      <a:pt x="9625" y="3921"/>
                    </a:lnTo>
                    <a:lnTo>
                      <a:pt x="9755" y="3717"/>
                    </a:lnTo>
                    <a:lnTo>
                      <a:pt x="9773" y="3642"/>
                    </a:lnTo>
                    <a:lnTo>
                      <a:pt x="9792" y="3568"/>
                    </a:lnTo>
                    <a:lnTo>
                      <a:pt x="9792" y="3512"/>
                    </a:lnTo>
                    <a:lnTo>
                      <a:pt x="9755" y="3457"/>
                    </a:lnTo>
                    <a:lnTo>
                      <a:pt x="9606" y="3271"/>
                    </a:lnTo>
                    <a:lnTo>
                      <a:pt x="9402" y="3066"/>
                    </a:lnTo>
                    <a:lnTo>
                      <a:pt x="9104" y="2806"/>
                    </a:lnTo>
                    <a:lnTo>
                      <a:pt x="8398" y="2230"/>
                    </a:lnTo>
                    <a:lnTo>
                      <a:pt x="7581" y="1599"/>
                    </a:lnTo>
                    <a:lnTo>
                      <a:pt x="6763" y="1004"/>
                    </a:lnTo>
                    <a:lnTo>
                      <a:pt x="6057" y="502"/>
                    </a:lnTo>
                    <a:lnTo>
                      <a:pt x="535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9" name="Google Shape;2959;p42"/>
              <p:cNvSpPr/>
              <p:nvPr/>
            </p:nvSpPr>
            <p:spPr>
              <a:xfrm>
                <a:off x="2331781" y="326075"/>
                <a:ext cx="196050" cy="136600"/>
              </a:xfrm>
              <a:custGeom>
                <a:rect b="b" l="l" r="r" t="t"/>
                <a:pathLst>
                  <a:path extrusionOk="0" h="5464" w="7842">
                    <a:moveTo>
                      <a:pt x="4107" y="0"/>
                    </a:moveTo>
                    <a:lnTo>
                      <a:pt x="0" y="112"/>
                    </a:lnTo>
                    <a:lnTo>
                      <a:pt x="3976" y="2509"/>
                    </a:lnTo>
                    <a:lnTo>
                      <a:pt x="446" y="4924"/>
                    </a:lnTo>
                    <a:lnTo>
                      <a:pt x="911" y="5017"/>
                    </a:lnTo>
                    <a:lnTo>
                      <a:pt x="1951" y="5222"/>
                    </a:lnTo>
                    <a:lnTo>
                      <a:pt x="2527" y="5333"/>
                    </a:lnTo>
                    <a:lnTo>
                      <a:pt x="3085" y="5407"/>
                    </a:lnTo>
                    <a:lnTo>
                      <a:pt x="3531" y="5463"/>
                    </a:lnTo>
                    <a:lnTo>
                      <a:pt x="3809" y="5463"/>
                    </a:lnTo>
                    <a:lnTo>
                      <a:pt x="3939" y="5426"/>
                    </a:lnTo>
                    <a:lnTo>
                      <a:pt x="4107" y="5314"/>
                    </a:lnTo>
                    <a:lnTo>
                      <a:pt x="4627" y="4999"/>
                    </a:lnTo>
                    <a:lnTo>
                      <a:pt x="5296" y="4553"/>
                    </a:lnTo>
                    <a:lnTo>
                      <a:pt x="6002" y="4032"/>
                    </a:lnTo>
                    <a:lnTo>
                      <a:pt x="7265" y="3103"/>
                    </a:lnTo>
                    <a:lnTo>
                      <a:pt x="7841" y="2676"/>
                    </a:lnTo>
                    <a:lnTo>
                      <a:pt x="410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0" name="Google Shape;2960;p42"/>
              <p:cNvSpPr/>
              <p:nvPr/>
            </p:nvSpPr>
            <p:spPr>
              <a:xfrm>
                <a:off x="2416781" y="383200"/>
                <a:ext cx="442700" cy="14900"/>
              </a:xfrm>
              <a:custGeom>
                <a:rect b="b" l="l" r="r" t="t"/>
                <a:pathLst>
                  <a:path extrusionOk="0" h="596" w="17708">
                    <a:moveTo>
                      <a:pt x="10926" y="1"/>
                    </a:moveTo>
                    <a:lnTo>
                      <a:pt x="8752" y="19"/>
                    </a:lnTo>
                    <a:lnTo>
                      <a:pt x="6578" y="38"/>
                    </a:lnTo>
                    <a:lnTo>
                      <a:pt x="4404" y="75"/>
                    </a:lnTo>
                    <a:lnTo>
                      <a:pt x="2249" y="131"/>
                    </a:lnTo>
                    <a:lnTo>
                      <a:pt x="75" y="187"/>
                    </a:lnTo>
                    <a:lnTo>
                      <a:pt x="19" y="205"/>
                    </a:lnTo>
                    <a:lnTo>
                      <a:pt x="0" y="261"/>
                    </a:lnTo>
                    <a:lnTo>
                      <a:pt x="19" y="298"/>
                    </a:lnTo>
                    <a:lnTo>
                      <a:pt x="75" y="335"/>
                    </a:lnTo>
                    <a:lnTo>
                      <a:pt x="2249" y="410"/>
                    </a:lnTo>
                    <a:lnTo>
                      <a:pt x="4404" y="465"/>
                    </a:lnTo>
                    <a:lnTo>
                      <a:pt x="6578" y="521"/>
                    </a:lnTo>
                    <a:lnTo>
                      <a:pt x="8752" y="558"/>
                    </a:lnTo>
                    <a:lnTo>
                      <a:pt x="10926" y="577"/>
                    </a:lnTo>
                    <a:lnTo>
                      <a:pt x="13100" y="595"/>
                    </a:lnTo>
                    <a:lnTo>
                      <a:pt x="15255" y="595"/>
                    </a:lnTo>
                    <a:lnTo>
                      <a:pt x="17429" y="577"/>
                    </a:lnTo>
                    <a:lnTo>
                      <a:pt x="17540" y="558"/>
                    </a:lnTo>
                    <a:lnTo>
                      <a:pt x="17615" y="502"/>
                    </a:lnTo>
                    <a:lnTo>
                      <a:pt x="17689" y="428"/>
                    </a:lnTo>
                    <a:lnTo>
                      <a:pt x="17708" y="317"/>
                    </a:lnTo>
                    <a:lnTo>
                      <a:pt x="17708" y="261"/>
                    </a:lnTo>
                    <a:lnTo>
                      <a:pt x="17689" y="205"/>
                    </a:lnTo>
                    <a:lnTo>
                      <a:pt x="17633" y="112"/>
                    </a:lnTo>
                    <a:lnTo>
                      <a:pt x="17540" y="57"/>
                    </a:lnTo>
                    <a:lnTo>
                      <a:pt x="17485" y="38"/>
                    </a:lnTo>
                    <a:lnTo>
                      <a:pt x="17429" y="38"/>
                    </a:lnTo>
                    <a:lnTo>
                      <a:pt x="1525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1" name="Google Shape;2961;p42"/>
              <p:cNvSpPr/>
              <p:nvPr/>
            </p:nvSpPr>
            <p:spPr>
              <a:xfrm>
                <a:off x="2551031" y="329800"/>
                <a:ext cx="46475" cy="48325"/>
              </a:xfrm>
              <a:custGeom>
                <a:rect b="b" l="l" r="r" t="t"/>
                <a:pathLst>
                  <a:path extrusionOk="0" h="1933" w="1859">
                    <a:moveTo>
                      <a:pt x="112" y="0"/>
                    </a:moveTo>
                    <a:lnTo>
                      <a:pt x="37" y="19"/>
                    </a:lnTo>
                    <a:lnTo>
                      <a:pt x="19" y="56"/>
                    </a:lnTo>
                    <a:lnTo>
                      <a:pt x="0" y="93"/>
                    </a:lnTo>
                    <a:lnTo>
                      <a:pt x="0" y="130"/>
                    </a:lnTo>
                    <a:lnTo>
                      <a:pt x="19" y="167"/>
                    </a:lnTo>
                    <a:lnTo>
                      <a:pt x="205" y="427"/>
                    </a:lnTo>
                    <a:lnTo>
                      <a:pt x="409" y="650"/>
                    </a:lnTo>
                    <a:lnTo>
                      <a:pt x="836" y="1115"/>
                    </a:lnTo>
                    <a:lnTo>
                      <a:pt x="1301" y="1691"/>
                    </a:lnTo>
                    <a:lnTo>
                      <a:pt x="1394" y="1802"/>
                    </a:lnTo>
                    <a:lnTo>
                      <a:pt x="1468" y="1877"/>
                    </a:lnTo>
                    <a:lnTo>
                      <a:pt x="1524" y="1914"/>
                    </a:lnTo>
                    <a:lnTo>
                      <a:pt x="1580" y="1932"/>
                    </a:lnTo>
                    <a:lnTo>
                      <a:pt x="1765" y="1932"/>
                    </a:lnTo>
                    <a:lnTo>
                      <a:pt x="1803" y="1914"/>
                    </a:lnTo>
                    <a:lnTo>
                      <a:pt x="1821" y="1877"/>
                    </a:lnTo>
                    <a:lnTo>
                      <a:pt x="1840" y="1840"/>
                    </a:lnTo>
                    <a:lnTo>
                      <a:pt x="1858" y="1765"/>
                    </a:lnTo>
                    <a:lnTo>
                      <a:pt x="1858" y="1709"/>
                    </a:lnTo>
                    <a:lnTo>
                      <a:pt x="1840" y="1561"/>
                    </a:lnTo>
                    <a:lnTo>
                      <a:pt x="1765" y="1431"/>
                    </a:lnTo>
                    <a:lnTo>
                      <a:pt x="1672" y="1319"/>
                    </a:lnTo>
                    <a:lnTo>
                      <a:pt x="1449" y="1078"/>
                    </a:lnTo>
                    <a:lnTo>
                      <a:pt x="1245" y="892"/>
                    </a:lnTo>
                    <a:lnTo>
                      <a:pt x="1004" y="632"/>
                    </a:lnTo>
                    <a:lnTo>
                      <a:pt x="762" y="390"/>
                    </a:lnTo>
                    <a:lnTo>
                      <a:pt x="613" y="279"/>
                    </a:lnTo>
                    <a:lnTo>
                      <a:pt x="483" y="167"/>
                    </a:lnTo>
                    <a:lnTo>
                      <a:pt x="335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2" name="Google Shape;2962;p42"/>
              <p:cNvSpPr/>
              <p:nvPr/>
            </p:nvSpPr>
            <p:spPr>
              <a:xfrm>
                <a:off x="2572856" y="320500"/>
                <a:ext cx="56700" cy="56225"/>
              </a:xfrm>
              <a:custGeom>
                <a:rect b="b" l="l" r="r" t="t"/>
                <a:pathLst>
                  <a:path extrusionOk="0" h="2249" w="2268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38"/>
                    </a:lnTo>
                    <a:lnTo>
                      <a:pt x="19" y="75"/>
                    </a:lnTo>
                    <a:lnTo>
                      <a:pt x="1" y="112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261" y="521"/>
                    </a:lnTo>
                    <a:lnTo>
                      <a:pt x="502" y="818"/>
                    </a:lnTo>
                    <a:lnTo>
                      <a:pt x="1022" y="1413"/>
                    </a:lnTo>
                    <a:lnTo>
                      <a:pt x="1245" y="1691"/>
                    </a:lnTo>
                    <a:lnTo>
                      <a:pt x="1375" y="1840"/>
                    </a:lnTo>
                    <a:lnTo>
                      <a:pt x="1524" y="1989"/>
                    </a:lnTo>
                    <a:lnTo>
                      <a:pt x="1673" y="2100"/>
                    </a:lnTo>
                    <a:lnTo>
                      <a:pt x="1821" y="2212"/>
                    </a:lnTo>
                    <a:lnTo>
                      <a:pt x="1914" y="2230"/>
                    </a:lnTo>
                    <a:lnTo>
                      <a:pt x="1989" y="2249"/>
                    </a:lnTo>
                    <a:lnTo>
                      <a:pt x="2156" y="2249"/>
                    </a:lnTo>
                    <a:lnTo>
                      <a:pt x="2193" y="2230"/>
                    </a:lnTo>
                    <a:lnTo>
                      <a:pt x="2230" y="2193"/>
                    </a:lnTo>
                    <a:lnTo>
                      <a:pt x="2249" y="2156"/>
                    </a:lnTo>
                    <a:lnTo>
                      <a:pt x="2267" y="2119"/>
                    </a:lnTo>
                    <a:lnTo>
                      <a:pt x="2249" y="1989"/>
                    </a:lnTo>
                    <a:lnTo>
                      <a:pt x="2193" y="1877"/>
                    </a:lnTo>
                    <a:lnTo>
                      <a:pt x="2119" y="1784"/>
                    </a:lnTo>
                    <a:lnTo>
                      <a:pt x="2026" y="1691"/>
                    </a:lnTo>
                    <a:lnTo>
                      <a:pt x="1691" y="1375"/>
                    </a:lnTo>
                    <a:lnTo>
                      <a:pt x="1375" y="1060"/>
                    </a:lnTo>
                    <a:lnTo>
                      <a:pt x="1115" y="781"/>
                    </a:lnTo>
                    <a:lnTo>
                      <a:pt x="837" y="484"/>
                    </a:lnTo>
                    <a:lnTo>
                      <a:pt x="688" y="353"/>
                    </a:lnTo>
                    <a:lnTo>
                      <a:pt x="539" y="223"/>
                    </a:lnTo>
                    <a:lnTo>
                      <a:pt x="372" y="112"/>
                    </a:lnTo>
                    <a:lnTo>
                      <a:pt x="205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3" name="Google Shape;2963;p42"/>
              <p:cNvSpPr/>
              <p:nvPr/>
            </p:nvSpPr>
            <p:spPr>
              <a:xfrm>
                <a:off x="2541731" y="405050"/>
                <a:ext cx="61350" cy="53425"/>
              </a:xfrm>
              <a:custGeom>
                <a:rect b="b" l="l" r="r" t="t"/>
                <a:pathLst>
                  <a:path extrusionOk="0" h="2137" w="2454">
                    <a:moveTo>
                      <a:pt x="2119" y="0"/>
                    </a:moveTo>
                    <a:lnTo>
                      <a:pt x="2044" y="19"/>
                    </a:lnTo>
                    <a:lnTo>
                      <a:pt x="1877" y="93"/>
                    </a:lnTo>
                    <a:lnTo>
                      <a:pt x="1729" y="204"/>
                    </a:lnTo>
                    <a:lnTo>
                      <a:pt x="1561" y="335"/>
                    </a:lnTo>
                    <a:lnTo>
                      <a:pt x="1283" y="632"/>
                    </a:lnTo>
                    <a:lnTo>
                      <a:pt x="1041" y="873"/>
                    </a:lnTo>
                    <a:lnTo>
                      <a:pt x="781" y="1115"/>
                    </a:lnTo>
                    <a:lnTo>
                      <a:pt x="502" y="1375"/>
                    </a:lnTo>
                    <a:lnTo>
                      <a:pt x="242" y="1654"/>
                    </a:lnTo>
                    <a:lnTo>
                      <a:pt x="112" y="1784"/>
                    </a:lnTo>
                    <a:lnTo>
                      <a:pt x="19" y="1932"/>
                    </a:lnTo>
                    <a:lnTo>
                      <a:pt x="1" y="2007"/>
                    </a:lnTo>
                    <a:lnTo>
                      <a:pt x="19" y="2063"/>
                    </a:lnTo>
                    <a:lnTo>
                      <a:pt x="75" y="2100"/>
                    </a:lnTo>
                    <a:lnTo>
                      <a:pt x="131" y="2137"/>
                    </a:lnTo>
                    <a:lnTo>
                      <a:pt x="205" y="2137"/>
                    </a:lnTo>
                    <a:lnTo>
                      <a:pt x="298" y="2118"/>
                    </a:lnTo>
                    <a:lnTo>
                      <a:pt x="447" y="2063"/>
                    </a:lnTo>
                    <a:lnTo>
                      <a:pt x="614" y="1970"/>
                    </a:lnTo>
                    <a:lnTo>
                      <a:pt x="762" y="1858"/>
                    </a:lnTo>
                    <a:lnTo>
                      <a:pt x="1041" y="1617"/>
                    </a:lnTo>
                    <a:lnTo>
                      <a:pt x="1283" y="1394"/>
                    </a:lnTo>
                    <a:lnTo>
                      <a:pt x="1989" y="780"/>
                    </a:lnTo>
                    <a:lnTo>
                      <a:pt x="2249" y="558"/>
                    </a:lnTo>
                    <a:lnTo>
                      <a:pt x="2360" y="446"/>
                    </a:lnTo>
                    <a:lnTo>
                      <a:pt x="2397" y="390"/>
                    </a:lnTo>
                    <a:lnTo>
                      <a:pt x="2435" y="316"/>
                    </a:lnTo>
                    <a:lnTo>
                      <a:pt x="2453" y="242"/>
                    </a:lnTo>
                    <a:lnTo>
                      <a:pt x="2453" y="186"/>
                    </a:lnTo>
                    <a:lnTo>
                      <a:pt x="2416" y="149"/>
                    </a:lnTo>
                    <a:lnTo>
                      <a:pt x="2397" y="93"/>
                    </a:lnTo>
                    <a:lnTo>
                      <a:pt x="2360" y="56"/>
                    </a:lnTo>
                    <a:lnTo>
                      <a:pt x="2305" y="19"/>
                    </a:lnTo>
                    <a:lnTo>
                      <a:pt x="22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4" name="Google Shape;2964;p42"/>
              <p:cNvSpPr/>
              <p:nvPr/>
            </p:nvSpPr>
            <p:spPr>
              <a:xfrm>
                <a:off x="2583081" y="399475"/>
                <a:ext cx="59950" cy="55300"/>
              </a:xfrm>
              <a:custGeom>
                <a:rect b="b" l="l" r="r" t="t"/>
                <a:pathLst>
                  <a:path extrusionOk="0" h="2212" w="2398">
                    <a:moveTo>
                      <a:pt x="2044" y="0"/>
                    </a:moveTo>
                    <a:lnTo>
                      <a:pt x="1988" y="19"/>
                    </a:lnTo>
                    <a:lnTo>
                      <a:pt x="1933" y="56"/>
                    </a:lnTo>
                    <a:lnTo>
                      <a:pt x="1877" y="93"/>
                    </a:lnTo>
                    <a:lnTo>
                      <a:pt x="948" y="1152"/>
                    </a:lnTo>
                    <a:lnTo>
                      <a:pt x="688" y="1412"/>
                    </a:lnTo>
                    <a:lnTo>
                      <a:pt x="428" y="1691"/>
                    </a:lnTo>
                    <a:lnTo>
                      <a:pt x="335" y="1802"/>
                    </a:lnTo>
                    <a:lnTo>
                      <a:pt x="223" y="1932"/>
                    </a:lnTo>
                    <a:lnTo>
                      <a:pt x="130" y="2063"/>
                    </a:lnTo>
                    <a:lnTo>
                      <a:pt x="19" y="2155"/>
                    </a:lnTo>
                    <a:lnTo>
                      <a:pt x="0" y="2174"/>
                    </a:lnTo>
                    <a:lnTo>
                      <a:pt x="19" y="2193"/>
                    </a:lnTo>
                    <a:lnTo>
                      <a:pt x="19" y="2211"/>
                    </a:lnTo>
                    <a:lnTo>
                      <a:pt x="37" y="2211"/>
                    </a:lnTo>
                    <a:lnTo>
                      <a:pt x="167" y="2174"/>
                    </a:lnTo>
                    <a:lnTo>
                      <a:pt x="298" y="2137"/>
                    </a:lnTo>
                    <a:lnTo>
                      <a:pt x="428" y="2118"/>
                    </a:lnTo>
                    <a:lnTo>
                      <a:pt x="558" y="2063"/>
                    </a:lnTo>
                    <a:lnTo>
                      <a:pt x="892" y="1840"/>
                    </a:lnTo>
                    <a:lnTo>
                      <a:pt x="1208" y="1598"/>
                    </a:lnTo>
                    <a:lnTo>
                      <a:pt x="1505" y="1356"/>
                    </a:lnTo>
                    <a:lnTo>
                      <a:pt x="1784" y="1096"/>
                    </a:lnTo>
                    <a:lnTo>
                      <a:pt x="2063" y="818"/>
                    </a:lnTo>
                    <a:lnTo>
                      <a:pt x="2323" y="539"/>
                    </a:lnTo>
                    <a:lnTo>
                      <a:pt x="2360" y="483"/>
                    </a:lnTo>
                    <a:lnTo>
                      <a:pt x="2397" y="409"/>
                    </a:lnTo>
                    <a:lnTo>
                      <a:pt x="2397" y="353"/>
                    </a:lnTo>
                    <a:lnTo>
                      <a:pt x="2397" y="297"/>
                    </a:lnTo>
                    <a:lnTo>
                      <a:pt x="2379" y="186"/>
                    </a:lnTo>
                    <a:lnTo>
                      <a:pt x="2304" y="93"/>
                    </a:lnTo>
                    <a:lnTo>
                      <a:pt x="2211" y="37"/>
                    </a:lnTo>
                    <a:lnTo>
                      <a:pt x="2156" y="19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5" name="Google Shape;2965;p42"/>
              <p:cNvSpPr/>
              <p:nvPr/>
            </p:nvSpPr>
            <p:spPr>
              <a:xfrm>
                <a:off x="2407031" y="345575"/>
                <a:ext cx="42300" cy="38575"/>
              </a:xfrm>
              <a:custGeom>
                <a:rect b="b" l="l" r="r" t="t"/>
                <a:pathLst>
                  <a:path extrusionOk="0" h="1543" w="1692">
                    <a:moveTo>
                      <a:pt x="168" y="1"/>
                    </a:moveTo>
                    <a:lnTo>
                      <a:pt x="75" y="19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37" y="205"/>
                    </a:lnTo>
                    <a:lnTo>
                      <a:pt x="75" y="298"/>
                    </a:lnTo>
                    <a:lnTo>
                      <a:pt x="223" y="465"/>
                    </a:lnTo>
                    <a:lnTo>
                      <a:pt x="502" y="744"/>
                    </a:lnTo>
                    <a:lnTo>
                      <a:pt x="855" y="1116"/>
                    </a:lnTo>
                    <a:lnTo>
                      <a:pt x="1041" y="1283"/>
                    </a:lnTo>
                    <a:lnTo>
                      <a:pt x="1227" y="1469"/>
                    </a:lnTo>
                    <a:lnTo>
                      <a:pt x="1264" y="1506"/>
                    </a:lnTo>
                    <a:lnTo>
                      <a:pt x="1320" y="1524"/>
                    </a:lnTo>
                    <a:lnTo>
                      <a:pt x="1375" y="1543"/>
                    </a:lnTo>
                    <a:lnTo>
                      <a:pt x="1431" y="1543"/>
                    </a:lnTo>
                    <a:lnTo>
                      <a:pt x="1524" y="1506"/>
                    </a:lnTo>
                    <a:lnTo>
                      <a:pt x="1617" y="1450"/>
                    </a:lnTo>
                    <a:lnTo>
                      <a:pt x="1673" y="1376"/>
                    </a:lnTo>
                    <a:lnTo>
                      <a:pt x="1691" y="1283"/>
                    </a:lnTo>
                    <a:lnTo>
                      <a:pt x="1691" y="1227"/>
                    </a:lnTo>
                    <a:lnTo>
                      <a:pt x="1673" y="1171"/>
                    </a:lnTo>
                    <a:lnTo>
                      <a:pt x="1654" y="1116"/>
                    </a:lnTo>
                    <a:lnTo>
                      <a:pt x="1617" y="1060"/>
                    </a:lnTo>
                    <a:lnTo>
                      <a:pt x="1431" y="893"/>
                    </a:lnTo>
                    <a:lnTo>
                      <a:pt x="1245" y="725"/>
                    </a:lnTo>
                    <a:lnTo>
                      <a:pt x="855" y="410"/>
                    </a:lnTo>
                    <a:lnTo>
                      <a:pt x="688" y="261"/>
                    </a:lnTo>
                    <a:lnTo>
                      <a:pt x="483" y="131"/>
                    </a:lnTo>
                    <a:lnTo>
                      <a:pt x="390" y="75"/>
                    </a:lnTo>
                    <a:lnTo>
                      <a:pt x="279" y="19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6" name="Google Shape;2966;p42"/>
              <p:cNvSpPr/>
              <p:nvPr/>
            </p:nvSpPr>
            <p:spPr>
              <a:xfrm>
                <a:off x="2433956" y="342800"/>
                <a:ext cx="38125" cy="40900"/>
              </a:xfrm>
              <a:custGeom>
                <a:rect b="b" l="l" r="r" t="t"/>
                <a:pathLst>
                  <a:path extrusionOk="0" h="1636" w="1525">
                    <a:moveTo>
                      <a:pt x="20" y="0"/>
                    </a:moveTo>
                    <a:lnTo>
                      <a:pt x="1" y="37"/>
                    </a:lnTo>
                    <a:lnTo>
                      <a:pt x="1" y="130"/>
                    </a:lnTo>
                    <a:lnTo>
                      <a:pt x="38" y="223"/>
                    </a:lnTo>
                    <a:lnTo>
                      <a:pt x="75" y="316"/>
                    </a:lnTo>
                    <a:lnTo>
                      <a:pt x="150" y="409"/>
                    </a:lnTo>
                    <a:lnTo>
                      <a:pt x="280" y="576"/>
                    </a:lnTo>
                    <a:lnTo>
                      <a:pt x="410" y="725"/>
                    </a:lnTo>
                    <a:lnTo>
                      <a:pt x="763" y="1134"/>
                    </a:lnTo>
                    <a:lnTo>
                      <a:pt x="1116" y="1542"/>
                    </a:lnTo>
                    <a:lnTo>
                      <a:pt x="1153" y="1580"/>
                    </a:lnTo>
                    <a:lnTo>
                      <a:pt x="1190" y="1617"/>
                    </a:lnTo>
                    <a:lnTo>
                      <a:pt x="1246" y="1635"/>
                    </a:lnTo>
                    <a:lnTo>
                      <a:pt x="1283" y="1635"/>
                    </a:lnTo>
                    <a:lnTo>
                      <a:pt x="1376" y="1617"/>
                    </a:lnTo>
                    <a:lnTo>
                      <a:pt x="1450" y="1561"/>
                    </a:lnTo>
                    <a:lnTo>
                      <a:pt x="1506" y="1487"/>
                    </a:lnTo>
                    <a:lnTo>
                      <a:pt x="1525" y="1394"/>
                    </a:lnTo>
                    <a:lnTo>
                      <a:pt x="1525" y="1282"/>
                    </a:lnTo>
                    <a:lnTo>
                      <a:pt x="1506" y="1245"/>
                    </a:lnTo>
                    <a:lnTo>
                      <a:pt x="1469" y="1189"/>
                    </a:lnTo>
                    <a:lnTo>
                      <a:pt x="1320" y="1004"/>
                    </a:lnTo>
                    <a:lnTo>
                      <a:pt x="1153" y="818"/>
                    </a:lnTo>
                    <a:lnTo>
                      <a:pt x="800" y="465"/>
                    </a:lnTo>
                    <a:lnTo>
                      <a:pt x="633" y="316"/>
                    </a:lnTo>
                    <a:lnTo>
                      <a:pt x="447" y="168"/>
                    </a:lnTo>
                    <a:lnTo>
                      <a:pt x="354" y="93"/>
                    </a:lnTo>
                    <a:lnTo>
                      <a:pt x="243" y="37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7" name="Google Shape;2967;p42"/>
              <p:cNvSpPr/>
              <p:nvPr/>
            </p:nvSpPr>
            <p:spPr>
              <a:xfrm>
                <a:off x="2394956" y="403650"/>
                <a:ext cx="49725" cy="32525"/>
              </a:xfrm>
              <a:custGeom>
                <a:rect b="b" l="l" r="r" t="t"/>
                <a:pathLst>
                  <a:path extrusionOk="0" h="1301" w="1989">
                    <a:moveTo>
                      <a:pt x="1672" y="0"/>
                    </a:moveTo>
                    <a:lnTo>
                      <a:pt x="1617" y="19"/>
                    </a:lnTo>
                    <a:lnTo>
                      <a:pt x="1561" y="56"/>
                    </a:lnTo>
                    <a:lnTo>
                      <a:pt x="1171" y="298"/>
                    </a:lnTo>
                    <a:lnTo>
                      <a:pt x="781" y="539"/>
                    </a:lnTo>
                    <a:lnTo>
                      <a:pt x="390" y="781"/>
                    </a:lnTo>
                    <a:lnTo>
                      <a:pt x="205" y="911"/>
                    </a:lnTo>
                    <a:lnTo>
                      <a:pt x="19" y="1059"/>
                    </a:lnTo>
                    <a:lnTo>
                      <a:pt x="0" y="1115"/>
                    </a:lnTo>
                    <a:lnTo>
                      <a:pt x="0" y="1189"/>
                    </a:lnTo>
                    <a:lnTo>
                      <a:pt x="19" y="1245"/>
                    </a:lnTo>
                    <a:lnTo>
                      <a:pt x="56" y="1282"/>
                    </a:lnTo>
                    <a:lnTo>
                      <a:pt x="93" y="1282"/>
                    </a:lnTo>
                    <a:lnTo>
                      <a:pt x="205" y="1301"/>
                    </a:lnTo>
                    <a:lnTo>
                      <a:pt x="316" y="1301"/>
                    </a:lnTo>
                    <a:lnTo>
                      <a:pt x="539" y="1245"/>
                    </a:lnTo>
                    <a:lnTo>
                      <a:pt x="781" y="1171"/>
                    </a:lnTo>
                    <a:lnTo>
                      <a:pt x="1022" y="1078"/>
                    </a:lnTo>
                    <a:lnTo>
                      <a:pt x="1245" y="948"/>
                    </a:lnTo>
                    <a:lnTo>
                      <a:pt x="1468" y="818"/>
                    </a:lnTo>
                    <a:lnTo>
                      <a:pt x="1858" y="576"/>
                    </a:lnTo>
                    <a:lnTo>
                      <a:pt x="1914" y="521"/>
                    </a:lnTo>
                    <a:lnTo>
                      <a:pt x="1951" y="483"/>
                    </a:lnTo>
                    <a:lnTo>
                      <a:pt x="1970" y="428"/>
                    </a:lnTo>
                    <a:lnTo>
                      <a:pt x="1988" y="372"/>
                    </a:lnTo>
                    <a:lnTo>
                      <a:pt x="1988" y="260"/>
                    </a:lnTo>
                    <a:lnTo>
                      <a:pt x="1951" y="149"/>
                    </a:lnTo>
                    <a:lnTo>
                      <a:pt x="1877" y="56"/>
                    </a:lnTo>
                    <a:lnTo>
                      <a:pt x="178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8" name="Google Shape;2968;p42"/>
              <p:cNvSpPr/>
              <p:nvPr/>
            </p:nvSpPr>
            <p:spPr>
              <a:xfrm>
                <a:off x="2424681" y="402725"/>
                <a:ext cx="49250" cy="40425"/>
              </a:xfrm>
              <a:custGeom>
                <a:rect b="b" l="l" r="r" t="t"/>
                <a:pathLst>
                  <a:path extrusionOk="0" h="1617" w="1970">
                    <a:moveTo>
                      <a:pt x="1654" y="0"/>
                    </a:moveTo>
                    <a:lnTo>
                      <a:pt x="1598" y="19"/>
                    </a:lnTo>
                    <a:lnTo>
                      <a:pt x="1487" y="56"/>
                    </a:lnTo>
                    <a:lnTo>
                      <a:pt x="1375" y="149"/>
                    </a:lnTo>
                    <a:lnTo>
                      <a:pt x="1264" y="242"/>
                    </a:lnTo>
                    <a:lnTo>
                      <a:pt x="1059" y="465"/>
                    </a:lnTo>
                    <a:lnTo>
                      <a:pt x="892" y="651"/>
                    </a:lnTo>
                    <a:lnTo>
                      <a:pt x="502" y="1004"/>
                    </a:lnTo>
                    <a:lnTo>
                      <a:pt x="298" y="1152"/>
                    </a:lnTo>
                    <a:lnTo>
                      <a:pt x="75" y="1319"/>
                    </a:lnTo>
                    <a:lnTo>
                      <a:pt x="56" y="1338"/>
                    </a:lnTo>
                    <a:lnTo>
                      <a:pt x="19" y="1394"/>
                    </a:lnTo>
                    <a:lnTo>
                      <a:pt x="0" y="1431"/>
                    </a:lnTo>
                    <a:lnTo>
                      <a:pt x="0" y="1487"/>
                    </a:lnTo>
                    <a:lnTo>
                      <a:pt x="19" y="1524"/>
                    </a:lnTo>
                    <a:lnTo>
                      <a:pt x="38" y="1561"/>
                    </a:lnTo>
                    <a:lnTo>
                      <a:pt x="75" y="1598"/>
                    </a:lnTo>
                    <a:lnTo>
                      <a:pt x="130" y="1617"/>
                    </a:lnTo>
                    <a:lnTo>
                      <a:pt x="260" y="1617"/>
                    </a:lnTo>
                    <a:lnTo>
                      <a:pt x="409" y="1598"/>
                    </a:lnTo>
                    <a:lnTo>
                      <a:pt x="558" y="1561"/>
                    </a:lnTo>
                    <a:lnTo>
                      <a:pt x="688" y="1505"/>
                    </a:lnTo>
                    <a:lnTo>
                      <a:pt x="836" y="1431"/>
                    </a:lnTo>
                    <a:lnTo>
                      <a:pt x="967" y="1357"/>
                    </a:lnTo>
                    <a:lnTo>
                      <a:pt x="1190" y="1171"/>
                    </a:lnTo>
                    <a:lnTo>
                      <a:pt x="1450" y="1004"/>
                    </a:lnTo>
                    <a:lnTo>
                      <a:pt x="1580" y="892"/>
                    </a:lnTo>
                    <a:lnTo>
                      <a:pt x="1710" y="762"/>
                    </a:lnTo>
                    <a:lnTo>
                      <a:pt x="1840" y="632"/>
                    </a:lnTo>
                    <a:lnTo>
                      <a:pt x="1914" y="483"/>
                    </a:lnTo>
                    <a:lnTo>
                      <a:pt x="1951" y="409"/>
                    </a:lnTo>
                    <a:lnTo>
                      <a:pt x="1970" y="335"/>
                    </a:lnTo>
                    <a:lnTo>
                      <a:pt x="1970" y="260"/>
                    </a:lnTo>
                    <a:lnTo>
                      <a:pt x="1951" y="186"/>
                    </a:lnTo>
                    <a:lnTo>
                      <a:pt x="1933" y="112"/>
                    </a:lnTo>
                    <a:lnTo>
                      <a:pt x="1877" y="56"/>
                    </a:lnTo>
                    <a:lnTo>
                      <a:pt x="1803" y="19"/>
                    </a:lnTo>
                    <a:lnTo>
                      <a:pt x="1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9" name="Google Shape;2969;p42"/>
              <p:cNvSpPr/>
              <p:nvPr/>
            </p:nvSpPr>
            <p:spPr>
              <a:xfrm>
                <a:off x="2475306" y="370200"/>
                <a:ext cx="7000" cy="7925"/>
              </a:xfrm>
              <a:custGeom>
                <a:rect b="b" l="l" r="r" t="t"/>
                <a:pathLst>
                  <a:path extrusionOk="0" h="317" w="280">
                    <a:moveTo>
                      <a:pt x="94" y="1"/>
                    </a:moveTo>
                    <a:lnTo>
                      <a:pt x="56" y="19"/>
                    </a:lnTo>
                    <a:lnTo>
                      <a:pt x="38" y="38"/>
                    </a:lnTo>
                    <a:lnTo>
                      <a:pt x="1" y="112"/>
                    </a:lnTo>
                    <a:lnTo>
                      <a:pt x="19" y="168"/>
                    </a:lnTo>
                    <a:lnTo>
                      <a:pt x="38" y="205"/>
                    </a:lnTo>
                    <a:lnTo>
                      <a:pt x="56" y="224"/>
                    </a:lnTo>
                    <a:lnTo>
                      <a:pt x="75" y="261"/>
                    </a:lnTo>
                    <a:lnTo>
                      <a:pt x="94" y="261"/>
                    </a:lnTo>
                    <a:lnTo>
                      <a:pt x="131" y="298"/>
                    </a:lnTo>
                    <a:lnTo>
                      <a:pt x="149" y="316"/>
                    </a:lnTo>
                    <a:lnTo>
                      <a:pt x="186" y="316"/>
                    </a:lnTo>
                    <a:lnTo>
                      <a:pt x="242" y="279"/>
                    </a:lnTo>
                    <a:lnTo>
                      <a:pt x="261" y="242"/>
                    </a:lnTo>
                    <a:lnTo>
                      <a:pt x="279" y="186"/>
                    </a:lnTo>
                    <a:lnTo>
                      <a:pt x="279" y="131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0" name="Google Shape;2970;p42"/>
              <p:cNvSpPr/>
              <p:nvPr/>
            </p:nvSpPr>
            <p:spPr>
              <a:xfrm>
                <a:off x="2485981" y="3771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50" y="0"/>
                    </a:moveTo>
                    <a:lnTo>
                      <a:pt x="75" y="19"/>
                    </a:lnTo>
                    <a:lnTo>
                      <a:pt x="38" y="37"/>
                    </a:lnTo>
                    <a:lnTo>
                      <a:pt x="20" y="93"/>
                    </a:lnTo>
                    <a:lnTo>
                      <a:pt x="1" y="149"/>
                    </a:lnTo>
                    <a:lnTo>
                      <a:pt x="2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50" y="298"/>
                    </a:lnTo>
                    <a:lnTo>
                      <a:pt x="205" y="279"/>
                    </a:lnTo>
                    <a:lnTo>
                      <a:pt x="243" y="242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3" y="37"/>
                    </a:lnTo>
                    <a:lnTo>
                      <a:pt x="205" y="1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1" name="Google Shape;2971;p42"/>
              <p:cNvSpPr/>
              <p:nvPr/>
            </p:nvSpPr>
            <p:spPr>
              <a:xfrm>
                <a:off x="2478106" y="410625"/>
                <a:ext cx="6975" cy="6975"/>
              </a:xfrm>
              <a:custGeom>
                <a:rect b="b" l="l" r="r" t="t"/>
                <a:pathLst>
                  <a:path extrusionOk="0" h="279" w="279">
                    <a:moveTo>
                      <a:pt x="149" y="0"/>
                    </a:moveTo>
                    <a:lnTo>
                      <a:pt x="112" y="19"/>
                    </a:lnTo>
                    <a:lnTo>
                      <a:pt x="74" y="19"/>
                    </a:lnTo>
                    <a:lnTo>
                      <a:pt x="56" y="37"/>
                    </a:lnTo>
                    <a:lnTo>
                      <a:pt x="19" y="74"/>
                    </a:lnTo>
                    <a:lnTo>
                      <a:pt x="0" y="149"/>
                    </a:lnTo>
                    <a:lnTo>
                      <a:pt x="19" y="223"/>
                    </a:lnTo>
                    <a:lnTo>
                      <a:pt x="37" y="242"/>
                    </a:lnTo>
                    <a:lnTo>
                      <a:pt x="56" y="260"/>
                    </a:lnTo>
                    <a:lnTo>
                      <a:pt x="74" y="279"/>
                    </a:lnTo>
                    <a:lnTo>
                      <a:pt x="223" y="279"/>
                    </a:lnTo>
                    <a:lnTo>
                      <a:pt x="260" y="223"/>
                    </a:lnTo>
                    <a:lnTo>
                      <a:pt x="279" y="186"/>
                    </a:lnTo>
                    <a:lnTo>
                      <a:pt x="279" y="149"/>
                    </a:lnTo>
                    <a:lnTo>
                      <a:pt x="260" y="74"/>
                    </a:lnTo>
                    <a:lnTo>
                      <a:pt x="223" y="1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2" name="Google Shape;2972;p42"/>
              <p:cNvSpPr/>
              <p:nvPr/>
            </p:nvSpPr>
            <p:spPr>
              <a:xfrm>
                <a:off x="2479481" y="40040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75" y="0"/>
                    </a:moveTo>
                    <a:lnTo>
                      <a:pt x="38" y="37"/>
                    </a:lnTo>
                    <a:lnTo>
                      <a:pt x="1" y="75"/>
                    </a:lnTo>
                    <a:lnTo>
                      <a:pt x="1" y="130"/>
                    </a:lnTo>
                    <a:lnTo>
                      <a:pt x="38" y="186"/>
                    </a:lnTo>
                    <a:lnTo>
                      <a:pt x="75" y="205"/>
                    </a:lnTo>
                    <a:lnTo>
                      <a:pt x="131" y="223"/>
                    </a:lnTo>
                    <a:lnTo>
                      <a:pt x="168" y="223"/>
                    </a:lnTo>
                    <a:lnTo>
                      <a:pt x="205" y="205"/>
                    </a:lnTo>
                    <a:lnTo>
                      <a:pt x="224" y="186"/>
                    </a:lnTo>
                    <a:lnTo>
                      <a:pt x="224" y="149"/>
                    </a:lnTo>
                    <a:lnTo>
                      <a:pt x="205" y="75"/>
                    </a:lnTo>
                    <a:lnTo>
                      <a:pt x="187" y="3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3" name="Google Shape;2973;p42"/>
              <p:cNvSpPr/>
              <p:nvPr/>
            </p:nvSpPr>
            <p:spPr>
              <a:xfrm>
                <a:off x="2491556" y="401325"/>
                <a:ext cx="6075" cy="6525"/>
              </a:xfrm>
              <a:custGeom>
                <a:rect b="b" l="l" r="r" t="t"/>
                <a:pathLst>
                  <a:path extrusionOk="0" h="261" w="243">
                    <a:moveTo>
                      <a:pt x="57" y="0"/>
                    </a:moveTo>
                    <a:lnTo>
                      <a:pt x="20" y="38"/>
                    </a:lnTo>
                    <a:lnTo>
                      <a:pt x="1" y="75"/>
                    </a:lnTo>
                    <a:lnTo>
                      <a:pt x="1" y="131"/>
                    </a:lnTo>
                    <a:lnTo>
                      <a:pt x="1" y="168"/>
                    </a:lnTo>
                    <a:lnTo>
                      <a:pt x="20" y="205"/>
                    </a:lnTo>
                    <a:lnTo>
                      <a:pt x="57" y="242"/>
                    </a:lnTo>
                    <a:lnTo>
                      <a:pt x="112" y="261"/>
                    </a:lnTo>
                    <a:lnTo>
                      <a:pt x="168" y="242"/>
                    </a:lnTo>
                    <a:lnTo>
                      <a:pt x="205" y="205"/>
                    </a:lnTo>
                    <a:lnTo>
                      <a:pt x="242" y="168"/>
                    </a:lnTo>
                    <a:lnTo>
                      <a:pt x="242" y="131"/>
                    </a:lnTo>
                    <a:lnTo>
                      <a:pt x="242" y="75"/>
                    </a:lnTo>
                    <a:lnTo>
                      <a:pt x="205" y="38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4" name="Google Shape;2974;p42"/>
              <p:cNvSpPr/>
              <p:nvPr/>
            </p:nvSpPr>
            <p:spPr>
              <a:xfrm>
                <a:off x="2657406" y="404575"/>
                <a:ext cx="6975" cy="7000"/>
              </a:xfrm>
              <a:custGeom>
                <a:rect b="b" l="l" r="r" t="t"/>
                <a:pathLst>
                  <a:path extrusionOk="0" h="280" w="279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186"/>
                    </a:lnTo>
                    <a:lnTo>
                      <a:pt x="37" y="242"/>
                    </a:lnTo>
                    <a:lnTo>
                      <a:pt x="74" y="279"/>
                    </a:lnTo>
                    <a:lnTo>
                      <a:pt x="186" y="279"/>
                    </a:lnTo>
                    <a:lnTo>
                      <a:pt x="242" y="242"/>
                    </a:lnTo>
                    <a:lnTo>
                      <a:pt x="260" y="186"/>
                    </a:lnTo>
                    <a:lnTo>
                      <a:pt x="279" y="149"/>
                    </a:lnTo>
                    <a:lnTo>
                      <a:pt x="260" y="93"/>
                    </a:lnTo>
                    <a:lnTo>
                      <a:pt x="242" y="38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5" name="Google Shape;2975;p42"/>
              <p:cNvSpPr/>
              <p:nvPr/>
            </p:nvSpPr>
            <p:spPr>
              <a:xfrm>
                <a:off x="2677381" y="406425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74" y="1"/>
                    </a:moveTo>
                    <a:lnTo>
                      <a:pt x="37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94"/>
                    </a:lnTo>
                    <a:lnTo>
                      <a:pt x="19" y="131"/>
                    </a:lnTo>
                    <a:lnTo>
                      <a:pt x="56" y="187"/>
                    </a:lnTo>
                    <a:lnTo>
                      <a:pt x="112" y="205"/>
                    </a:lnTo>
                    <a:lnTo>
                      <a:pt x="167" y="168"/>
                    </a:lnTo>
                    <a:lnTo>
                      <a:pt x="204" y="131"/>
                    </a:lnTo>
                    <a:lnTo>
                      <a:pt x="204" y="75"/>
                    </a:lnTo>
                    <a:lnTo>
                      <a:pt x="186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6" name="Google Shape;2976;p42"/>
              <p:cNvSpPr/>
              <p:nvPr/>
            </p:nvSpPr>
            <p:spPr>
              <a:xfrm>
                <a:off x="2656931" y="421750"/>
                <a:ext cx="5125" cy="5150"/>
              </a:xfrm>
              <a:custGeom>
                <a:rect b="b" l="l" r="r" t="t"/>
                <a:pathLst>
                  <a:path extrusionOk="0" h="206" w="205">
                    <a:moveTo>
                      <a:pt x="56" y="1"/>
                    </a:moveTo>
                    <a:lnTo>
                      <a:pt x="19" y="20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56" y="205"/>
                    </a:lnTo>
                    <a:lnTo>
                      <a:pt x="149" y="205"/>
                    </a:lnTo>
                    <a:lnTo>
                      <a:pt x="186" y="168"/>
                    </a:lnTo>
                    <a:lnTo>
                      <a:pt x="205" y="131"/>
                    </a:lnTo>
                    <a:lnTo>
                      <a:pt x="205" y="94"/>
                    </a:lnTo>
                    <a:lnTo>
                      <a:pt x="205" y="57"/>
                    </a:lnTo>
                    <a:lnTo>
                      <a:pt x="186" y="2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7" name="Google Shape;2977;p42"/>
              <p:cNvSpPr/>
              <p:nvPr/>
            </p:nvSpPr>
            <p:spPr>
              <a:xfrm>
                <a:off x="2657406" y="37252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130" y="0"/>
                    </a:moveTo>
                    <a:lnTo>
                      <a:pt x="74" y="19"/>
                    </a:lnTo>
                    <a:lnTo>
                      <a:pt x="37" y="38"/>
                    </a:lnTo>
                    <a:lnTo>
                      <a:pt x="19" y="93"/>
                    </a:lnTo>
                    <a:lnTo>
                      <a:pt x="0" y="131"/>
                    </a:lnTo>
                    <a:lnTo>
                      <a:pt x="19" y="186"/>
                    </a:lnTo>
                    <a:lnTo>
                      <a:pt x="37" y="223"/>
                    </a:lnTo>
                    <a:lnTo>
                      <a:pt x="74" y="261"/>
                    </a:lnTo>
                    <a:lnTo>
                      <a:pt x="186" y="261"/>
                    </a:lnTo>
                    <a:lnTo>
                      <a:pt x="223" y="223"/>
                    </a:lnTo>
                    <a:lnTo>
                      <a:pt x="260" y="186"/>
                    </a:lnTo>
                    <a:lnTo>
                      <a:pt x="260" y="131"/>
                    </a:lnTo>
                    <a:lnTo>
                      <a:pt x="260" y="93"/>
                    </a:lnTo>
                    <a:lnTo>
                      <a:pt x="223" y="38"/>
                    </a:lnTo>
                    <a:lnTo>
                      <a:pt x="186" y="19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8" name="Google Shape;2978;p42"/>
              <p:cNvSpPr/>
              <p:nvPr/>
            </p:nvSpPr>
            <p:spPr>
              <a:xfrm>
                <a:off x="2671331" y="370200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3" y="354"/>
                    </a:lnTo>
                    <a:lnTo>
                      <a:pt x="242" y="354"/>
                    </a:lnTo>
                    <a:lnTo>
                      <a:pt x="298" y="298"/>
                    </a:lnTo>
                    <a:lnTo>
                      <a:pt x="335" y="242"/>
                    </a:lnTo>
                    <a:lnTo>
                      <a:pt x="354" y="186"/>
                    </a:lnTo>
                    <a:lnTo>
                      <a:pt x="335" y="112"/>
                    </a:lnTo>
                    <a:lnTo>
                      <a:pt x="298" y="56"/>
                    </a:lnTo>
                    <a:lnTo>
                      <a:pt x="24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9" name="Google Shape;2979;p42"/>
              <p:cNvSpPr/>
              <p:nvPr/>
            </p:nvSpPr>
            <p:spPr>
              <a:xfrm>
                <a:off x="2646706" y="372525"/>
                <a:ext cx="8400" cy="8850"/>
              </a:xfrm>
              <a:custGeom>
                <a:rect b="b" l="l" r="r" t="t"/>
                <a:pathLst>
                  <a:path extrusionOk="0" h="354" w="336">
                    <a:moveTo>
                      <a:pt x="168" y="0"/>
                    </a:moveTo>
                    <a:lnTo>
                      <a:pt x="94" y="19"/>
                    </a:lnTo>
                    <a:lnTo>
                      <a:pt x="38" y="56"/>
                    </a:lnTo>
                    <a:lnTo>
                      <a:pt x="1" y="112"/>
                    </a:lnTo>
                    <a:lnTo>
                      <a:pt x="1" y="186"/>
                    </a:lnTo>
                    <a:lnTo>
                      <a:pt x="1" y="242"/>
                    </a:lnTo>
                    <a:lnTo>
                      <a:pt x="38" y="298"/>
                    </a:lnTo>
                    <a:lnTo>
                      <a:pt x="94" y="353"/>
                    </a:lnTo>
                    <a:lnTo>
                      <a:pt x="242" y="353"/>
                    </a:lnTo>
                    <a:lnTo>
                      <a:pt x="298" y="298"/>
                    </a:lnTo>
                    <a:lnTo>
                      <a:pt x="317" y="242"/>
                    </a:lnTo>
                    <a:lnTo>
                      <a:pt x="335" y="186"/>
                    </a:lnTo>
                    <a:lnTo>
                      <a:pt x="317" y="112"/>
                    </a:lnTo>
                    <a:lnTo>
                      <a:pt x="298" y="56"/>
                    </a:lnTo>
                    <a:lnTo>
                      <a:pt x="242" y="19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0" name="Google Shape;2980;p42"/>
              <p:cNvSpPr/>
              <p:nvPr/>
            </p:nvSpPr>
            <p:spPr>
              <a:xfrm>
                <a:off x="2646256" y="355325"/>
                <a:ext cx="6525" cy="6550"/>
              </a:xfrm>
              <a:custGeom>
                <a:rect b="b" l="l" r="r" t="t"/>
                <a:pathLst>
                  <a:path extrusionOk="0" h="262" w="261">
                    <a:moveTo>
                      <a:pt x="112" y="1"/>
                    </a:moveTo>
                    <a:lnTo>
                      <a:pt x="56" y="20"/>
                    </a:lnTo>
                    <a:lnTo>
                      <a:pt x="19" y="75"/>
                    </a:lnTo>
                    <a:lnTo>
                      <a:pt x="0" y="131"/>
                    </a:lnTo>
                    <a:lnTo>
                      <a:pt x="19" y="187"/>
                    </a:lnTo>
                    <a:lnTo>
                      <a:pt x="75" y="243"/>
                    </a:lnTo>
                    <a:lnTo>
                      <a:pt x="130" y="261"/>
                    </a:lnTo>
                    <a:lnTo>
                      <a:pt x="205" y="243"/>
                    </a:lnTo>
                    <a:lnTo>
                      <a:pt x="223" y="205"/>
                    </a:lnTo>
                    <a:lnTo>
                      <a:pt x="242" y="187"/>
                    </a:lnTo>
                    <a:lnTo>
                      <a:pt x="260" y="112"/>
                    </a:lnTo>
                    <a:lnTo>
                      <a:pt x="223" y="38"/>
                    </a:lnTo>
                    <a:lnTo>
                      <a:pt x="205" y="20"/>
                    </a:lnTo>
                    <a:lnTo>
                      <a:pt x="16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1" name="Google Shape;2981;p42"/>
              <p:cNvSpPr/>
              <p:nvPr/>
            </p:nvSpPr>
            <p:spPr>
              <a:xfrm>
                <a:off x="2662981" y="361850"/>
                <a:ext cx="5600" cy="5600"/>
              </a:xfrm>
              <a:custGeom>
                <a:rect b="b" l="l" r="r" t="t"/>
                <a:pathLst>
                  <a:path extrusionOk="0" h="224" w="224">
                    <a:moveTo>
                      <a:pt x="112" y="0"/>
                    </a:moveTo>
                    <a:lnTo>
                      <a:pt x="56" y="19"/>
                    </a:lnTo>
                    <a:lnTo>
                      <a:pt x="37" y="37"/>
                    </a:lnTo>
                    <a:lnTo>
                      <a:pt x="19" y="74"/>
                    </a:lnTo>
                    <a:lnTo>
                      <a:pt x="0" y="112"/>
                    </a:lnTo>
                    <a:lnTo>
                      <a:pt x="19" y="149"/>
                    </a:lnTo>
                    <a:lnTo>
                      <a:pt x="37" y="186"/>
                    </a:lnTo>
                    <a:lnTo>
                      <a:pt x="56" y="223"/>
                    </a:lnTo>
                    <a:lnTo>
                      <a:pt x="149" y="223"/>
                    </a:lnTo>
                    <a:lnTo>
                      <a:pt x="186" y="186"/>
                    </a:lnTo>
                    <a:lnTo>
                      <a:pt x="204" y="149"/>
                    </a:lnTo>
                    <a:lnTo>
                      <a:pt x="223" y="112"/>
                    </a:lnTo>
                    <a:lnTo>
                      <a:pt x="204" y="74"/>
                    </a:lnTo>
                    <a:lnTo>
                      <a:pt x="186" y="37"/>
                    </a:lnTo>
                    <a:lnTo>
                      <a:pt x="149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2" name="Google Shape;2982;p42"/>
              <p:cNvSpPr/>
              <p:nvPr/>
            </p:nvSpPr>
            <p:spPr>
              <a:xfrm>
                <a:off x="2631856" y="335825"/>
                <a:ext cx="8850" cy="8850"/>
              </a:xfrm>
              <a:custGeom>
                <a:rect b="b" l="l" r="r" t="t"/>
                <a:pathLst>
                  <a:path extrusionOk="0" h="354" w="354">
                    <a:moveTo>
                      <a:pt x="93" y="1"/>
                    </a:moveTo>
                    <a:lnTo>
                      <a:pt x="37" y="38"/>
                    </a:lnTo>
                    <a:lnTo>
                      <a:pt x="0" y="94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7" y="261"/>
                    </a:lnTo>
                    <a:lnTo>
                      <a:pt x="56" y="279"/>
                    </a:lnTo>
                    <a:lnTo>
                      <a:pt x="93" y="298"/>
                    </a:lnTo>
                    <a:lnTo>
                      <a:pt x="130" y="316"/>
                    </a:lnTo>
                    <a:lnTo>
                      <a:pt x="167" y="335"/>
                    </a:lnTo>
                    <a:lnTo>
                      <a:pt x="223" y="354"/>
                    </a:lnTo>
                    <a:lnTo>
                      <a:pt x="260" y="335"/>
                    </a:lnTo>
                    <a:lnTo>
                      <a:pt x="297" y="298"/>
                    </a:lnTo>
                    <a:lnTo>
                      <a:pt x="335" y="261"/>
                    </a:lnTo>
                    <a:lnTo>
                      <a:pt x="353" y="224"/>
                    </a:lnTo>
                    <a:lnTo>
                      <a:pt x="335" y="168"/>
                    </a:lnTo>
                    <a:lnTo>
                      <a:pt x="316" y="131"/>
                    </a:lnTo>
                    <a:lnTo>
                      <a:pt x="297" y="94"/>
                    </a:lnTo>
                    <a:lnTo>
                      <a:pt x="279" y="56"/>
                    </a:lnTo>
                    <a:lnTo>
                      <a:pt x="260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3" name="Google Shape;2983;p42"/>
              <p:cNvSpPr/>
              <p:nvPr/>
            </p:nvSpPr>
            <p:spPr>
              <a:xfrm>
                <a:off x="2642531" y="419900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1"/>
                    </a:moveTo>
                    <a:lnTo>
                      <a:pt x="38" y="38"/>
                    </a:lnTo>
                    <a:lnTo>
                      <a:pt x="19" y="75"/>
                    </a:lnTo>
                    <a:lnTo>
                      <a:pt x="1" y="131"/>
                    </a:lnTo>
                    <a:lnTo>
                      <a:pt x="19" y="168"/>
                    </a:lnTo>
                    <a:lnTo>
                      <a:pt x="38" y="224"/>
                    </a:lnTo>
                    <a:lnTo>
                      <a:pt x="75" y="242"/>
                    </a:lnTo>
                    <a:lnTo>
                      <a:pt x="131" y="261"/>
                    </a:lnTo>
                    <a:lnTo>
                      <a:pt x="186" y="242"/>
                    </a:lnTo>
                    <a:lnTo>
                      <a:pt x="224" y="224"/>
                    </a:lnTo>
                    <a:lnTo>
                      <a:pt x="261" y="168"/>
                    </a:lnTo>
                    <a:lnTo>
                      <a:pt x="261" y="131"/>
                    </a:lnTo>
                    <a:lnTo>
                      <a:pt x="261" y="75"/>
                    </a:lnTo>
                    <a:lnTo>
                      <a:pt x="224" y="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4" name="Google Shape;2984;p42"/>
              <p:cNvSpPr/>
              <p:nvPr/>
            </p:nvSpPr>
            <p:spPr>
              <a:xfrm>
                <a:off x="2637881" y="433850"/>
                <a:ext cx="6075" cy="5600"/>
              </a:xfrm>
              <a:custGeom>
                <a:rect b="b" l="l" r="r" t="t"/>
                <a:pathLst>
                  <a:path extrusionOk="0" h="224" w="243">
                    <a:moveTo>
                      <a:pt x="75" y="0"/>
                    </a:moveTo>
                    <a:lnTo>
                      <a:pt x="38" y="37"/>
                    </a:lnTo>
                    <a:lnTo>
                      <a:pt x="19" y="74"/>
                    </a:lnTo>
                    <a:lnTo>
                      <a:pt x="1" y="112"/>
                    </a:lnTo>
                    <a:lnTo>
                      <a:pt x="19" y="149"/>
                    </a:lnTo>
                    <a:lnTo>
                      <a:pt x="38" y="186"/>
                    </a:lnTo>
                    <a:lnTo>
                      <a:pt x="75" y="223"/>
                    </a:lnTo>
                    <a:lnTo>
                      <a:pt x="168" y="223"/>
                    </a:lnTo>
                    <a:lnTo>
                      <a:pt x="205" y="186"/>
                    </a:lnTo>
                    <a:lnTo>
                      <a:pt x="224" y="149"/>
                    </a:lnTo>
                    <a:lnTo>
                      <a:pt x="242" y="112"/>
                    </a:lnTo>
                    <a:lnTo>
                      <a:pt x="224" y="74"/>
                    </a:lnTo>
                    <a:lnTo>
                      <a:pt x="205" y="37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85" name="Google Shape;2985;p42"/>
            <p:cNvGrpSpPr/>
            <p:nvPr/>
          </p:nvGrpSpPr>
          <p:grpSpPr>
            <a:xfrm>
              <a:off x="6326606" y="694244"/>
              <a:ext cx="252250" cy="165850"/>
              <a:chOff x="6417094" y="299375"/>
              <a:chExt cx="252250" cy="165850"/>
            </a:xfrm>
          </p:grpSpPr>
          <p:sp>
            <p:nvSpPr>
              <p:cNvPr id="2986" name="Google Shape;2986;p42"/>
              <p:cNvSpPr/>
              <p:nvPr/>
            </p:nvSpPr>
            <p:spPr>
              <a:xfrm>
                <a:off x="6491419" y="299375"/>
                <a:ext cx="177925" cy="165850"/>
              </a:xfrm>
              <a:custGeom>
                <a:rect b="b" l="l" r="r" t="t"/>
                <a:pathLst>
                  <a:path extrusionOk="0" h="6634" w="7117">
                    <a:moveTo>
                      <a:pt x="56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38" y="205"/>
                    </a:lnTo>
                    <a:lnTo>
                      <a:pt x="94" y="372"/>
                    </a:lnTo>
                    <a:lnTo>
                      <a:pt x="205" y="576"/>
                    </a:lnTo>
                    <a:lnTo>
                      <a:pt x="502" y="1059"/>
                    </a:lnTo>
                    <a:lnTo>
                      <a:pt x="855" y="1598"/>
                    </a:lnTo>
                    <a:lnTo>
                      <a:pt x="1543" y="2564"/>
                    </a:lnTo>
                    <a:lnTo>
                      <a:pt x="1859" y="3010"/>
                    </a:lnTo>
                    <a:lnTo>
                      <a:pt x="1673" y="3530"/>
                    </a:lnTo>
                    <a:lnTo>
                      <a:pt x="1320" y="4701"/>
                    </a:lnTo>
                    <a:lnTo>
                      <a:pt x="1134" y="5351"/>
                    </a:lnTo>
                    <a:lnTo>
                      <a:pt x="985" y="5927"/>
                    </a:lnTo>
                    <a:lnTo>
                      <a:pt x="930" y="6187"/>
                    </a:lnTo>
                    <a:lnTo>
                      <a:pt x="911" y="6373"/>
                    </a:lnTo>
                    <a:lnTo>
                      <a:pt x="911" y="6522"/>
                    </a:lnTo>
                    <a:lnTo>
                      <a:pt x="911" y="6578"/>
                    </a:lnTo>
                    <a:lnTo>
                      <a:pt x="930" y="6615"/>
                    </a:lnTo>
                    <a:lnTo>
                      <a:pt x="967" y="6633"/>
                    </a:lnTo>
                    <a:lnTo>
                      <a:pt x="1041" y="6615"/>
                    </a:lnTo>
                    <a:lnTo>
                      <a:pt x="1283" y="6540"/>
                    </a:lnTo>
                    <a:lnTo>
                      <a:pt x="1599" y="6410"/>
                    </a:lnTo>
                    <a:lnTo>
                      <a:pt x="2026" y="6206"/>
                    </a:lnTo>
                    <a:lnTo>
                      <a:pt x="3029" y="5686"/>
                    </a:lnTo>
                    <a:lnTo>
                      <a:pt x="4163" y="5054"/>
                    </a:lnTo>
                    <a:lnTo>
                      <a:pt x="5278" y="4385"/>
                    </a:lnTo>
                    <a:lnTo>
                      <a:pt x="6244" y="3772"/>
                    </a:lnTo>
                    <a:lnTo>
                      <a:pt x="6615" y="3512"/>
                    </a:lnTo>
                    <a:lnTo>
                      <a:pt x="6894" y="3307"/>
                    </a:lnTo>
                    <a:lnTo>
                      <a:pt x="7080" y="3159"/>
                    </a:lnTo>
                    <a:lnTo>
                      <a:pt x="7117" y="3103"/>
                    </a:lnTo>
                    <a:lnTo>
                      <a:pt x="7117" y="3066"/>
                    </a:lnTo>
                    <a:lnTo>
                      <a:pt x="7080" y="2992"/>
                    </a:lnTo>
                    <a:lnTo>
                      <a:pt x="6987" y="2917"/>
                    </a:lnTo>
                    <a:lnTo>
                      <a:pt x="6745" y="2731"/>
                    </a:lnTo>
                    <a:lnTo>
                      <a:pt x="6374" y="2527"/>
                    </a:lnTo>
                    <a:lnTo>
                      <a:pt x="5909" y="2286"/>
                    </a:lnTo>
                    <a:lnTo>
                      <a:pt x="5389" y="2025"/>
                    </a:lnTo>
                    <a:lnTo>
                      <a:pt x="4794" y="1765"/>
                    </a:lnTo>
                    <a:lnTo>
                      <a:pt x="3531" y="1208"/>
                    </a:lnTo>
                    <a:lnTo>
                      <a:pt x="2268" y="706"/>
                    </a:lnTo>
                    <a:lnTo>
                      <a:pt x="1171" y="316"/>
                    </a:lnTo>
                    <a:lnTo>
                      <a:pt x="725" y="167"/>
                    </a:lnTo>
                    <a:lnTo>
                      <a:pt x="372" y="56"/>
                    </a:lnTo>
                    <a:lnTo>
                      <a:pt x="131" y="1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7" name="Google Shape;2987;p42"/>
              <p:cNvSpPr/>
              <p:nvPr/>
            </p:nvSpPr>
            <p:spPr>
              <a:xfrm>
                <a:off x="6621019" y="356500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168" y="1"/>
                    </a:moveTo>
                    <a:lnTo>
                      <a:pt x="75" y="38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1" y="261"/>
                    </a:lnTo>
                    <a:lnTo>
                      <a:pt x="19" y="298"/>
                    </a:lnTo>
                    <a:lnTo>
                      <a:pt x="75" y="372"/>
                    </a:lnTo>
                    <a:lnTo>
                      <a:pt x="168" y="391"/>
                    </a:lnTo>
                    <a:lnTo>
                      <a:pt x="261" y="409"/>
                    </a:lnTo>
                    <a:lnTo>
                      <a:pt x="317" y="372"/>
                    </a:lnTo>
                    <a:lnTo>
                      <a:pt x="354" y="335"/>
                    </a:lnTo>
                    <a:lnTo>
                      <a:pt x="391" y="298"/>
                    </a:lnTo>
                    <a:lnTo>
                      <a:pt x="409" y="242"/>
                    </a:lnTo>
                    <a:lnTo>
                      <a:pt x="409" y="205"/>
                    </a:lnTo>
                    <a:lnTo>
                      <a:pt x="409" y="149"/>
                    </a:lnTo>
                    <a:lnTo>
                      <a:pt x="391" y="112"/>
                    </a:lnTo>
                    <a:lnTo>
                      <a:pt x="354" y="75"/>
                    </a:lnTo>
                    <a:lnTo>
                      <a:pt x="317" y="38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8" name="Google Shape;2988;p42"/>
              <p:cNvSpPr/>
              <p:nvPr/>
            </p:nvSpPr>
            <p:spPr>
              <a:xfrm>
                <a:off x="6635419" y="362075"/>
                <a:ext cx="3750" cy="3750"/>
              </a:xfrm>
              <a:custGeom>
                <a:rect b="b" l="l" r="r" t="t"/>
                <a:pathLst>
                  <a:path extrusionOk="0" h="150" w="150">
                    <a:moveTo>
                      <a:pt x="94" y="0"/>
                    </a:moveTo>
                    <a:lnTo>
                      <a:pt x="56" y="19"/>
                    </a:lnTo>
                    <a:lnTo>
                      <a:pt x="19" y="56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56" y="149"/>
                    </a:lnTo>
                    <a:lnTo>
                      <a:pt x="94" y="149"/>
                    </a:lnTo>
                    <a:lnTo>
                      <a:pt x="131" y="131"/>
                    </a:lnTo>
                    <a:lnTo>
                      <a:pt x="149" y="112"/>
                    </a:lnTo>
                    <a:lnTo>
                      <a:pt x="149" y="75"/>
                    </a:lnTo>
                    <a:lnTo>
                      <a:pt x="149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9" name="Google Shape;2989;p42"/>
              <p:cNvSpPr/>
              <p:nvPr/>
            </p:nvSpPr>
            <p:spPr>
              <a:xfrm>
                <a:off x="6607544" y="344425"/>
                <a:ext cx="4675" cy="4675"/>
              </a:xfrm>
              <a:custGeom>
                <a:rect b="b" l="l" r="r" t="t"/>
                <a:pathLst>
                  <a:path extrusionOk="0" h="187" w="187">
                    <a:moveTo>
                      <a:pt x="57" y="0"/>
                    </a:moveTo>
                    <a:lnTo>
                      <a:pt x="19" y="19"/>
                    </a:lnTo>
                    <a:lnTo>
                      <a:pt x="1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9" y="149"/>
                    </a:lnTo>
                    <a:lnTo>
                      <a:pt x="57" y="168"/>
                    </a:lnTo>
                    <a:lnTo>
                      <a:pt x="94" y="186"/>
                    </a:lnTo>
                    <a:lnTo>
                      <a:pt x="131" y="168"/>
                    </a:lnTo>
                    <a:lnTo>
                      <a:pt x="168" y="149"/>
                    </a:lnTo>
                    <a:lnTo>
                      <a:pt x="187" y="130"/>
                    </a:lnTo>
                    <a:lnTo>
                      <a:pt x="187" y="93"/>
                    </a:lnTo>
                    <a:lnTo>
                      <a:pt x="187" y="56"/>
                    </a:lnTo>
                    <a:lnTo>
                      <a:pt x="168" y="19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0" name="Google Shape;2990;p42"/>
              <p:cNvSpPr/>
              <p:nvPr/>
            </p:nvSpPr>
            <p:spPr>
              <a:xfrm>
                <a:off x="6603844" y="354175"/>
                <a:ext cx="9775" cy="9775"/>
              </a:xfrm>
              <a:custGeom>
                <a:rect b="b" l="l" r="r" t="t"/>
                <a:pathLst>
                  <a:path extrusionOk="0" h="391" w="391">
                    <a:moveTo>
                      <a:pt x="186" y="1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56" y="335"/>
                    </a:lnTo>
                    <a:lnTo>
                      <a:pt x="112" y="372"/>
                    </a:lnTo>
                    <a:lnTo>
                      <a:pt x="186" y="391"/>
                    </a:lnTo>
                    <a:lnTo>
                      <a:pt x="279" y="372"/>
                    </a:lnTo>
                    <a:lnTo>
                      <a:pt x="335" y="335"/>
                    </a:lnTo>
                    <a:lnTo>
                      <a:pt x="372" y="261"/>
                    </a:lnTo>
                    <a:lnTo>
                      <a:pt x="390" y="205"/>
                    </a:lnTo>
                    <a:lnTo>
                      <a:pt x="372" y="131"/>
                    </a:lnTo>
                    <a:lnTo>
                      <a:pt x="335" y="56"/>
                    </a:lnTo>
                    <a:lnTo>
                      <a:pt x="279" y="1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1" name="Google Shape;2991;p42"/>
              <p:cNvSpPr/>
              <p:nvPr/>
            </p:nvSpPr>
            <p:spPr>
              <a:xfrm>
                <a:off x="6595019" y="349525"/>
                <a:ext cx="6050" cy="6525"/>
              </a:xfrm>
              <a:custGeom>
                <a:rect b="b" l="l" r="r" t="t"/>
                <a:pathLst>
                  <a:path extrusionOk="0" h="261" w="242">
                    <a:moveTo>
                      <a:pt x="130" y="1"/>
                    </a:moveTo>
                    <a:lnTo>
                      <a:pt x="74" y="19"/>
                    </a:lnTo>
                    <a:lnTo>
                      <a:pt x="37" y="57"/>
                    </a:lnTo>
                    <a:lnTo>
                      <a:pt x="0" y="94"/>
                    </a:lnTo>
                    <a:lnTo>
                      <a:pt x="0" y="131"/>
                    </a:lnTo>
                    <a:lnTo>
                      <a:pt x="0" y="187"/>
                    </a:lnTo>
                    <a:lnTo>
                      <a:pt x="37" y="224"/>
                    </a:lnTo>
                    <a:lnTo>
                      <a:pt x="74" y="242"/>
                    </a:lnTo>
                    <a:lnTo>
                      <a:pt x="130" y="261"/>
                    </a:lnTo>
                    <a:lnTo>
                      <a:pt x="167" y="242"/>
                    </a:lnTo>
                    <a:lnTo>
                      <a:pt x="223" y="224"/>
                    </a:lnTo>
                    <a:lnTo>
                      <a:pt x="242" y="187"/>
                    </a:lnTo>
                    <a:lnTo>
                      <a:pt x="242" y="131"/>
                    </a:lnTo>
                    <a:lnTo>
                      <a:pt x="242" y="94"/>
                    </a:lnTo>
                    <a:lnTo>
                      <a:pt x="223" y="57"/>
                    </a:lnTo>
                    <a:lnTo>
                      <a:pt x="167" y="19"/>
                    </a:lnTo>
                    <a:lnTo>
                      <a:pt x="13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2" name="Google Shape;2992;p42"/>
              <p:cNvSpPr/>
              <p:nvPr/>
            </p:nvSpPr>
            <p:spPr>
              <a:xfrm>
                <a:off x="6590369" y="356025"/>
                <a:ext cx="9300" cy="9800"/>
              </a:xfrm>
              <a:custGeom>
                <a:rect b="b" l="l" r="r" t="t"/>
                <a:pathLst>
                  <a:path extrusionOk="0" h="392" w="372">
                    <a:moveTo>
                      <a:pt x="186" y="1"/>
                    </a:moveTo>
                    <a:lnTo>
                      <a:pt x="112" y="20"/>
                    </a:lnTo>
                    <a:lnTo>
                      <a:pt x="38" y="57"/>
                    </a:lnTo>
                    <a:lnTo>
                      <a:pt x="19" y="131"/>
                    </a:lnTo>
                    <a:lnTo>
                      <a:pt x="0" y="205"/>
                    </a:lnTo>
                    <a:lnTo>
                      <a:pt x="19" y="261"/>
                    </a:lnTo>
                    <a:lnTo>
                      <a:pt x="38" y="335"/>
                    </a:lnTo>
                    <a:lnTo>
                      <a:pt x="112" y="373"/>
                    </a:lnTo>
                    <a:lnTo>
                      <a:pt x="186" y="391"/>
                    </a:lnTo>
                    <a:lnTo>
                      <a:pt x="260" y="373"/>
                    </a:lnTo>
                    <a:lnTo>
                      <a:pt x="316" y="335"/>
                    </a:lnTo>
                    <a:lnTo>
                      <a:pt x="353" y="261"/>
                    </a:lnTo>
                    <a:lnTo>
                      <a:pt x="372" y="205"/>
                    </a:lnTo>
                    <a:lnTo>
                      <a:pt x="353" y="131"/>
                    </a:lnTo>
                    <a:lnTo>
                      <a:pt x="316" y="57"/>
                    </a:lnTo>
                    <a:lnTo>
                      <a:pt x="260" y="2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3" name="Google Shape;2993;p42"/>
              <p:cNvSpPr/>
              <p:nvPr/>
            </p:nvSpPr>
            <p:spPr>
              <a:xfrm>
                <a:off x="6582944" y="334675"/>
                <a:ext cx="9300" cy="9300"/>
              </a:xfrm>
              <a:custGeom>
                <a:rect b="b" l="l" r="r" t="t"/>
                <a:pathLst>
                  <a:path extrusionOk="0" h="372" w="372">
                    <a:moveTo>
                      <a:pt x="186" y="0"/>
                    </a:moveTo>
                    <a:lnTo>
                      <a:pt x="112" y="19"/>
                    </a:lnTo>
                    <a:lnTo>
                      <a:pt x="56" y="56"/>
                    </a:lnTo>
                    <a:lnTo>
                      <a:pt x="19" y="112"/>
                    </a:lnTo>
                    <a:lnTo>
                      <a:pt x="0" y="186"/>
                    </a:lnTo>
                    <a:lnTo>
                      <a:pt x="19" y="242"/>
                    </a:lnTo>
                    <a:lnTo>
                      <a:pt x="56" y="316"/>
                    </a:lnTo>
                    <a:lnTo>
                      <a:pt x="112" y="353"/>
                    </a:lnTo>
                    <a:lnTo>
                      <a:pt x="186" y="372"/>
                    </a:lnTo>
                    <a:lnTo>
                      <a:pt x="260" y="353"/>
                    </a:lnTo>
                    <a:lnTo>
                      <a:pt x="316" y="316"/>
                    </a:lnTo>
                    <a:lnTo>
                      <a:pt x="353" y="242"/>
                    </a:lnTo>
                    <a:lnTo>
                      <a:pt x="372" y="186"/>
                    </a:lnTo>
                    <a:lnTo>
                      <a:pt x="353" y="112"/>
                    </a:lnTo>
                    <a:lnTo>
                      <a:pt x="316" y="56"/>
                    </a:lnTo>
                    <a:lnTo>
                      <a:pt x="260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4" name="Google Shape;2994;p42"/>
              <p:cNvSpPr/>
              <p:nvPr/>
            </p:nvSpPr>
            <p:spPr>
              <a:xfrm>
                <a:off x="6595469" y="382050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61" y="0"/>
                    </a:moveTo>
                    <a:lnTo>
                      <a:pt x="149" y="19"/>
                    </a:lnTo>
                    <a:lnTo>
                      <a:pt x="75" y="75"/>
                    </a:lnTo>
                    <a:lnTo>
                      <a:pt x="19" y="149"/>
                    </a:lnTo>
                    <a:lnTo>
                      <a:pt x="1" y="261"/>
                    </a:lnTo>
                    <a:lnTo>
                      <a:pt x="19" y="353"/>
                    </a:lnTo>
                    <a:lnTo>
                      <a:pt x="75" y="428"/>
                    </a:lnTo>
                    <a:lnTo>
                      <a:pt x="149" y="484"/>
                    </a:lnTo>
                    <a:lnTo>
                      <a:pt x="261" y="502"/>
                    </a:lnTo>
                    <a:lnTo>
                      <a:pt x="354" y="484"/>
                    </a:lnTo>
                    <a:lnTo>
                      <a:pt x="428" y="428"/>
                    </a:lnTo>
                    <a:lnTo>
                      <a:pt x="484" y="353"/>
                    </a:lnTo>
                    <a:lnTo>
                      <a:pt x="502" y="261"/>
                    </a:lnTo>
                    <a:lnTo>
                      <a:pt x="484" y="149"/>
                    </a:lnTo>
                    <a:lnTo>
                      <a:pt x="428" y="75"/>
                    </a:lnTo>
                    <a:lnTo>
                      <a:pt x="354" y="19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5" name="Google Shape;2995;p42"/>
              <p:cNvSpPr/>
              <p:nvPr/>
            </p:nvSpPr>
            <p:spPr>
              <a:xfrm>
                <a:off x="6609869" y="379250"/>
                <a:ext cx="11175" cy="11650"/>
              </a:xfrm>
              <a:custGeom>
                <a:rect b="b" l="l" r="r" t="t"/>
                <a:pathLst>
                  <a:path extrusionOk="0" h="466" w="447">
                    <a:moveTo>
                      <a:pt x="224" y="1"/>
                    </a:moveTo>
                    <a:lnTo>
                      <a:pt x="131" y="20"/>
                    </a:lnTo>
                    <a:lnTo>
                      <a:pt x="56" y="75"/>
                    </a:lnTo>
                    <a:lnTo>
                      <a:pt x="19" y="150"/>
                    </a:lnTo>
                    <a:lnTo>
                      <a:pt x="1" y="243"/>
                    </a:lnTo>
                    <a:lnTo>
                      <a:pt x="19" y="317"/>
                    </a:lnTo>
                    <a:lnTo>
                      <a:pt x="56" y="391"/>
                    </a:lnTo>
                    <a:lnTo>
                      <a:pt x="131" y="447"/>
                    </a:lnTo>
                    <a:lnTo>
                      <a:pt x="224" y="465"/>
                    </a:lnTo>
                    <a:lnTo>
                      <a:pt x="317" y="447"/>
                    </a:lnTo>
                    <a:lnTo>
                      <a:pt x="391" y="391"/>
                    </a:lnTo>
                    <a:lnTo>
                      <a:pt x="428" y="317"/>
                    </a:lnTo>
                    <a:lnTo>
                      <a:pt x="447" y="243"/>
                    </a:lnTo>
                    <a:lnTo>
                      <a:pt x="428" y="150"/>
                    </a:lnTo>
                    <a:lnTo>
                      <a:pt x="391" y="75"/>
                    </a:lnTo>
                    <a:lnTo>
                      <a:pt x="317" y="20"/>
                    </a:lnTo>
                    <a:lnTo>
                      <a:pt x="2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6" name="Google Shape;2996;p42"/>
              <p:cNvSpPr/>
              <p:nvPr/>
            </p:nvSpPr>
            <p:spPr>
              <a:xfrm>
                <a:off x="6593144" y="40295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49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9" y="93"/>
                    </a:lnTo>
                    <a:lnTo>
                      <a:pt x="1" y="149"/>
                    </a:lnTo>
                    <a:lnTo>
                      <a:pt x="19" y="205"/>
                    </a:lnTo>
                    <a:lnTo>
                      <a:pt x="38" y="261"/>
                    </a:lnTo>
                    <a:lnTo>
                      <a:pt x="75" y="279"/>
                    </a:lnTo>
                    <a:lnTo>
                      <a:pt x="149" y="298"/>
                    </a:lnTo>
                    <a:lnTo>
                      <a:pt x="205" y="279"/>
                    </a:lnTo>
                    <a:lnTo>
                      <a:pt x="242" y="261"/>
                    </a:lnTo>
                    <a:lnTo>
                      <a:pt x="280" y="205"/>
                    </a:lnTo>
                    <a:lnTo>
                      <a:pt x="280" y="149"/>
                    </a:lnTo>
                    <a:lnTo>
                      <a:pt x="280" y="93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7" name="Google Shape;2997;p42"/>
              <p:cNvSpPr/>
              <p:nvPr/>
            </p:nvSpPr>
            <p:spPr>
              <a:xfrm>
                <a:off x="6610794" y="397375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131" y="1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205"/>
                    </a:lnTo>
                    <a:lnTo>
                      <a:pt x="38" y="261"/>
                    </a:lnTo>
                    <a:lnTo>
                      <a:pt x="75" y="298"/>
                    </a:lnTo>
                    <a:lnTo>
                      <a:pt x="205" y="298"/>
                    </a:lnTo>
                    <a:lnTo>
                      <a:pt x="242" y="261"/>
                    </a:lnTo>
                    <a:lnTo>
                      <a:pt x="261" y="205"/>
                    </a:lnTo>
                    <a:lnTo>
                      <a:pt x="280" y="149"/>
                    </a:lnTo>
                    <a:lnTo>
                      <a:pt x="261" y="94"/>
                    </a:lnTo>
                    <a:lnTo>
                      <a:pt x="242" y="56"/>
                    </a:lnTo>
                    <a:lnTo>
                      <a:pt x="205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8" name="Google Shape;2998;p42"/>
              <p:cNvSpPr/>
              <p:nvPr/>
            </p:nvSpPr>
            <p:spPr>
              <a:xfrm>
                <a:off x="6625194" y="381575"/>
                <a:ext cx="10250" cy="10250"/>
              </a:xfrm>
              <a:custGeom>
                <a:rect b="b" l="l" r="r" t="t"/>
                <a:pathLst>
                  <a:path extrusionOk="0" h="410" w="410">
                    <a:moveTo>
                      <a:pt x="205" y="1"/>
                    </a:moveTo>
                    <a:lnTo>
                      <a:pt x="131" y="19"/>
                    </a:lnTo>
                    <a:lnTo>
                      <a:pt x="57" y="57"/>
                    </a:lnTo>
                    <a:lnTo>
                      <a:pt x="19" y="131"/>
                    </a:lnTo>
                    <a:lnTo>
                      <a:pt x="1" y="205"/>
                    </a:lnTo>
                    <a:lnTo>
                      <a:pt x="19" y="280"/>
                    </a:lnTo>
                    <a:lnTo>
                      <a:pt x="57" y="354"/>
                    </a:lnTo>
                    <a:lnTo>
                      <a:pt x="131" y="410"/>
                    </a:lnTo>
                    <a:lnTo>
                      <a:pt x="280" y="410"/>
                    </a:lnTo>
                    <a:lnTo>
                      <a:pt x="354" y="354"/>
                    </a:lnTo>
                    <a:lnTo>
                      <a:pt x="391" y="280"/>
                    </a:lnTo>
                    <a:lnTo>
                      <a:pt x="410" y="205"/>
                    </a:lnTo>
                    <a:lnTo>
                      <a:pt x="391" y="131"/>
                    </a:lnTo>
                    <a:lnTo>
                      <a:pt x="354" y="57"/>
                    </a:lnTo>
                    <a:lnTo>
                      <a:pt x="280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9" name="Google Shape;2999;p42"/>
              <p:cNvSpPr/>
              <p:nvPr/>
            </p:nvSpPr>
            <p:spPr>
              <a:xfrm>
                <a:off x="6642394" y="385300"/>
                <a:ext cx="7000" cy="7450"/>
              </a:xfrm>
              <a:custGeom>
                <a:rect b="b" l="l" r="r" t="t"/>
                <a:pathLst>
                  <a:path extrusionOk="0" h="298" w="280">
                    <a:moveTo>
                      <a:pt x="75" y="1"/>
                    </a:moveTo>
                    <a:lnTo>
                      <a:pt x="38" y="38"/>
                    </a:lnTo>
                    <a:lnTo>
                      <a:pt x="0" y="93"/>
                    </a:lnTo>
                    <a:lnTo>
                      <a:pt x="0" y="149"/>
                    </a:lnTo>
                    <a:lnTo>
                      <a:pt x="0" y="205"/>
                    </a:lnTo>
                    <a:lnTo>
                      <a:pt x="38" y="242"/>
                    </a:lnTo>
                    <a:lnTo>
                      <a:pt x="75" y="279"/>
                    </a:lnTo>
                    <a:lnTo>
                      <a:pt x="130" y="298"/>
                    </a:lnTo>
                    <a:lnTo>
                      <a:pt x="205" y="279"/>
                    </a:lnTo>
                    <a:lnTo>
                      <a:pt x="242" y="242"/>
                    </a:lnTo>
                    <a:lnTo>
                      <a:pt x="279" y="205"/>
                    </a:lnTo>
                    <a:lnTo>
                      <a:pt x="279" y="149"/>
                    </a:lnTo>
                    <a:lnTo>
                      <a:pt x="279" y="93"/>
                    </a:lnTo>
                    <a:lnTo>
                      <a:pt x="242" y="38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0" name="Google Shape;3000;p42"/>
              <p:cNvSpPr/>
              <p:nvPr/>
            </p:nvSpPr>
            <p:spPr>
              <a:xfrm>
                <a:off x="6653544" y="377875"/>
                <a:ext cx="6525" cy="6525"/>
              </a:xfrm>
              <a:custGeom>
                <a:rect b="b" l="l" r="r" t="t"/>
                <a:pathLst>
                  <a:path extrusionOk="0" h="261" w="261">
                    <a:moveTo>
                      <a:pt x="75" y="0"/>
                    </a:moveTo>
                    <a:lnTo>
                      <a:pt x="37" y="37"/>
                    </a:lnTo>
                    <a:lnTo>
                      <a:pt x="0" y="75"/>
                    </a:lnTo>
                    <a:lnTo>
                      <a:pt x="0" y="112"/>
                    </a:lnTo>
                    <a:lnTo>
                      <a:pt x="0" y="167"/>
                    </a:lnTo>
                    <a:lnTo>
                      <a:pt x="37" y="242"/>
                    </a:lnTo>
                    <a:lnTo>
                      <a:pt x="93" y="260"/>
                    </a:lnTo>
                    <a:lnTo>
                      <a:pt x="167" y="260"/>
                    </a:lnTo>
                    <a:lnTo>
                      <a:pt x="223" y="242"/>
                    </a:lnTo>
                    <a:lnTo>
                      <a:pt x="260" y="167"/>
                    </a:lnTo>
                    <a:lnTo>
                      <a:pt x="260" y="112"/>
                    </a:lnTo>
                    <a:lnTo>
                      <a:pt x="223" y="37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1" name="Google Shape;3001;p42"/>
              <p:cNvSpPr/>
              <p:nvPr/>
            </p:nvSpPr>
            <p:spPr>
              <a:xfrm>
                <a:off x="6576894" y="381125"/>
                <a:ext cx="8375" cy="8375"/>
              </a:xfrm>
              <a:custGeom>
                <a:rect b="b" l="l" r="r" t="t"/>
                <a:pathLst>
                  <a:path extrusionOk="0" h="335" w="335">
                    <a:moveTo>
                      <a:pt x="131" y="0"/>
                    </a:moveTo>
                    <a:lnTo>
                      <a:pt x="75" y="19"/>
                    </a:lnTo>
                    <a:lnTo>
                      <a:pt x="38" y="56"/>
                    </a:lnTo>
                    <a:lnTo>
                      <a:pt x="1" y="93"/>
                    </a:lnTo>
                    <a:lnTo>
                      <a:pt x="1" y="130"/>
                    </a:lnTo>
                    <a:lnTo>
                      <a:pt x="1" y="186"/>
                    </a:lnTo>
                    <a:lnTo>
                      <a:pt x="19" y="242"/>
                    </a:lnTo>
                    <a:lnTo>
                      <a:pt x="75" y="298"/>
                    </a:lnTo>
                    <a:lnTo>
                      <a:pt x="131" y="335"/>
                    </a:lnTo>
                    <a:lnTo>
                      <a:pt x="223" y="335"/>
                    </a:lnTo>
                    <a:lnTo>
                      <a:pt x="279" y="298"/>
                    </a:lnTo>
                    <a:lnTo>
                      <a:pt x="316" y="223"/>
                    </a:lnTo>
                    <a:lnTo>
                      <a:pt x="335" y="186"/>
                    </a:lnTo>
                    <a:lnTo>
                      <a:pt x="316" y="149"/>
                    </a:lnTo>
                    <a:lnTo>
                      <a:pt x="298" y="75"/>
                    </a:lnTo>
                    <a:lnTo>
                      <a:pt x="242" y="1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2" name="Google Shape;3002;p42"/>
              <p:cNvSpPr/>
              <p:nvPr/>
            </p:nvSpPr>
            <p:spPr>
              <a:xfrm>
                <a:off x="6568069" y="422925"/>
                <a:ext cx="12575" cy="12575"/>
              </a:xfrm>
              <a:custGeom>
                <a:rect b="b" l="l" r="r" t="t"/>
                <a:pathLst>
                  <a:path extrusionOk="0" h="503" w="503">
                    <a:moveTo>
                      <a:pt x="223" y="1"/>
                    </a:moveTo>
                    <a:lnTo>
                      <a:pt x="168" y="19"/>
                    </a:lnTo>
                    <a:lnTo>
                      <a:pt x="131" y="38"/>
                    </a:lnTo>
                    <a:lnTo>
                      <a:pt x="75" y="75"/>
                    </a:lnTo>
                    <a:lnTo>
                      <a:pt x="38" y="131"/>
                    </a:lnTo>
                    <a:lnTo>
                      <a:pt x="75" y="93"/>
                    </a:lnTo>
                    <a:lnTo>
                      <a:pt x="19" y="168"/>
                    </a:lnTo>
                    <a:lnTo>
                      <a:pt x="0" y="242"/>
                    </a:lnTo>
                    <a:lnTo>
                      <a:pt x="0" y="316"/>
                    </a:lnTo>
                    <a:lnTo>
                      <a:pt x="38" y="391"/>
                    </a:lnTo>
                    <a:lnTo>
                      <a:pt x="75" y="446"/>
                    </a:lnTo>
                    <a:lnTo>
                      <a:pt x="149" y="484"/>
                    </a:lnTo>
                    <a:lnTo>
                      <a:pt x="223" y="502"/>
                    </a:lnTo>
                    <a:lnTo>
                      <a:pt x="298" y="502"/>
                    </a:lnTo>
                    <a:lnTo>
                      <a:pt x="391" y="465"/>
                    </a:lnTo>
                    <a:lnTo>
                      <a:pt x="428" y="428"/>
                    </a:lnTo>
                    <a:lnTo>
                      <a:pt x="465" y="391"/>
                    </a:lnTo>
                    <a:lnTo>
                      <a:pt x="484" y="335"/>
                    </a:lnTo>
                    <a:lnTo>
                      <a:pt x="502" y="279"/>
                    </a:lnTo>
                    <a:lnTo>
                      <a:pt x="502" y="223"/>
                    </a:lnTo>
                    <a:lnTo>
                      <a:pt x="484" y="168"/>
                    </a:lnTo>
                    <a:lnTo>
                      <a:pt x="465" y="112"/>
                    </a:lnTo>
                    <a:lnTo>
                      <a:pt x="428" y="75"/>
                    </a:lnTo>
                    <a:lnTo>
                      <a:pt x="391" y="38"/>
                    </a:lnTo>
                    <a:lnTo>
                      <a:pt x="335" y="19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3" name="Google Shape;3003;p42"/>
              <p:cNvSpPr/>
              <p:nvPr/>
            </p:nvSpPr>
            <p:spPr>
              <a:xfrm>
                <a:off x="6581994" y="398300"/>
                <a:ext cx="6550" cy="7000"/>
              </a:xfrm>
              <a:custGeom>
                <a:rect b="b" l="l" r="r" t="t"/>
                <a:pathLst>
                  <a:path extrusionOk="0" h="280" w="262">
                    <a:moveTo>
                      <a:pt x="131" y="1"/>
                    </a:moveTo>
                    <a:lnTo>
                      <a:pt x="75" y="19"/>
                    </a:lnTo>
                    <a:lnTo>
                      <a:pt x="19" y="57"/>
                    </a:lnTo>
                    <a:lnTo>
                      <a:pt x="1" y="94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42"/>
                    </a:lnTo>
                    <a:lnTo>
                      <a:pt x="75" y="261"/>
                    </a:lnTo>
                    <a:lnTo>
                      <a:pt x="131" y="279"/>
                    </a:lnTo>
                    <a:lnTo>
                      <a:pt x="187" y="261"/>
                    </a:lnTo>
                    <a:lnTo>
                      <a:pt x="224" y="242"/>
                    </a:lnTo>
                    <a:lnTo>
                      <a:pt x="242" y="187"/>
                    </a:lnTo>
                    <a:lnTo>
                      <a:pt x="261" y="149"/>
                    </a:lnTo>
                    <a:lnTo>
                      <a:pt x="242" y="94"/>
                    </a:lnTo>
                    <a:lnTo>
                      <a:pt x="224" y="57"/>
                    </a:lnTo>
                    <a:lnTo>
                      <a:pt x="187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4" name="Google Shape;3004;p42"/>
              <p:cNvSpPr/>
              <p:nvPr/>
            </p:nvSpPr>
            <p:spPr>
              <a:xfrm>
                <a:off x="6566219" y="343025"/>
                <a:ext cx="11625" cy="11650"/>
              </a:xfrm>
              <a:custGeom>
                <a:rect b="b" l="l" r="r" t="t"/>
                <a:pathLst>
                  <a:path extrusionOk="0" h="466" w="465">
                    <a:moveTo>
                      <a:pt x="167" y="1"/>
                    </a:moveTo>
                    <a:lnTo>
                      <a:pt x="93" y="38"/>
                    </a:lnTo>
                    <a:lnTo>
                      <a:pt x="37" y="94"/>
                    </a:lnTo>
                    <a:lnTo>
                      <a:pt x="19" y="168"/>
                    </a:lnTo>
                    <a:lnTo>
                      <a:pt x="0" y="186"/>
                    </a:lnTo>
                    <a:lnTo>
                      <a:pt x="0" y="224"/>
                    </a:lnTo>
                    <a:lnTo>
                      <a:pt x="0" y="279"/>
                    </a:lnTo>
                    <a:lnTo>
                      <a:pt x="19" y="335"/>
                    </a:lnTo>
                    <a:lnTo>
                      <a:pt x="56" y="372"/>
                    </a:lnTo>
                    <a:lnTo>
                      <a:pt x="93" y="409"/>
                    </a:lnTo>
                    <a:lnTo>
                      <a:pt x="130" y="447"/>
                    </a:lnTo>
                    <a:lnTo>
                      <a:pt x="186" y="465"/>
                    </a:lnTo>
                    <a:lnTo>
                      <a:pt x="297" y="465"/>
                    </a:lnTo>
                    <a:lnTo>
                      <a:pt x="335" y="447"/>
                    </a:lnTo>
                    <a:lnTo>
                      <a:pt x="390" y="409"/>
                    </a:lnTo>
                    <a:lnTo>
                      <a:pt x="409" y="372"/>
                    </a:lnTo>
                    <a:lnTo>
                      <a:pt x="446" y="335"/>
                    </a:lnTo>
                    <a:lnTo>
                      <a:pt x="465" y="279"/>
                    </a:lnTo>
                    <a:lnTo>
                      <a:pt x="465" y="224"/>
                    </a:lnTo>
                    <a:lnTo>
                      <a:pt x="465" y="186"/>
                    </a:lnTo>
                    <a:lnTo>
                      <a:pt x="446" y="168"/>
                    </a:lnTo>
                    <a:lnTo>
                      <a:pt x="428" y="94"/>
                    </a:lnTo>
                    <a:lnTo>
                      <a:pt x="372" y="3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5" name="Google Shape;3005;p42"/>
              <p:cNvSpPr/>
              <p:nvPr/>
            </p:nvSpPr>
            <p:spPr>
              <a:xfrm>
                <a:off x="6555069" y="325375"/>
                <a:ext cx="12100" cy="12100"/>
              </a:xfrm>
              <a:custGeom>
                <a:rect b="b" l="l" r="r" t="t"/>
                <a:pathLst>
                  <a:path extrusionOk="0" h="484" w="484">
                    <a:moveTo>
                      <a:pt x="205" y="1"/>
                    </a:moveTo>
                    <a:lnTo>
                      <a:pt x="112" y="38"/>
                    </a:lnTo>
                    <a:lnTo>
                      <a:pt x="56" y="94"/>
                    </a:lnTo>
                    <a:lnTo>
                      <a:pt x="19" y="168"/>
                    </a:lnTo>
                    <a:lnTo>
                      <a:pt x="0" y="261"/>
                    </a:lnTo>
                    <a:lnTo>
                      <a:pt x="37" y="335"/>
                    </a:lnTo>
                    <a:lnTo>
                      <a:pt x="93" y="409"/>
                    </a:lnTo>
                    <a:lnTo>
                      <a:pt x="167" y="447"/>
                    </a:lnTo>
                    <a:lnTo>
                      <a:pt x="223" y="465"/>
                    </a:lnTo>
                    <a:lnTo>
                      <a:pt x="279" y="484"/>
                    </a:lnTo>
                    <a:lnTo>
                      <a:pt x="316" y="465"/>
                    </a:lnTo>
                    <a:lnTo>
                      <a:pt x="372" y="447"/>
                    </a:lnTo>
                    <a:lnTo>
                      <a:pt x="428" y="409"/>
                    </a:lnTo>
                    <a:lnTo>
                      <a:pt x="465" y="354"/>
                    </a:lnTo>
                    <a:lnTo>
                      <a:pt x="483" y="298"/>
                    </a:lnTo>
                    <a:lnTo>
                      <a:pt x="483" y="224"/>
                    </a:lnTo>
                    <a:lnTo>
                      <a:pt x="465" y="149"/>
                    </a:lnTo>
                    <a:lnTo>
                      <a:pt x="428" y="75"/>
                    </a:lnTo>
                    <a:lnTo>
                      <a:pt x="353" y="38"/>
                    </a:lnTo>
                    <a:lnTo>
                      <a:pt x="298" y="19"/>
                    </a:lnTo>
                    <a:lnTo>
                      <a:pt x="2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6" name="Google Shape;3006;p42"/>
              <p:cNvSpPr/>
              <p:nvPr/>
            </p:nvSpPr>
            <p:spPr>
              <a:xfrm>
                <a:off x="6417094" y="367175"/>
                <a:ext cx="250875" cy="13500"/>
              </a:xfrm>
              <a:custGeom>
                <a:rect b="b" l="l" r="r" t="t"/>
                <a:pathLst>
                  <a:path extrusionOk="0" h="540" w="10035">
                    <a:moveTo>
                      <a:pt x="280" y="1"/>
                    </a:moveTo>
                    <a:lnTo>
                      <a:pt x="168" y="19"/>
                    </a:lnTo>
                    <a:lnTo>
                      <a:pt x="75" y="75"/>
                    </a:lnTo>
                    <a:lnTo>
                      <a:pt x="19" y="168"/>
                    </a:lnTo>
                    <a:lnTo>
                      <a:pt x="1" y="280"/>
                    </a:lnTo>
                    <a:lnTo>
                      <a:pt x="38" y="372"/>
                    </a:lnTo>
                    <a:lnTo>
                      <a:pt x="94" y="465"/>
                    </a:lnTo>
                    <a:lnTo>
                      <a:pt x="187" y="521"/>
                    </a:lnTo>
                    <a:lnTo>
                      <a:pt x="280" y="540"/>
                    </a:lnTo>
                    <a:lnTo>
                      <a:pt x="9979" y="354"/>
                    </a:lnTo>
                    <a:lnTo>
                      <a:pt x="10016" y="335"/>
                    </a:lnTo>
                    <a:lnTo>
                      <a:pt x="10034" y="298"/>
                    </a:lnTo>
                    <a:lnTo>
                      <a:pt x="10016" y="261"/>
                    </a:lnTo>
                    <a:lnTo>
                      <a:pt x="9979" y="242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007" name="Google Shape;3007;p42"/>
          <p:cNvSpPr/>
          <p:nvPr/>
        </p:nvSpPr>
        <p:spPr>
          <a:xfrm flipH="1">
            <a:off x="7542525" y="0"/>
            <a:ext cx="1601475" cy="507075"/>
          </a:xfrm>
          <a:custGeom>
            <a:rect b="b" l="l" r="r" t="t"/>
            <a:pathLst>
              <a:path extrusionOk="0" h="20283" w="64059">
                <a:moveTo>
                  <a:pt x="1" y="1"/>
                </a:moveTo>
                <a:lnTo>
                  <a:pt x="1" y="12758"/>
                </a:lnTo>
                <a:lnTo>
                  <a:pt x="1011" y="13354"/>
                </a:lnTo>
                <a:lnTo>
                  <a:pt x="2040" y="13931"/>
                </a:lnTo>
                <a:lnTo>
                  <a:pt x="3068" y="14472"/>
                </a:lnTo>
                <a:lnTo>
                  <a:pt x="4097" y="15014"/>
                </a:lnTo>
                <a:lnTo>
                  <a:pt x="5161" y="15537"/>
                </a:lnTo>
                <a:lnTo>
                  <a:pt x="6208" y="16042"/>
                </a:lnTo>
                <a:lnTo>
                  <a:pt x="7273" y="16530"/>
                </a:lnTo>
                <a:lnTo>
                  <a:pt x="8355" y="16999"/>
                </a:lnTo>
                <a:lnTo>
                  <a:pt x="9438" y="17432"/>
                </a:lnTo>
                <a:lnTo>
                  <a:pt x="10539" y="17829"/>
                </a:lnTo>
                <a:lnTo>
                  <a:pt x="11639" y="18226"/>
                </a:lnTo>
                <a:lnTo>
                  <a:pt x="12758" y="18587"/>
                </a:lnTo>
                <a:lnTo>
                  <a:pt x="13877" y="18911"/>
                </a:lnTo>
                <a:lnTo>
                  <a:pt x="15014" y="19200"/>
                </a:lnTo>
                <a:lnTo>
                  <a:pt x="16150" y="19471"/>
                </a:lnTo>
                <a:lnTo>
                  <a:pt x="17305" y="19705"/>
                </a:lnTo>
                <a:lnTo>
                  <a:pt x="17937" y="19814"/>
                </a:lnTo>
                <a:lnTo>
                  <a:pt x="18550" y="19904"/>
                </a:lnTo>
                <a:lnTo>
                  <a:pt x="19182" y="19994"/>
                </a:lnTo>
                <a:lnTo>
                  <a:pt x="19813" y="20066"/>
                </a:lnTo>
                <a:lnTo>
                  <a:pt x="20445" y="20138"/>
                </a:lnTo>
                <a:lnTo>
                  <a:pt x="21095" y="20193"/>
                </a:lnTo>
                <a:lnTo>
                  <a:pt x="21726" y="20229"/>
                </a:lnTo>
                <a:lnTo>
                  <a:pt x="22358" y="20265"/>
                </a:lnTo>
                <a:lnTo>
                  <a:pt x="22989" y="20283"/>
                </a:lnTo>
                <a:lnTo>
                  <a:pt x="24252" y="20283"/>
                </a:lnTo>
                <a:lnTo>
                  <a:pt x="24866" y="20265"/>
                </a:lnTo>
                <a:lnTo>
                  <a:pt x="25497" y="20229"/>
                </a:lnTo>
                <a:lnTo>
                  <a:pt x="26129" y="20193"/>
                </a:lnTo>
                <a:lnTo>
                  <a:pt x="26760" y="20138"/>
                </a:lnTo>
                <a:lnTo>
                  <a:pt x="27392" y="20084"/>
                </a:lnTo>
                <a:lnTo>
                  <a:pt x="28006" y="20012"/>
                </a:lnTo>
                <a:lnTo>
                  <a:pt x="28637" y="19922"/>
                </a:lnTo>
                <a:lnTo>
                  <a:pt x="29269" y="19832"/>
                </a:lnTo>
                <a:lnTo>
                  <a:pt x="29882" y="19723"/>
                </a:lnTo>
                <a:lnTo>
                  <a:pt x="30496" y="19597"/>
                </a:lnTo>
                <a:lnTo>
                  <a:pt x="31127" y="19471"/>
                </a:lnTo>
                <a:lnTo>
                  <a:pt x="31741" y="19326"/>
                </a:lnTo>
                <a:lnTo>
                  <a:pt x="32354" y="19182"/>
                </a:lnTo>
                <a:lnTo>
                  <a:pt x="32968" y="19020"/>
                </a:lnTo>
                <a:lnTo>
                  <a:pt x="33563" y="18839"/>
                </a:lnTo>
                <a:lnTo>
                  <a:pt x="34177" y="18659"/>
                </a:lnTo>
                <a:lnTo>
                  <a:pt x="34790" y="18460"/>
                </a:lnTo>
                <a:lnTo>
                  <a:pt x="35386" y="18262"/>
                </a:lnTo>
                <a:lnTo>
                  <a:pt x="35981" y="18045"/>
                </a:lnTo>
                <a:lnTo>
                  <a:pt x="36577" y="17811"/>
                </a:lnTo>
                <a:lnTo>
                  <a:pt x="37172" y="17576"/>
                </a:lnTo>
                <a:lnTo>
                  <a:pt x="37768" y="17323"/>
                </a:lnTo>
                <a:lnTo>
                  <a:pt x="38363" y="17053"/>
                </a:lnTo>
                <a:lnTo>
                  <a:pt x="38958" y="16782"/>
                </a:lnTo>
                <a:lnTo>
                  <a:pt x="39536" y="16493"/>
                </a:lnTo>
                <a:lnTo>
                  <a:pt x="40113" y="16205"/>
                </a:lnTo>
                <a:lnTo>
                  <a:pt x="40673" y="15898"/>
                </a:lnTo>
                <a:lnTo>
                  <a:pt x="41791" y="15266"/>
                </a:lnTo>
                <a:lnTo>
                  <a:pt x="42892" y="14599"/>
                </a:lnTo>
                <a:lnTo>
                  <a:pt x="43975" y="13895"/>
                </a:lnTo>
                <a:lnTo>
                  <a:pt x="45039" y="13191"/>
                </a:lnTo>
                <a:lnTo>
                  <a:pt x="46086" y="12451"/>
                </a:lnTo>
                <a:lnTo>
                  <a:pt x="47133" y="11694"/>
                </a:lnTo>
                <a:lnTo>
                  <a:pt x="48161" y="10918"/>
                </a:lnTo>
                <a:lnTo>
                  <a:pt x="50200" y="9348"/>
                </a:lnTo>
                <a:lnTo>
                  <a:pt x="52239" y="7760"/>
                </a:lnTo>
                <a:lnTo>
                  <a:pt x="54278" y="6190"/>
                </a:lnTo>
                <a:lnTo>
                  <a:pt x="55433" y="5324"/>
                </a:lnTo>
                <a:lnTo>
                  <a:pt x="56624" y="4494"/>
                </a:lnTo>
                <a:lnTo>
                  <a:pt x="57815" y="3682"/>
                </a:lnTo>
                <a:lnTo>
                  <a:pt x="59024" y="2888"/>
                </a:lnTo>
                <a:lnTo>
                  <a:pt x="60251" y="2112"/>
                </a:lnTo>
                <a:lnTo>
                  <a:pt x="61514" y="1372"/>
                </a:lnTo>
                <a:lnTo>
                  <a:pt x="62777" y="668"/>
                </a:lnTo>
                <a:lnTo>
                  <a:pt x="6405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08" name="Google Shape;3008;p42"/>
          <p:cNvSpPr/>
          <p:nvPr/>
        </p:nvSpPr>
        <p:spPr>
          <a:xfrm flipH="1">
            <a:off x="7225850" y="0"/>
            <a:ext cx="1918150" cy="900450"/>
          </a:xfrm>
          <a:custGeom>
            <a:rect b="b" l="l" r="r" t="t"/>
            <a:pathLst>
              <a:path extrusionOk="0" h="36018" w="76726">
                <a:moveTo>
                  <a:pt x="64058" y="1"/>
                </a:moveTo>
                <a:lnTo>
                  <a:pt x="62777" y="668"/>
                </a:lnTo>
                <a:lnTo>
                  <a:pt x="61514" y="1372"/>
                </a:lnTo>
                <a:lnTo>
                  <a:pt x="60251" y="2112"/>
                </a:lnTo>
                <a:lnTo>
                  <a:pt x="59024" y="2888"/>
                </a:lnTo>
                <a:lnTo>
                  <a:pt x="57815" y="3682"/>
                </a:lnTo>
                <a:lnTo>
                  <a:pt x="56624" y="4494"/>
                </a:lnTo>
                <a:lnTo>
                  <a:pt x="55433" y="5324"/>
                </a:lnTo>
                <a:lnTo>
                  <a:pt x="54278" y="6190"/>
                </a:lnTo>
                <a:lnTo>
                  <a:pt x="52239" y="7760"/>
                </a:lnTo>
                <a:lnTo>
                  <a:pt x="50200" y="9348"/>
                </a:lnTo>
                <a:lnTo>
                  <a:pt x="48161" y="10918"/>
                </a:lnTo>
                <a:lnTo>
                  <a:pt x="47133" y="11694"/>
                </a:lnTo>
                <a:lnTo>
                  <a:pt x="46086" y="12451"/>
                </a:lnTo>
                <a:lnTo>
                  <a:pt x="45039" y="13191"/>
                </a:lnTo>
                <a:lnTo>
                  <a:pt x="43975" y="13895"/>
                </a:lnTo>
                <a:lnTo>
                  <a:pt x="42892" y="14599"/>
                </a:lnTo>
                <a:lnTo>
                  <a:pt x="41791" y="15266"/>
                </a:lnTo>
                <a:lnTo>
                  <a:pt x="40673" y="15898"/>
                </a:lnTo>
                <a:lnTo>
                  <a:pt x="40113" y="16205"/>
                </a:lnTo>
                <a:lnTo>
                  <a:pt x="39536" y="16493"/>
                </a:lnTo>
                <a:lnTo>
                  <a:pt x="38958" y="16782"/>
                </a:lnTo>
                <a:lnTo>
                  <a:pt x="38363" y="17053"/>
                </a:lnTo>
                <a:lnTo>
                  <a:pt x="37768" y="17323"/>
                </a:lnTo>
                <a:lnTo>
                  <a:pt x="37172" y="17576"/>
                </a:lnTo>
                <a:lnTo>
                  <a:pt x="36577" y="17811"/>
                </a:lnTo>
                <a:lnTo>
                  <a:pt x="35981" y="18045"/>
                </a:lnTo>
                <a:lnTo>
                  <a:pt x="35386" y="18262"/>
                </a:lnTo>
                <a:lnTo>
                  <a:pt x="34790" y="18460"/>
                </a:lnTo>
                <a:lnTo>
                  <a:pt x="34177" y="18659"/>
                </a:lnTo>
                <a:lnTo>
                  <a:pt x="33563" y="18839"/>
                </a:lnTo>
                <a:lnTo>
                  <a:pt x="32968" y="19020"/>
                </a:lnTo>
                <a:lnTo>
                  <a:pt x="32354" y="19182"/>
                </a:lnTo>
                <a:lnTo>
                  <a:pt x="31741" y="19326"/>
                </a:lnTo>
                <a:lnTo>
                  <a:pt x="31127" y="19471"/>
                </a:lnTo>
                <a:lnTo>
                  <a:pt x="30496" y="19597"/>
                </a:lnTo>
                <a:lnTo>
                  <a:pt x="29882" y="19723"/>
                </a:lnTo>
                <a:lnTo>
                  <a:pt x="29269" y="19832"/>
                </a:lnTo>
                <a:lnTo>
                  <a:pt x="28637" y="19922"/>
                </a:lnTo>
                <a:lnTo>
                  <a:pt x="28006" y="20012"/>
                </a:lnTo>
                <a:lnTo>
                  <a:pt x="27392" y="20084"/>
                </a:lnTo>
                <a:lnTo>
                  <a:pt x="26760" y="20138"/>
                </a:lnTo>
                <a:lnTo>
                  <a:pt x="26129" y="20193"/>
                </a:lnTo>
                <a:lnTo>
                  <a:pt x="25497" y="20229"/>
                </a:lnTo>
                <a:lnTo>
                  <a:pt x="24866" y="20265"/>
                </a:lnTo>
                <a:lnTo>
                  <a:pt x="24252" y="20283"/>
                </a:lnTo>
                <a:lnTo>
                  <a:pt x="22989" y="20283"/>
                </a:lnTo>
                <a:lnTo>
                  <a:pt x="22358" y="20265"/>
                </a:lnTo>
                <a:lnTo>
                  <a:pt x="21726" y="20229"/>
                </a:lnTo>
                <a:lnTo>
                  <a:pt x="21095" y="20193"/>
                </a:lnTo>
                <a:lnTo>
                  <a:pt x="20445" y="20138"/>
                </a:lnTo>
                <a:lnTo>
                  <a:pt x="19813" y="20066"/>
                </a:lnTo>
                <a:lnTo>
                  <a:pt x="19182" y="19994"/>
                </a:lnTo>
                <a:lnTo>
                  <a:pt x="18550" y="19904"/>
                </a:lnTo>
                <a:lnTo>
                  <a:pt x="17937" y="19814"/>
                </a:lnTo>
                <a:lnTo>
                  <a:pt x="17305" y="19705"/>
                </a:lnTo>
                <a:lnTo>
                  <a:pt x="16150" y="19471"/>
                </a:lnTo>
                <a:lnTo>
                  <a:pt x="15014" y="19200"/>
                </a:lnTo>
                <a:lnTo>
                  <a:pt x="13877" y="18911"/>
                </a:lnTo>
                <a:lnTo>
                  <a:pt x="12758" y="18587"/>
                </a:lnTo>
                <a:lnTo>
                  <a:pt x="11639" y="18226"/>
                </a:lnTo>
                <a:lnTo>
                  <a:pt x="10539" y="17829"/>
                </a:lnTo>
                <a:lnTo>
                  <a:pt x="9438" y="17432"/>
                </a:lnTo>
                <a:lnTo>
                  <a:pt x="8355" y="16999"/>
                </a:lnTo>
                <a:lnTo>
                  <a:pt x="7273" y="16530"/>
                </a:lnTo>
                <a:lnTo>
                  <a:pt x="6208" y="16042"/>
                </a:lnTo>
                <a:lnTo>
                  <a:pt x="5161" y="15537"/>
                </a:lnTo>
                <a:lnTo>
                  <a:pt x="4097" y="15014"/>
                </a:lnTo>
                <a:lnTo>
                  <a:pt x="3068" y="14472"/>
                </a:lnTo>
                <a:lnTo>
                  <a:pt x="2040" y="13931"/>
                </a:lnTo>
                <a:lnTo>
                  <a:pt x="1011" y="13354"/>
                </a:lnTo>
                <a:lnTo>
                  <a:pt x="1" y="12758"/>
                </a:lnTo>
                <a:lnTo>
                  <a:pt x="1" y="31524"/>
                </a:lnTo>
                <a:lnTo>
                  <a:pt x="686" y="31903"/>
                </a:lnTo>
                <a:lnTo>
                  <a:pt x="1390" y="32264"/>
                </a:lnTo>
                <a:lnTo>
                  <a:pt x="1967" y="32553"/>
                </a:lnTo>
                <a:lnTo>
                  <a:pt x="2545" y="32824"/>
                </a:lnTo>
                <a:lnTo>
                  <a:pt x="3140" y="33076"/>
                </a:lnTo>
                <a:lnTo>
                  <a:pt x="3718" y="33329"/>
                </a:lnTo>
                <a:lnTo>
                  <a:pt x="4313" y="33563"/>
                </a:lnTo>
                <a:lnTo>
                  <a:pt x="4909" y="33780"/>
                </a:lnTo>
                <a:lnTo>
                  <a:pt x="5504" y="33997"/>
                </a:lnTo>
                <a:lnTo>
                  <a:pt x="6118" y="34195"/>
                </a:lnTo>
                <a:lnTo>
                  <a:pt x="6713" y="34394"/>
                </a:lnTo>
                <a:lnTo>
                  <a:pt x="7327" y="34574"/>
                </a:lnTo>
                <a:lnTo>
                  <a:pt x="7940" y="34736"/>
                </a:lnTo>
                <a:lnTo>
                  <a:pt x="8554" y="34899"/>
                </a:lnTo>
                <a:lnTo>
                  <a:pt x="9167" y="35043"/>
                </a:lnTo>
                <a:lnTo>
                  <a:pt x="9781" y="35169"/>
                </a:lnTo>
                <a:lnTo>
                  <a:pt x="11026" y="35404"/>
                </a:lnTo>
                <a:lnTo>
                  <a:pt x="12289" y="35602"/>
                </a:lnTo>
                <a:lnTo>
                  <a:pt x="13552" y="35765"/>
                </a:lnTo>
                <a:lnTo>
                  <a:pt x="14815" y="35891"/>
                </a:lnTo>
                <a:lnTo>
                  <a:pt x="16078" y="35963"/>
                </a:lnTo>
                <a:lnTo>
                  <a:pt x="17359" y="36018"/>
                </a:lnTo>
                <a:lnTo>
                  <a:pt x="18622" y="36018"/>
                </a:lnTo>
                <a:lnTo>
                  <a:pt x="19904" y="35999"/>
                </a:lnTo>
                <a:lnTo>
                  <a:pt x="21185" y="35927"/>
                </a:lnTo>
                <a:lnTo>
                  <a:pt x="21943" y="35873"/>
                </a:lnTo>
                <a:lnTo>
                  <a:pt x="22700" y="35819"/>
                </a:lnTo>
                <a:lnTo>
                  <a:pt x="23458" y="35729"/>
                </a:lnTo>
                <a:lnTo>
                  <a:pt x="24198" y="35639"/>
                </a:lnTo>
                <a:lnTo>
                  <a:pt x="24956" y="35530"/>
                </a:lnTo>
                <a:lnTo>
                  <a:pt x="25696" y="35404"/>
                </a:lnTo>
                <a:lnTo>
                  <a:pt x="26454" y="35278"/>
                </a:lnTo>
                <a:lnTo>
                  <a:pt x="27194" y="35133"/>
                </a:lnTo>
                <a:lnTo>
                  <a:pt x="27933" y="34971"/>
                </a:lnTo>
                <a:lnTo>
                  <a:pt x="28673" y="34809"/>
                </a:lnTo>
                <a:lnTo>
                  <a:pt x="29395" y="34628"/>
                </a:lnTo>
                <a:lnTo>
                  <a:pt x="30135" y="34430"/>
                </a:lnTo>
                <a:lnTo>
                  <a:pt x="30857" y="34231"/>
                </a:lnTo>
                <a:lnTo>
                  <a:pt x="31578" y="34015"/>
                </a:lnTo>
                <a:lnTo>
                  <a:pt x="32300" y="33798"/>
                </a:lnTo>
                <a:lnTo>
                  <a:pt x="33022" y="33563"/>
                </a:lnTo>
                <a:lnTo>
                  <a:pt x="33744" y="33311"/>
                </a:lnTo>
                <a:lnTo>
                  <a:pt x="34447" y="33058"/>
                </a:lnTo>
                <a:lnTo>
                  <a:pt x="35855" y="32499"/>
                </a:lnTo>
                <a:lnTo>
                  <a:pt x="37262" y="31921"/>
                </a:lnTo>
                <a:lnTo>
                  <a:pt x="38634" y="31308"/>
                </a:lnTo>
                <a:lnTo>
                  <a:pt x="40005" y="30640"/>
                </a:lnTo>
                <a:lnTo>
                  <a:pt x="41358" y="29955"/>
                </a:lnTo>
                <a:lnTo>
                  <a:pt x="42676" y="29233"/>
                </a:lnTo>
                <a:lnTo>
                  <a:pt x="43993" y="28475"/>
                </a:lnTo>
                <a:lnTo>
                  <a:pt x="45274" y="27699"/>
                </a:lnTo>
                <a:lnTo>
                  <a:pt x="46537" y="26887"/>
                </a:lnTo>
                <a:lnTo>
                  <a:pt x="47782" y="26057"/>
                </a:lnTo>
                <a:lnTo>
                  <a:pt x="49027" y="25209"/>
                </a:lnTo>
                <a:lnTo>
                  <a:pt x="50236" y="24325"/>
                </a:lnTo>
                <a:lnTo>
                  <a:pt x="51427" y="23423"/>
                </a:lnTo>
                <a:lnTo>
                  <a:pt x="52600" y="22484"/>
                </a:lnTo>
                <a:lnTo>
                  <a:pt x="53773" y="21546"/>
                </a:lnTo>
                <a:lnTo>
                  <a:pt x="54801" y="20662"/>
                </a:lnTo>
                <a:lnTo>
                  <a:pt x="55812" y="19741"/>
                </a:lnTo>
                <a:lnTo>
                  <a:pt x="56804" y="18821"/>
                </a:lnTo>
                <a:lnTo>
                  <a:pt x="57779" y="17865"/>
                </a:lnTo>
                <a:lnTo>
                  <a:pt x="58735" y="16908"/>
                </a:lnTo>
                <a:lnTo>
                  <a:pt x="59673" y="15916"/>
                </a:lnTo>
                <a:lnTo>
                  <a:pt x="60612" y="14924"/>
                </a:lnTo>
                <a:lnTo>
                  <a:pt x="61532" y="13913"/>
                </a:lnTo>
                <a:lnTo>
                  <a:pt x="63246" y="12000"/>
                </a:lnTo>
                <a:lnTo>
                  <a:pt x="64978" y="10070"/>
                </a:lnTo>
                <a:lnTo>
                  <a:pt x="65863" y="9113"/>
                </a:lnTo>
                <a:lnTo>
                  <a:pt x="66747" y="8157"/>
                </a:lnTo>
                <a:lnTo>
                  <a:pt x="67649" y="7219"/>
                </a:lnTo>
                <a:lnTo>
                  <a:pt x="68569" y="6298"/>
                </a:lnTo>
                <a:lnTo>
                  <a:pt x="69490" y="5396"/>
                </a:lnTo>
                <a:lnTo>
                  <a:pt x="70446" y="4530"/>
                </a:lnTo>
                <a:lnTo>
                  <a:pt x="71438" y="3682"/>
                </a:lnTo>
                <a:lnTo>
                  <a:pt x="71926" y="3267"/>
                </a:lnTo>
                <a:lnTo>
                  <a:pt x="72431" y="2870"/>
                </a:lnTo>
                <a:lnTo>
                  <a:pt x="72936" y="2473"/>
                </a:lnTo>
                <a:lnTo>
                  <a:pt x="73459" y="2076"/>
                </a:lnTo>
                <a:lnTo>
                  <a:pt x="73983" y="1715"/>
                </a:lnTo>
                <a:lnTo>
                  <a:pt x="74524" y="1336"/>
                </a:lnTo>
                <a:lnTo>
                  <a:pt x="75065" y="993"/>
                </a:lnTo>
                <a:lnTo>
                  <a:pt x="75607" y="650"/>
                </a:lnTo>
                <a:lnTo>
                  <a:pt x="76166" y="308"/>
                </a:lnTo>
                <a:lnTo>
                  <a:pt x="7672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09" name="Google Shape;3009;p42"/>
          <p:cNvGrpSpPr/>
          <p:nvPr/>
        </p:nvGrpSpPr>
        <p:grpSpPr>
          <a:xfrm flipH="1">
            <a:off x="176625" y="112325"/>
            <a:ext cx="2411252" cy="1045019"/>
            <a:chOff x="6469288" y="50400"/>
            <a:chExt cx="2411252" cy="1045019"/>
          </a:xfrm>
        </p:grpSpPr>
        <p:sp>
          <p:nvSpPr>
            <p:cNvPr id="3010" name="Google Shape;3010;p42"/>
            <p:cNvSpPr/>
            <p:nvPr/>
          </p:nvSpPr>
          <p:spPr>
            <a:xfrm>
              <a:off x="6469288" y="50400"/>
              <a:ext cx="522525" cy="510700"/>
            </a:xfrm>
            <a:custGeom>
              <a:rect b="b" l="l" r="r" t="t"/>
              <a:pathLst>
                <a:path extrusionOk="0" h="20428" w="20901">
                  <a:moveTo>
                    <a:pt x="13871" y="1002"/>
                  </a:moveTo>
                  <a:lnTo>
                    <a:pt x="13701" y="1304"/>
                  </a:lnTo>
                  <a:lnTo>
                    <a:pt x="13569" y="1380"/>
                  </a:lnTo>
                  <a:lnTo>
                    <a:pt x="13455" y="1493"/>
                  </a:lnTo>
                  <a:lnTo>
                    <a:pt x="13361" y="1606"/>
                  </a:lnTo>
                  <a:lnTo>
                    <a:pt x="13285" y="1739"/>
                  </a:lnTo>
                  <a:lnTo>
                    <a:pt x="13247" y="1871"/>
                  </a:lnTo>
                  <a:lnTo>
                    <a:pt x="13210" y="2003"/>
                  </a:lnTo>
                  <a:lnTo>
                    <a:pt x="13210" y="2154"/>
                  </a:lnTo>
                  <a:lnTo>
                    <a:pt x="13228" y="2287"/>
                  </a:lnTo>
                  <a:lnTo>
                    <a:pt x="12850" y="3175"/>
                  </a:lnTo>
                  <a:lnTo>
                    <a:pt x="12510" y="4063"/>
                  </a:lnTo>
                  <a:lnTo>
                    <a:pt x="12208" y="4989"/>
                  </a:lnTo>
                  <a:lnTo>
                    <a:pt x="11925" y="5896"/>
                  </a:lnTo>
                  <a:lnTo>
                    <a:pt x="11660" y="6822"/>
                  </a:lnTo>
                  <a:lnTo>
                    <a:pt x="11395" y="7748"/>
                  </a:lnTo>
                  <a:lnTo>
                    <a:pt x="10904" y="9562"/>
                  </a:lnTo>
                  <a:lnTo>
                    <a:pt x="10394" y="11357"/>
                  </a:lnTo>
                  <a:lnTo>
                    <a:pt x="9921" y="11584"/>
                  </a:lnTo>
                  <a:lnTo>
                    <a:pt x="9468" y="11830"/>
                  </a:lnTo>
                  <a:lnTo>
                    <a:pt x="9014" y="12094"/>
                  </a:lnTo>
                  <a:lnTo>
                    <a:pt x="8580" y="12378"/>
                  </a:lnTo>
                  <a:lnTo>
                    <a:pt x="7729" y="12964"/>
                  </a:lnTo>
                  <a:lnTo>
                    <a:pt x="7295" y="13266"/>
                  </a:lnTo>
                  <a:lnTo>
                    <a:pt x="6860" y="13530"/>
                  </a:lnTo>
                  <a:lnTo>
                    <a:pt x="5027" y="14664"/>
                  </a:lnTo>
                  <a:lnTo>
                    <a:pt x="4120" y="15250"/>
                  </a:lnTo>
                  <a:lnTo>
                    <a:pt x="3232" y="15836"/>
                  </a:lnTo>
                  <a:lnTo>
                    <a:pt x="2873" y="15382"/>
                  </a:lnTo>
                  <a:lnTo>
                    <a:pt x="2570" y="14910"/>
                  </a:lnTo>
                  <a:lnTo>
                    <a:pt x="2287" y="14419"/>
                  </a:lnTo>
                  <a:lnTo>
                    <a:pt x="2060" y="13908"/>
                  </a:lnTo>
                  <a:lnTo>
                    <a:pt x="1871" y="13379"/>
                  </a:lnTo>
                  <a:lnTo>
                    <a:pt x="1739" y="12831"/>
                  </a:lnTo>
                  <a:lnTo>
                    <a:pt x="1626" y="12283"/>
                  </a:lnTo>
                  <a:lnTo>
                    <a:pt x="1569" y="11716"/>
                  </a:lnTo>
                  <a:lnTo>
                    <a:pt x="1550" y="11149"/>
                  </a:lnTo>
                  <a:lnTo>
                    <a:pt x="1569" y="10564"/>
                  </a:lnTo>
                  <a:lnTo>
                    <a:pt x="1645" y="9978"/>
                  </a:lnTo>
                  <a:lnTo>
                    <a:pt x="1758" y="9392"/>
                  </a:lnTo>
                  <a:lnTo>
                    <a:pt x="1909" y="8806"/>
                  </a:lnTo>
                  <a:lnTo>
                    <a:pt x="2136" y="8201"/>
                  </a:lnTo>
                  <a:lnTo>
                    <a:pt x="2382" y="7616"/>
                  </a:lnTo>
                  <a:lnTo>
                    <a:pt x="2533" y="7332"/>
                  </a:lnTo>
                  <a:lnTo>
                    <a:pt x="2684" y="7049"/>
                  </a:lnTo>
                  <a:lnTo>
                    <a:pt x="2911" y="6652"/>
                  </a:lnTo>
                  <a:lnTo>
                    <a:pt x="3156" y="6293"/>
                  </a:lnTo>
                  <a:lnTo>
                    <a:pt x="3402" y="5934"/>
                  </a:lnTo>
                  <a:lnTo>
                    <a:pt x="3667" y="5594"/>
                  </a:lnTo>
                  <a:lnTo>
                    <a:pt x="3931" y="5272"/>
                  </a:lnTo>
                  <a:lnTo>
                    <a:pt x="4215" y="4970"/>
                  </a:lnTo>
                  <a:lnTo>
                    <a:pt x="4517" y="4668"/>
                  </a:lnTo>
                  <a:lnTo>
                    <a:pt x="4819" y="4403"/>
                  </a:lnTo>
                  <a:lnTo>
                    <a:pt x="5122" y="4139"/>
                  </a:lnTo>
                  <a:lnTo>
                    <a:pt x="5443" y="3874"/>
                  </a:lnTo>
                  <a:lnTo>
                    <a:pt x="5764" y="3647"/>
                  </a:lnTo>
                  <a:lnTo>
                    <a:pt x="6104" y="3421"/>
                  </a:lnTo>
                  <a:lnTo>
                    <a:pt x="6444" y="3213"/>
                  </a:lnTo>
                  <a:lnTo>
                    <a:pt x="6785" y="3005"/>
                  </a:lnTo>
                  <a:lnTo>
                    <a:pt x="7144" y="2816"/>
                  </a:lnTo>
                  <a:lnTo>
                    <a:pt x="7503" y="2646"/>
                  </a:lnTo>
                  <a:lnTo>
                    <a:pt x="7881" y="2476"/>
                  </a:lnTo>
                  <a:lnTo>
                    <a:pt x="8240" y="2324"/>
                  </a:lnTo>
                  <a:lnTo>
                    <a:pt x="9014" y="2041"/>
                  </a:lnTo>
                  <a:lnTo>
                    <a:pt x="9789" y="1795"/>
                  </a:lnTo>
                  <a:lnTo>
                    <a:pt x="10583" y="1569"/>
                  </a:lnTo>
                  <a:lnTo>
                    <a:pt x="11395" y="1399"/>
                  </a:lnTo>
                  <a:lnTo>
                    <a:pt x="12227" y="1247"/>
                  </a:lnTo>
                  <a:lnTo>
                    <a:pt x="13039" y="1115"/>
                  </a:lnTo>
                  <a:lnTo>
                    <a:pt x="13871" y="1002"/>
                  </a:lnTo>
                  <a:close/>
                  <a:moveTo>
                    <a:pt x="14476" y="3043"/>
                  </a:moveTo>
                  <a:lnTo>
                    <a:pt x="14910" y="3213"/>
                  </a:lnTo>
                  <a:lnTo>
                    <a:pt x="15307" y="3402"/>
                  </a:lnTo>
                  <a:lnTo>
                    <a:pt x="15704" y="3609"/>
                  </a:lnTo>
                  <a:lnTo>
                    <a:pt x="16082" y="3836"/>
                  </a:lnTo>
                  <a:lnTo>
                    <a:pt x="16422" y="4082"/>
                  </a:lnTo>
                  <a:lnTo>
                    <a:pt x="16762" y="4346"/>
                  </a:lnTo>
                  <a:lnTo>
                    <a:pt x="17065" y="4630"/>
                  </a:lnTo>
                  <a:lnTo>
                    <a:pt x="17367" y="4932"/>
                  </a:lnTo>
                  <a:lnTo>
                    <a:pt x="17631" y="5235"/>
                  </a:lnTo>
                  <a:lnTo>
                    <a:pt x="17877" y="5575"/>
                  </a:lnTo>
                  <a:lnTo>
                    <a:pt x="18104" y="5915"/>
                  </a:lnTo>
                  <a:lnTo>
                    <a:pt x="18331" y="6255"/>
                  </a:lnTo>
                  <a:lnTo>
                    <a:pt x="18501" y="6633"/>
                  </a:lnTo>
                  <a:lnTo>
                    <a:pt x="18671" y="7011"/>
                  </a:lnTo>
                  <a:lnTo>
                    <a:pt x="18822" y="7389"/>
                  </a:lnTo>
                  <a:lnTo>
                    <a:pt x="18954" y="7786"/>
                  </a:lnTo>
                  <a:lnTo>
                    <a:pt x="19049" y="8183"/>
                  </a:lnTo>
                  <a:lnTo>
                    <a:pt x="19124" y="8598"/>
                  </a:lnTo>
                  <a:lnTo>
                    <a:pt x="19200" y="9014"/>
                  </a:lnTo>
                  <a:lnTo>
                    <a:pt x="19238" y="9430"/>
                  </a:lnTo>
                  <a:lnTo>
                    <a:pt x="19238" y="9846"/>
                  </a:lnTo>
                  <a:lnTo>
                    <a:pt x="19238" y="10280"/>
                  </a:lnTo>
                  <a:lnTo>
                    <a:pt x="19219" y="10696"/>
                  </a:lnTo>
                  <a:lnTo>
                    <a:pt x="19162" y="11131"/>
                  </a:lnTo>
                  <a:lnTo>
                    <a:pt x="19087" y="11546"/>
                  </a:lnTo>
                  <a:lnTo>
                    <a:pt x="18992" y="11981"/>
                  </a:lnTo>
                  <a:lnTo>
                    <a:pt x="18879" y="12397"/>
                  </a:lnTo>
                  <a:lnTo>
                    <a:pt x="18727" y="12831"/>
                  </a:lnTo>
                  <a:lnTo>
                    <a:pt x="18557" y="13247"/>
                  </a:lnTo>
                  <a:lnTo>
                    <a:pt x="18368" y="13644"/>
                  </a:lnTo>
                  <a:lnTo>
                    <a:pt x="18161" y="14060"/>
                  </a:lnTo>
                  <a:lnTo>
                    <a:pt x="17934" y="14456"/>
                  </a:lnTo>
                  <a:lnTo>
                    <a:pt x="17688" y="14834"/>
                  </a:lnTo>
                  <a:lnTo>
                    <a:pt x="17424" y="15175"/>
                  </a:lnTo>
                  <a:lnTo>
                    <a:pt x="17159" y="15515"/>
                  </a:lnTo>
                  <a:lnTo>
                    <a:pt x="16857" y="15855"/>
                  </a:lnTo>
                  <a:lnTo>
                    <a:pt x="16573" y="16157"/>
                  </a:lnTo>
                  <a:lnTo>
                    <a:pt x="16252" y="16460"/>
                  </a:lnTo>
                  <a:lnTo>
                    <a:pt x="15931" y="16724"/>
                  </a:lnTo>
                  <a:lnTo>
                    <a:pt x="15591" y="16989"/>
                  </a:lnTo>
                  <a:lnTo>
                    <a:pt x="14778" y="15666"/>
                  </a:lnTo>
                  <a:lnTo>
                    <a:pt x="14362" y="14986"/>
                  </a:lnTo>
                  <a:lnTo>
                    <a:pt x="13947" y="14305"/>
                  </a:lnTo>
                  <a:lnTo>
                    <a:pt x="13512" y="13644"/>
                  </a:lnTo>
                  <a:lnTo>
                    <a:pt x="13058" y="13020"/>
                  </a:lnTo>
                  <a:lnTo>
                    <a:pt x="12586" y="12416"/>
                  </a:lnTo>
                  <a:lnTo>
                    <a:pt x="12340" y="12132"/>
                  </a:lnTo>
                  <a:lnTo>
                    <a:pt x="12076" y="11849"/>
                  </a:lnTo>
                  <a:lnTo>
                    <a:pt x="12359" y="10715"/>
                  </a:lnTo>
                  <a:lnTo>
                    <a:pt x="12643" y="9581"/>
                  </a:lnTo>
                  <a:lnTo>
                    <a:pt x="12869" y="8768"/>
                  </a:lnTo>
                  <a:lnTo>
                    <a:pt x="13096" y="7956"/>
                  </a:lnTo>
                  <a:lnTo>
                    <a:pt x="13587" y="6331"/>
                  </a:lnTo>
                  <a:lnTo>
                    <a:pt x="13833" y="5518"/>
                  </a:lnTo>
                  <a:lnTo>
                    <a:pt x="14060" y="4687"/>
                  </a:lnTo>
                  <a:lnTo>
                    <a:pt x="14287" y="3874"/>
                  </a:lnTo>
                  <a:lnTo>
                    <a:pt x="14476" y="3043"/>
                  </a:lnTo>
                  <a:close/>
                  <a:moveTo>
                    <a:pt x="9808" y="13398"/>
                  </a:moveTo>
                  <a:lnTo>
                    <a:pt x="9449" y="14740"/>
                  </a:lnTo>
                  <a:lnTo>
                    <a:pt x="9298" y="15401"/>
                  </a:lnTo>
                  <a:lnTo>
                    <a:pt x="9147" y="16082"/>
                  </a:lnTo>
                  <a:lnTo>
                    <a:pt x="9014" y="16743"/>
                  </a:lnTo>
                  <a:lnTo>
                    <a:pt x="8901" y="17423"/>
                  </a:lnTo>
                  <a:lnTo>
                    <a:pt x="8807" y="18085"/>
                  </a:lnTo>
                  <a:lnTo>
                    <a:pt x="8731" y="18765"/>
                  </a:lnTo>
                  <a:lnTo>
                    <a:pt x="8296" y="18689"/>
                  </a:lnTo>
                  <a:lnTo>
                    <a:pt x="7881" y="18614"/>
                  </a:lnTo>
                  <a:lnTo>
                    <a:pt x="7446" y="18500"/>
                  </a:lnTo>
                  <a:lnTo>
                    <a:pt x="7011" y="18368"/>
                  </a:lnTo>
                  <a:lnTo>
                    <a:pt x="6558" y="18198"/>
                  </a:lnTo>
                  <a:lnTo>
                    <a:pt x="6123" y="18009"/>
                  </a:lnTo>
                  <a:lnTo>
                    <a:pt x="5707" y="17820"/>
                  </a:lnTo>
                  <a:lnTo>
                    <a:pt x="5311" y="17593"/>
                  </a:lnTo>
                  <a:lnTo>
                    <a:pt x="4933" y="17367"/>
                  </a:lnTo>
                  <a:lnTo>
                    <a:pt x="4574" y="17102"/>
                  </a:lnTo>
                  <a:lnTo>
                    <a:pt x="4233" y="16837"/>
                  </a:lnTo>
                  <a:lnTo>
                    <a:pt x="3912" y="16554"/>
                  </a:lnTo>
                  <a:lnTo>
                    <a:pt x="4592" y="16157"/>
                  </a:lnTo>
                  <a:lnTo>
                    <a:pt x="5273" y="15760"/>
                  </a:lnTo>
                  <a:lnTo>
                    <a:pt x="6614" y="14948"/>
                  </a:lnTo>
                  <a:lnTo>
                    <a:pt x="7295" y="14551"/>
                  </a:lnTo>
                  <a:lnTo>
                    <a:pt x="7994" y="14173"/>
                  </a:lnTo>
                  <a:lnTo>
                    <a:pt x="8693" y="13833"/>
                  </a:lnTo>
                  <a:lnTo>
                    <a:pt x="9033" y="13682"/>
                  </a:lnTo>
                  <a:lnTo>
                    <a:pt x="9392" y="13530"/>
                  </a:lnTo>
                  <a:lnTo>
                    <a:pt x="9619" y="13455"/>
                  </a:lnTo>
                  <a:lnTo>
                    <a:pt x="9808" y="13398"/>
                  </a:lnTo>
                  <a:close/>
                  <a:moveTo>
                    <a:pt x="11603" y="13984"/>
                  </a:moveTo>
                  <a:lnTo>
                    <a:pt x="11887" y="14400"/>
                  </a:lnTo>
                  <a:lnTo>
                    <a:pt x="12208" y="14891"/>
                  </a:lnTo>
                  <a:lnTo>
                    <a:pt x="13814" y="17404"/>
                  </a:lnTo>
                  <a:lnTo>
                    <a:pt x="13776" y="17556"/>
                  </a:lnTo>
                  <a:lnTo>
                    <a:pt x="13758" y="17707"/>
                  </a:lnTo>
                  <a:lnTo>
                    <a:pt x="13795" y="17858"/>
                  </a:lnTo>
                  <a:lnTo>
                    <a:pt x="13871" y="18009"/>
                  </a:lnTo>
                  <a:lnTo>
                    <a:pt x="13436" y="18179"/>
                  </a:lnTo>
                  <a:lnTo>
                    <a:pt x="13002" y="18349"/>
                  </a:lnTo>
                  <a:lnTo>
                    <a:pt x="12567" y="18482"/>
                  </a:lnTo>
                  <a:lnTo>
                    <a:pt x="12114" y="18595"/>
                  </a:lnTo>
                  <a:lnTo>
                    <a:pt x="11660" y="18689"/>
                  </a:lnTo>
                  <a:lnTo>
                    <a:pt x="11188" y="18765"/>
                  </a:lnTo>
                  <a:lnTo>
                    <a:pt x="10734" y="18822"/>
                  </a:lnTo>
                  <a:lnTo>
                    <a:pt x="10262" y="18841"/>
                  </a:lnTo>
                  <a:lnTo>
                    <a:pt x="10469" y="18255"/>
                  </a:lnTo>
                  <a:lnTo>
                    <a:pt x="10658" y="17650"/>
                  </a:lnTo>
                  <a:lnTo>
                    <a:pt x="10829" y="17064"/>
                  </a:lnTo>
                  <a:lnTo>
                    <a:pt x="10999" y="16441"/>
                  </a:lnTo>
                  <a:lnTo>
                    <a:pt x="11320" y="15212"/>
                  </a:lnTo>
                  <a:lnTo>
                    <a:pt x="11603" y="13984"/>
                  </a:lnTo>
                  <a:close/>
                  <a:moveTo>
                    <a:pt x="12718" y="0"/>
                  </a:moveTo>
                  <a:lnTo>
                    <a:pt x="12189" y="19"/>
                  </a:lnTo>
                  <a:lnTo>
                    <a:pt x="11660" y="38"/>
                  </a:lnTo>
                  <a:lnTo>
                    <a:pt x="11131" y="95"/>
                  </a:lnTo>
                  <a:lnTo>
                    <a:pt x="10602" y="170"/>
                  </a:lnTo>
                  <a:lnTo>
                    <a:pt x="10073" y="265"/>
                  </a:lnTo>
                  <a:lnTo>
                    <a:pt x="9562" y="397"/>
                  </a:lnTo>
                  <a:lnTo>
                    <a:pt x="9033" y="529"/>
                  </a:lnTo>
                  <a:lnTo>
                    <a:pt x="8542" y="680"/>
                  </a:lnTo>
                  <a:lnTo>
                    <a:pt x="8032" y="851"/>
                  </a:lnTo>
                  <a:lnTo>
                    <a:pt x="7540" y="1039"/>
                  </a:lnTo>
                  <a:lnTo>
                    <a:pt x="7049" y="1266"/>
                  </a:lnTo>
                  <a:lnTo>
                    <a:pt x="6577" y="1493"/>
                  </a:lnTo>
                  <a:lnTo>
                    <a:pt x="6104" y="1739"/>
                  </a:lnTo>
                  <a:lnTo>
                    <a:pt x="5651" y="2003"/>
                  </a:lnTo>
                  <a:lnTo>
                    <a:pt x="5197" y="2287"/>
                  </a:lnTo>
                  <a:lnTo>
                    <a:pt x="4763" y="2589"/>
                  </a:lnTo>
                  <a:lnTo>
                    <a:pt x="4347" y="2910"/>
                  </a:lnTo>
                  <a:lnTo>
                    <a:pt x="3950" y="3250"/>
                  </a:lnTo>
                  <a:lnTo>
                    <a:pt x="3553" y="3609"/>
                  </a:lnTo>
                  <a:lnTo>
                    <a:pt x="3175" y="3969"/>
                  </a:lnTo>
                  <a:lnTo>
                    <a:pt x="2816" y="4365"/>
                  </a:lnTo>
                  <a:lnTo>
                    <a:pt x="2476" y="4762"/>
                  </a:lnTo>
                  <a:lnTo>
                    <a:pt x="2136" y="5178"/>
                  </a:lnTo>
                  <a:lnTo>
                    <a:pt x="1833" y="5613"/>
                  </a:lnTo>
                  <a:lnTo>
                    <a:pt x="1550" y="6066"/>
                  </a:lnTo>
                  <a:lnTo>
                    <a:pt x="1285" y="6520"/>
                  </a:lnTo>
                  <a:lnTo>
                    <a:pt x="1021" y="6992"/>
                  </a:lnTo>
                  <a:lnTo>
                    <a:pt x="794" y="7483"/>
                  </a:lnTo>
                  <a:lnTo>
                    <a:pt x="548" y="8126"/>
                  </a:lnTo>
                  <a:lnTo>
                    <a:pt x="341" y="8768"/>
                  </a:lnTo>
                  <a:lnTo>
                    <a:pt x="189" y="9392"/>
                  </a:lnTo>
                  <a:lnTo>
                    <a:pt x="76" y="10035"/>
                  </a:lnTo>
                  <a:lnTo>
                    <a:pt x="19" y="10658"/>
                  </a:lnTo>
                  <a:lnTo>
                    <a:pt x="0" y="11263"/>
                  </a:lnTo>
                  <a:lnTo>
                    <a:pt x="19" y="11886"/>
                  </a:lnTo>
                  <a:lnTo>
                    <a:pt x="76" y="12472"/>
                  </a:lnTo>
                  <a:lnTo>
                    <a:pt x="189" y="13058"/>
                  </a:lnTo>
                  <a:lnTo>
                    <a:pt x="322" y="13644"/>
                  </a:lnTo>
                  <a:lnTo>
                    <a:pt x="511" y="14211"/>
                  </a:lnTo>
                  <a:lnTo>
                    <a:pt x="737" y="14759"/>
                  </a:lnTo>
                  <a:lnTo>
                    <a:pt x="983" y="15288"/>
                  </a:lnTo>
                  <a:lnTo>
                    <a:pt x="1285" y="15798"/>
                  </a:lnTo>
                  <a:lnTo>
                    <a:pt x="1607" y="16289"/>
                  </a:lnTo>
                  <a:lnTo>
                    <a:pt x="1985" y="16762"/>
                  </a:lnTo>
                  <a:lnTo>
                    <a:pt x="1928" y="16875"/>
                  </a:lnTo>
                  <a:lnTo>
                    <a:pt x="1909" y="16989"/>
                  </a:lnTo>
                  <a:lnTo>
                    <a:pt x="1947" y="17102"/>
                  </a:lnTo>
                  <a:lnTo>
                    <a:pt x="2004" y="17197"/>
                  </a:lnTo>
                  <a:lnTo>
                    <a:pt x="2079" y="17272"/>
                  </a:lnTo>
                  <a:lnTo>
                    <a:pt x="2193" y="17329"/>
                  </a:lnTo>
                  <a:lnTo>
                    <a:pt x="2306" y="17329"/>
                  </a:lnTo>
                  <a:lnTo>
                    <a:pt x="2457" y="17291"/>
                  </a:lnTo>
                  <a:lnTo>
                    <a:pt x="2911" y="17726"/>
                  </a:lnTo>
                  <a:lnTo>
                    <a:pt x="3383" y="18141"/>
                  </a:lnTo>
                  <a:lnTo>
                    <a:pt x="3912" y="18538"/>
                  </a:lnTo>
                  <a:lnTo>
                    <a:pt x="4460" y="18878"/>
                  </a:lnTo>
                  <a:lnTo>
                    <a:pt x="5027" y="19218"/>
                  </a:lnTo>
                  <a:lnTo>
                    <a:pt x="5632" y="19502"/>
                  </a:lnTo>
                  <a:lnTo>
                    <a:pt x="6274" y="19767"/>
                  </a:lnTo>
                  <a:lnTo>
                    <a:pt x="6936" y="19974"/>
                  </a:lnTo>
                  <a:lnTo>
                    <a:pt x="7484" y="20126"/>
                  </a:lnTo>
                  <a:lnTo>
                    <a:pt x="8032" y="20239"/>
                  </a:lnTo>
                  <a:lnTo>
                    <a:pt x="8580" y="20333"/>
                  </a:lnTo>
                  <a:lnTo>
                    <a:pt x="9128" y="20390"/>
                  </a:lnTo>
                  <a:lnTo>
                    <a:pt x="9676" y="20428"/>
                  </a:lnTo>
                  <a:lnTo>
                    <a:pt x="10224" y="20428"/>
                  </a:lnTo>
                  <a:lnTo>
                    <a:pt x="10753" y="20390"/>
                  </a:lnTo>
                  <a:lnTo>
                    <a:pt x="11301" y="20352"/>
                  </a:lnTo>
                  <a:lnTo>
                    <a:pt x="11830" y="20277"/>
                  </a:lnTo>
                  <a:lnTo>
                    <a:pt x="12359" y="20163"/>
                  </a:lnTo>
                  <a:lnTo>
                    <a:pt x="12888" y="20031"/>
                  </a:lnTo>
                  <a:lnTo>
                    <a:pt x="13417" y="19880"/>
                  </a:lnTo>
                  <a:lnTo>
                    <a:pt x="13909" y="19691"/>
                  </a:lnTo>
                  <a:lnTo>
                    <a:pt x="14419" y="19502"/>
                  </a:lnTo>
                  <a:lnTo>
                    <a:pt x="14910" y="19275"/>
                  </a:lnTo>
                  <a:lnTo>
                    <a:pt x="15383" y="19011"/>
                  </a:lnTo>
                  <a:lnTo>
                    <a:pt x="15496" y="19011"/>
                  </a:lnTo>
                  <a:lnTo>
                    <a:pt x="15609" y="18973"/>
                  </a:lnTo>
                  <a:lnTo>
                    <a:pt x="15723" y="18935"/>
                  </a:lnTo>
                  <a:lnTo>
                    <a:pt x="15836" y="18878"/>
                  </a:lnTo>
                  <a:lnTo>
                    <a:pt x="15931" y="18803"/>
                  </a:lnTo>
                  <a:lnTo>
                    <a:pt x="16006" y="18727"/>
                  </a:lnTo>
                  <a:lnTo>
                    <a:pt x="16082" y="18652"/>
                  </a:lnTo>
                  <a:lnTo>
                    <a:pt x="16139" y="18557"/>
                  </a:lnTo>
                  <a:lnTo>
                    <a:pt x="16441" y="18349"/>
                  </a:lnTo>
                  <a:lnTo>
                    <a:pt x="16743" y="18122"/>
                  </a:lnTo>
                  <a:lnTo>
                    <a:pt x="17046" y="17896"/>
                  </a:lnTo>
                  <a:lnTo>
                    <a:pt x="17329" y="17650"/>
                  </a:lnTo>
                  <a:lnTo>
                    <a:pt x="17594" y="17404"/>
                  </a:lnTo>
                  <a:lnTo>
                    <a:pt x="17858" y="17140"/>
                  </a:lnTo>
                  <a:lnTo>
                    <a:pt x="18123" y="16875"/>
                  </a:lnTo>
                  <a:lnTo>
                    <a:pt x="18368" y="16592"/>
                  </a:lnTo>
                  <a:lnTo>
                    <a:pt x="18614" y="16289"/>
                  </a:lnTo>
                  <a:lnTo>
                    <a:pt x="18841" y="16006"/>
                  </a:lnTo>
                  <a:lnTo>
                    <a:pt x="19068" y="15704"/>
                  </a:lnTo>
                  <a:lnTo>
                    <a:pt x="19275" y="15382"/>
                  </a:lnTo>
                  <a:lnTo>
                    <a:pt x="19483" y="15061"/>
                  </a:lnTo>
                  <a:lnTo>
                    <a:pt x="19672" y="14721"/>
                  </a:lnTo>
                  <a:lnTo>
                    <a:pt x="19861" y="14381"/>
                  </a:lnTo>
                  <a:lnTo>
                    <a:pt x="20012" y="14041"/>
                  </a:lnTo>
                  <a:lnTo>
                    <a:pt x="20220" y="13568"/>
                  </a:lnTo>
                  <a:lnTo>
                    <a:pt x="20390" y="13096"/>
                  </a:lnTo>
                  <a:lnTo>
                    <a:pt x="20542" y="12623"/>
                  </a:lnTo>
                  <a:lnTo>
                    <a:pt x="20655" y="12151"/>
                  </a:lnTo>
                  <a:lnTo>
                    <a:pt x="20749" y="11660"/>
                  </a:lnTo>
                  <a:lnTo>
                    <a:pt x="20825" y="11168"/>
                  </a:lnTo>
                  <a:lnTo>
                    <a:pt x="20882" y="10677"/>
                  </a:lnTo>
                  <a:lnTo>
                    <a:pt x="20901" y="10186"/>
                  </a:lnTo>
                  <a:lnTo>
                    <a:pt x="20901" y="9694"/>
                  </a:lnTo>
                  <a:lnTo>
                    <a:pt x="20882" y="9203"/>
                  </a:lnTo>
                  <a:lnTo>
                    <a:pt x="20844" y="8712"/>
                  </a:lnTo>
                  <a:lnTo>
                    <a:pt x="20768" y="8220"/>
                  </a:lnTo>
                  <a:lnTo>
                    <a:pt x="20693" y="7748"/>
                  </a:lnTo>
                  <a:lnTo>
                    <a:pt x="20579" y="7276"/>
                  </a:lnTo>
                  <a:lnTo>
                    <a:pt x="20428" y="6803"/>
                  </a:lnTo>
                  <a:lnTo>
                    <a:pt x="20277" y="6350"/>
                  </a:lnTo>
                  <a:lnTo>
                    <a:pt x="20088" y="5915"/>
                  </a:lnTo>
                  <a:lnTo>
                    <a:pt x="19880" y="5480"/>
                  </a:lnTo>
                  <a:lnTo>
                    <a:pt x="19672" y="5065"/>
                  </a:lnTo>
                  <a:lnTo>
                    <a:pt x="19408" y="4649"/>
                  </a:lnTo>
                  <a:lnTo>
                    <a:pt x="19143" y="4252"/>
                  </a:lnTo>
                  <a:lnTo>
                    <a:pt x="18860" y="3893"/>
                  </a:lnTo>
                  <a:lnTo>
                    <a:pt x="18539" y="3534"/>
                  </a:lnTo>
                  <a:lnTo>
                    <a:pt x="18198" y="3194"/>
                  </a:lnTo>
                  <a:lnTo>
                    <a:pt x="17839" y="2872"/>
                  </a:lnTo>
                  <a:lnTo>
                    <a:pt x="17461" y="2589"/>
                  </a:lnTo>
                  <a:lnTo>
                    <a:pt x="17065" y="2306"/>
                  </a:lnTo>
                  <a:lnTo>
                    <a:pt x="16649" y="2060"/>
                  </a:lnTo>
                  <a:lnTo>
                    <a:pt x="16214" y="1852"/>
                  </a:lnTo>
                  <a:lnTo>
                    <a:pt x="15742" y="1644"/>
                  </a:lnTo>
                  <a:lnTo>
                    <a:pt x="15269" y="1474"/>
                  </a:lnTo>
                  <a:lnTo>
                    <a:pt x="14759" y="1342"/>
                  </a:lnTo>
                  <a:lnTo>
                    <a:pt x="14816" y="869"/>
                  </a:lnTo>
                  <a:lnTo>
                    <a:pt x="14929" y="813"/>
                  </a:lnTo>
                  <a:lnTo>
                    <a:pt x="15005" y="718"/>
                  </a:lnTo>
                  <a:lnTo>
                    <a:pt x="15061" y="624"/>
                  </a:lnTo>
                  <a:lnTo>
                    <a:pt x="15099" y="510"/>
                  </a:lnTo>
                  <a:lnTo>
                    <a:pt x="15099" y="397"/>
                  </a:lnTo>
                  <a:lnTo>
                    <a:pt x="15043" y="302"/>
                  </a:lnTo>
                  <a:lnTo>
                    <a:pt x="15005" y="246"/>
                  </a:lnTo>
                  <a:lnTo>
                    <a:pt x="14967" y="208"/>
                  </a:lnTo>
                  <a:lnTo>
                    <a:pt x="14910" y="189"/>
                  </a:lnTo>
                  <a:lnTo>
                    <a:pt x="14835" y="170"/>
                  </a:lnTo>
                  <a:lnTo>
                    <a:pt x="14306" y="95"/>
                  </a:lnTo>
                  <a:lnTo>
                    <a:pt x="13776" y="38"/>
                  </a:lnTo>
                  <a:lnTo>
                    <a:pt x="13247" y="19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42"/>
            <p:cNvSpPr/>
            <p:nvPr/>
          </p:nvSpPr>
          <p:spPr>
            <a:xfrm>
              <a:off x="7984429" y="214296"/>
              <a:ext cx="314913" cy="664796"/>
            </a:xfrm>
            <a:custGeom>
              <a:rect b="b" l="l" r="r" t="t"/>
              <a:pathLst>
                <a:path extrusionOk="0" h="17300" w="8195">
                  <a:moveTo>
                    <a:pt x="7822" y="1"/>
                  </a:moveTo>
                  <a:lnTo>
                    <a:pt x="7767" y="19"/>
                  </a:lnTo>
                  <a:lnTo>
                    <a:pt x="7358" y="75"/>
                  </a:lnTo>
                  <a:lnTo>
                    <a:pt x="6949" y="149"/>
                  </a:lnTo>
                  <a:lnTo>
                    <a:pt x="6559" y="261"/>
                  </a:lnTo>
                  <a:lnTo>
                    <a:pt x="6169" y="372"/>
                  </a:lnTo>
                  <a:lnTo>
                    <a:pt x="5779" y="521"/>
                  </a:lnTo>
                  <a:lnTo>
                    <a:pt x="5388" y="670"/>
                  </a:lnTo>
                  <a:lnTo>
                    <a:pt x="5017" y="855"/>
                  </a:lnTo>
                  <a:lnTo>
                    <a:pt x="4645" y="1041"/>
                  </a:lnTo>
                  <a:lnTo>
                    <a:pt x="4292" y="1246"/>
                  </a:lnTo>
                  <a:lnTo>
                    <a:pt x="3939" y="1487"/>
                  </a:lnTo>
                  <a:lnTo>
                    <a:pt x="3605" y="1729"/>
                  </a:lnTo>
                  <a:lnTo>
                    <a:pt x="3270" y="1970"/>
                  </a:lnTo>
                  <a:lnTo>
                    <a:pt x="2936" y="2249"/>
                  </a:lnTo>
                  <a:lnTo>
                    <a:pt x="2639" y="2546"/>
                  </a:lnTo>
                  <a:lnTo>
                    <a:pt x="2341" y="2844"/>
                  </a:lnTo>
                  <a:lnTo>
                    <a:pt x="2063" y="3159"/>
                  </a:lnTo>
                  <a:lnTo>
                    <a:pt x="1784" y="3494"/>
                  </a:lnTo>
                  <a:lnTo>
                    <a:pt x="1542" y="3847"/>
                  </a:lnTo>
                  <a:lnTo>
                    <a:pt x="1301" y="4200"/>
                  </a:lnTo>
                  <a:lnTo>
                    <a:pt x="1078" y="4590"/>
                  </a:lnTo>
                  <a:lnTo>
                    <a:pt x="873" y="4980"/>
                  </a:lnTo>
                  <a:lnTo>
                    <a:pt x="688" y="5370"/>
                  </a:lnTo>
                  <a:lnTo>
                    <a:pt x="520" y="5779"/>
                  </a:lnTo>
                  <a:lnTo>
                    <a:pt x="390" y="6207"/>
                  </a:lnTo>
                  <a:lnTo>
                    <a:pt x="260" y="6653"/>
                  </a:lnTo>
                  <a:lnTo>
                    <a:pt x="167" y="7098"/>
                  </a:lnTo>
                  <a:lnTo>
                    <a:pt x="93" y="7544"/>
                  </a:lnTo>
                  <a:lnTo>
                    <a:pt x="37" y="8027"/>
                  </a:lnTo>
                  <a:lnTo>
                    <a:pt x="0" y="8511"/>
                  </a:lnTo>
                  <a:lnTo>
                    <a:pt x="0" y="8994"/>
                  </a:lnTo>
                  <a:lnTo>
                    <a:pt x="19" y="9495"/>
                  </a:lnTo>
                  <a:lnTo>
                    <a:pt x="56" y="9997"/>
                  </a:lnTo>
                  <a:lnTo>
                    <a:pt x="130" y="10424"/>
                  </a:lnTo>
                  <a:lnTo>
                    <a:pt x="205" y="10833"/>
                  </a:lnTo>
                  <a:lnTo>
                    <a:pt x="297" y="11223"/>
                  </a:lnTo>
                  <a:lnTo>
                    <a:pt x="390" y="11613"/>
                  </a:lnTo>
                  <a:lnTo>
                    <a:pt x="520" y="11985"/>
                  </a:lnTo>
                  <a:lnTo>
                    <a:pt x="650" y="12338"/>
                  </a:lnTo>
                  <a:lnTo>
                    <a:pt x="799" y="12673"/>
                  </a:lnTo>
                  <a:lnTo>
                    <a:pt x="966" y="13007"/>
                  </a:lnTo>
                  <a:lnTo>
                    <a:pt x="1152" y="13341"/>
                  </a:lnTo>
                  <a:lnTo>
                    <a:pt x="1338" y="13639"/>
                  </a:lnTo>
                  <a:lnTo>
                    <a:pt x="1542" y="13936"/>
                  </a:lnTo>
                  <a:lnTo>
                    <a:pt x="1765" y="14215"/>
                  </a:lnTo>
                  <a:lnTo>
                    <a:pt x="1988" y="14493"/>
                  </a:lnTo>
                  <a:lnTo>
                    <a:pt x="2230" y="14735"/>
                  </a:lnTo>
                  <a:lnTo>
                    <a:pt x="2471" y="14995"/>
                  </a:lnTo>
                  <a:lnTo>
                    <a:pt x="2750" y="15218"/>
                  </a:lnTo>
                  <a:lnTo>
                    <a:pt x="3010" y="15441"/>
                  </a:lnTo>
                  <a:lnTo>
                    <a:pt x="3307" y="15645"/>
                  </a:lnTo>
                  <a:lnTo>
                    <a:pt x="3605" y="15850"/>
                  </a:lnTo>
                  <a:lnTo>
                    <a:pt x="3902" y="16036"/>
                  </a:lnTo>
                  <a:lnTo>
                    <a:pt x="4218" y="16203"/>
                  </a:lnTo>
                  <a:lnTo>
                    <a:pt x="4534" y="16370"/>
                  </a:lnTo>
                  <a:lnTo>
                    <a:pt x="4868" y="16500"/>
                  </a:lnTo>
                  <a:lnTo>
                    <a:pt x="5221" y="16649"/>
                  </a:lnTo>
                  <a:lnTo>
                    <a:pt x="5556" y="16760"/>
                  </a:lnTo>
                  <a:lnTo>
                    <a:pt x="5909" y="16872"/>
                  </a:lnTo>
                  <a:lnTo>
                    <a:pt x="6280" y="16983"/>
                  </a:lnTo>
                  <a:lnTo>
                    <a:pt x="6652" y="17058"/>
                  </a:lnTo>
                  <a:lnTo>
                    <a:pt x="7024" y="17150"/>
                  </a:lnTo>
                  <a:lnTo>
                    <a:pt x="7414" y="17206"/>
                  </a:lnTo>
                  <a:lnTo>
                    <a:pt x="7804" y="17262"/>
                  </a:lnTo>
                  <a:lnTo>
                    <a:pt x="8194" y="17299"/>
                  </a:lnTo>
                  <a:lnTo>
                    <a:pt x="8194" y="17281"/>
                  </a:lnTo>
                  <a:lnTo>
                    <a:pt x="7971" y="10629"/>
                  </a:lnTo>
                  <a:lnTo>
                    <a:pt x="7748" y="10592"/>
                  </a:lnTo>
                  <a:lnTo>
                    <a:pt x="7525" y="10536"/>
                  </a:lnTo>
                  <a:lnTo>
                    <a:pt x="7247" y="10462"/>
                  </a:lnTo>
                  <a:lnTo>
                    <a:pt x="6968" y="10369"/>
                  </a:lnTo>
                  <a:lnTo>
                    <a:pt x="6708" y="10257"/>
                  </a:lnTo>
                  <a:lnTo>
                    <a:pt x="6596" y="10201"/>
                  </a:lnTo>
                  <a:lnTo>
                    <a:pt x="6503" y="10127"/>
                  </a:lnTo>
                  <a:lnTo>
                    <a:pt x="6429" y="10071"/>
                  </a:lnTo>
                  <a:lnTo>
                    <a:pt x="6373" y="9997"/>
                  </a:lnTo>
                  <a:lnTo>
                    <a:pt x="6355" y="9923"/>
                  </a:lnTo>
                  <a:lnTo>
                    <a:pt x="6355" y="9830"/>
                  </a:lnTo>
                  <a:lnTo>
                    <a:pt x="6373" y="9495"/>
                  </a:lnTo>
                  <a:lnTo>
                    <a:pt x="6410" y="9012"/>
                  </a:lnTo>
                  <a:lnTo>
                    <a:pt x="6485" y="8418"/>
                  </a:lnTo>
                  <a:lnTo>
                    <a:pt x="6689" y="6931"/>
                  </a:lnTo>
                  <a:lnTo>
                    <a:pt x="6949" y="5240"/>
                  </a:lnTo>
                  <a:lnTo>
                    <a:pt x="7488" y="1952"/>
                  </a:lnTo>
                  <a:lnTo>
                    <a:pt x="7822" y="1"/>
                  </a:lnTo>
                  <a:close/>
                </a:path>
              </a:pathLst>
            </a:custGeom>
            <a:solidFill>
              <a:srgbClr val="FFE0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42"/>
            <p:cNvSpPr/>
            <p:nvPr/>
          </p:nvSpPr>
          <p:spPr>
            <a:xfrm>
              <a:off x="8228604" y="211452"/>
              <a:ext cx="432002" cy="669753"/>
            </a:xfrm>
            <a:custGeom>
              <a:rect b="b" l="l" r="r" t="t"/>
              <a:pathLst>
                <a:path extrusionOk="0" h="17429" w="11242">
                  <a:moveTo>
                    <a:pt x="2676" y="0"/>
                  </a:moveTo>
                  <a:lnTo>
                    <a:pt x="2063" y="19"/>
                  </a:lnTo>
                  <a:lnTo>
                    <a:pt x="1468" y="75"/>
                  </a:lnTo>
                  <a:lnTo>
                    <a:pt x="1134" y="2026"/>
                  </a:lnTo>
                  <a:lnTo>
                    <a:pt x="595" y="5314"/>
                  </a:lnTo>
                  <a:lnTo>
                    <a:pt x="335" y="7005"/>
                  </a:lnTo>
                  <a:lnTo>
                    <a:pt x="131" y="8492"/>
                  </a:lnTo>
                  <a:lnTo>
                    <a:pt x="56" y="9086"/>
                  </a:lnTo>
                  <a:lnTo>
                    <a:pt x="19" y="9569"/>
                  </a:lnTo>
                  <a:lnTo>
                    <a:pt x="1" y="9904"/>
                  </a:lnTo>
                  <a:lnTo>
                    <a:pt x="1" y="9997"/>
                  </a:lnTo>
                  <a:lnTo>
                    <a:pt x="19" y="10071"/>
                  </a:lnTo>
                  <a:lnTo>
                    <a:pt x="75" y="10145"/>
                  </a:lnTo>
                  <a:lnTo>
                    <a:pt x="149" y="10201"/>
                  </a:lnTo>
                  <a:lnTo>
                    <a:pt x="242" y="10275"/>
                  </a:lnTo>
                  <a:lnTo>
                    <a:pt x="354" y="10331"/>
                  </a:lnTo>
                  <a:lnTo>
                    <a:pt x="614" y="10443"/>
                  </a:lnTo>
                  <a:lnTo>
                    <a:pt x="893" y="10536"/>
                  </a:lnTo>
                  <a:lnTo>
                    <a:pt x="1171" y="10610"/>
                  </a:lnTo>
                  <a:lnTo>
                    <a:pt x="1394" y="10666"/>
                  </a:lnTo>
                  <a:lnTo>
                    <a:pt x="1617" y="10703"/>
                  </a:lnTo>
                  <a:lnTo>
                    <a:pt x="1840" y="17355"/>
                  </a:lnTo>
                  <a:lnTo>
                    <a:pt x="1840" y="17373"/>
                  </a:lnTo>
                  <a:lnTo>
                    <a:pt x="2490" y="17410"/>
                  </a:lnTo>
                  <a:lnTo>
                    <a:pt x="3141" y="17429"/>
                  </a:lnTo>
                  <a:lnTo>
                    <a:pt x="3810" y="17410"/>
                  </a:lnTo>
                  <a:lnTo>
                    <a:pt x="4479" y="17355"/>
                  </a:lnTo>
                  <a:lnTo>
                    <a:pt x="4962" y="17299"/>
                  </a:lnTo>
                  <a:lnTo>
                    <a:pt x="5426" y="17206"/>
                  </a:lnTo>
                  <a:lnTo>
                    <a:pt x="5872" y="17076"/>
                  </a:lnTo>
                  <a:lnTo>
                    <a:pt x="6318" y="16927"/>
                  </a:lnTo>
                  <a:lnTo>
                    <a:pt x="6745" y="16760"/>
                  </a:lnTo>
                  <a:lnTo>
                    <a:pt x="7154" y="16556"/>
                  </a:lnTo>
                  <a:lnTo>
                    <a:pt x="7544" y="16314"/>
                  </a:lnTo>
                  <a:lnTo>
                    <a:pt x="7916" y="16072"/>
                  </a:lnTo>
                  <a:lnTo>
                    <a:pt x="8269" y="15794"/>
                  </a:lnTo>
                  <a:lnTo>
                    <a:pt x="8622" y="15496"/>
                  </a:lnTo>
                  <a:lnTo>
                    <a:pt x="8938" y="15162"/>
                  </a:lnTo>
                  <a:lnTo>
                    <a:pt x="9254" y="14828"/>
                  </a:lnTo>
                  <a:lnTo>
                    <a:pt x="9532" y="14475"/>
                  </a:lnTo>
                  <a:lnTo>
                    <a:pt x="9793" y="14103"/>
                  </a:lnTo>
                  <a:lnTo>
                    <a:pt x="10034" y="13713"/>
                  </a:lnTo>
                  <a:lnTo>
                    <a:pt x="10276" y="13304"/>
                  </a:lnTo>
                  <a:lnTo>
                    <a:pt x="10461" y="12877"/>
                  </a:lnTo>
                  <a:lnTo>
                    <a:pt x="10647" y="12449"/>
                  </a:lnTo>
                  <a:lnTo>
                    <a:pt x="10814" y="12003"/>
                  </a:lnTo>
                  <a:lnTo>
                    <a:pt x="10944" y="11557"/>
                  </a:lnTo>
                  <a:lnTo>
                    <a:pt x="11056" y="11093"/>
                  </a:lnTo>
                  <a:lnTo>
                    <a:pt x="11149" y="10610"/>
                  </a:lnTo>
                  <a:lnTo>
                    <a:pt x="11205" y="10127"/>
                  </a:lnTo>
                  <a:lnTo>
                    <a:pt x="11242" y="9644"/>
                  </a:lnTo>
                  <a:lnTo>
                    <a:pt x="11242" y="9161"/>
                  </a:lnTo>
                  <a:lnTo>
                    <a:pt x="11223" y="8659"/>
                  </a:lnTo>
                  <a:lnTo>
                    <a:pt x="11186" y="8176"/>
                  </a:lnTo>
                  <a:lnTo>
                    <a:pt x="11112" y="7674"/>
                  </a:lnTo>
                  <a:lnTo>
                    <a:pt x="11019" y="7172"/>
                  </a:lnTo>
                  <a:lnTo>
                    <a:pt x="10889" y="6671"/>
                  </a:lnTo>
                  <a:lnTo>
                    <a:pt x="10722" y="6169"/>
                  </a:lnTo>
                  <a:lnTo>
                    <a:pt x="10536" y="5686"/>
                  </a:lnTo>
                  <a:lnTo>
                    <a:pt x="10350" y="5222"/>
                  </a:lnTo>
                  <a:lnTo>
                    <a:pt x="10127" y="4794"/>
                  </a:lnTo>
                  <a:lnTo>
                    <a:pt x="9923" y="4385"/>
                  </a:lnTo>
                  <a:lnTo>
                    <a:pt x="9681" y="3995"/>
                  </a:lnTo>
                  <a:lnTo>
                    <a:pt x="9439" y="3624"/>
                  </a:lnTo>
                  <a:lnTo>
                    <a:pt x="9198" y="3289"/>
                  </a:lnTo>
                  <a:lnTo>
                    <a:pt x="8956" y="2955"/>
                  </a:lnTo>
                  <a:lnTo>
                    <a:pt x="8696" y="2657"/>
                  </a:lnTo>
                  <a:lnTo>
                    <a:pt x="8418" y="2360"/>
                  </a:lnTo>
                  <a:lnTo>
                    <a:pt x="8157" y="2100"/>
                  </a:lnTo>
                  <a:lnTo>
                    <a:pt x="7860" y="1840"/>
                  </a:lnTo>
                  <a:lnTo>
                    <a:pt x="7581" y="1617"/>
                  </a:lnTo>
                  <a:lnTo>
                    <a:pt x="7303" y="1394"/>
                  </a:lnTo>
                  <a:lnTo>
                    <a:pt x="7005" y="1208"/>
                  </a:lnTo>
                  <a:lnTo>
                    <a:pt x="6708" y="1022"/>
                  </a:lnTo>
                  <a:lnTo>
                    <a:pt x="6392" y="874"/>
                  </a:lnTo>
                  <a:lnTo>
                    <a:pt x="6095" y="725"/>
                  </a:lnTo>
                  <a:lnTo>
                    <a:pt x="5779" y="576"/>
                  </a:lnTo>
                  <a:lnTo>
                    <a:pt x="5482" y="465"/>
                  </a:lnTo>
                  <a:lnTo>
                    <a:pt x="5166" y="372"/>
                  </a:lnTo>
                  <a:lnTo>
                    <a:pt x="4850" y="279"/>
                  </a:lnTo>
                  <a:lnTo>
                    <a:pt x="4534" y="205"/>
                  </a:lnTo>
                  <a:lnTo>
                    <a:pt x="4218" y="130"/>
                  </a:lnTo>
                  <a:lnTo>
                    <a:pt x="3903" y="93"/>
                  </a:lnTo>
                  <a:lnTo>
                    <a:pt x="3605" y="56"/>
                  </a:lnTo>
                  <a:lnTo>
                    <a:pt x="3289" y="19"/>
                  </a:lnTo>
                  <a:lnTo>
                    <a:pt x="26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42"/>
            <p:cNvSpPr/>
            <p:nvPr/>
          </p:nvSpPr>
          <p:spPr>
            <a:xfrm>
              <a:off x="8220765" y="206456"/>
              <a:ext cx="82850" cy="675479"/>
            </a:xfrm>
            <a:custGeom>
              <a:rect b="b" l="l" r="r" t="t"/>
              <a:pathLst>
                <a:path extrusionOk="0" h="17578" w="2156">
                  <a:moveTo>
                    <a:pt x="1672" y="0"/>
                  </a:moveTo>
                  <a:lnTo>
                    <a:pt x="1635" y="19"/>
                  </a:lnTo>
                  <a:lnTo>
                    <a:pt x="1598" y="56"/>
                  </a:lnTo>
                  <a:lnTo>
                    <a:pt x="1580" y="93"/>
                  </a:lnTo>
                  <a:lnTo>
                    <a:pt x="1301" y="1561"/>
                  </a:lnTo>
                  <a:lnTo>
                    <a:pt x="1022" y="3029"/>
                  </a:lnTo>
                  <a:lnTo>
                    <a:pt x="762" y="4497"/>
                  </a:lnTo>
                  <a:lnTo>
                    <a:pt x="521" y="5983"/>
                  </a:lnTo>
                  <a:lnTo>
                    <a:pt x="298" y="7451"/>
                  </a:lnTo>
                  <a:lnTo>
                    <a:pt x="93" y="8938"/>
                  </a:lnTo>
                  <a:lnTo>
                    <a:pt x="19" y="9699"/>
                  </a:lnTo>
                  <a:lnTo>
                    <a:pt x="0" y="9885"/>
                  </a:lnTo>
                  <a:lnTo>
                    <a:pt x="0" y="10090"/>
                  </a:lnTo>
                  <a:lnTo>
                    <a:pt x="0" y="10164"/>
                  </a:lnTo>
                  <a:lnTo>
                    <a:pt x="37" y="10238"/>
                  </a:lnTo>
                  <a:lnTo>
                    <a:pt x="56" y="10294"/>
                  </a:lnTo>
                  <a:lnTo>
                    <a:pt x="75" y="10331"/>
                  </a:lnTo>
                  <a:lnTo>
                    <a:pt x="112" y="10387"/>
                  </a:lnTo>
                  <a:lnTo>
                    <a:pt x="205" y="10480"/>
                  </a:lnTo>
                  <a:lnTo>
                    <a:pt x="298" y="10535"/>
                  </a:lnTo>
                  <a:lnTo>
                    <a:pt x="483" y="10647"/>
                  </a:lnTo>
                  <a:lnTo>
                    <a:pt x="669" y="10721"/>
                  </a:lnTo>
                  <a:lnTo>
                    <a:pt x="1041" y="10851"/>
                  </a:lnTo>
                  <a:lnTo>
                    <a:pt x="1412" y="10944"/>
                  </a:lnTo>
                  <a:lnTo>
                    <a:pt x="1640" y="11001"/>
                  </a:lnTo>
                  <a:lnTo>
                    <a:pt x="1640" y="11001"/>
                  </a:lnTo>
                  <a:lnTo>
                    <a:pt x="1691" y="12505"/>
                  </a:lnTo>
                  <a:lnTo>
                    <a:pt x="1765" y="14159"/>
                  </a:lnTo>
                  <a:lnTo>
                    <a:pt x="1803" y="14995"/>
                  </a:lnTo>
                  <a:lnTo>
                    <a:pt x="1858" y="15831"/>
                  </a:lnTo>
                  <a:lnTo>
                    <a:pt x="1933" y="17485"/>
                  </a:lnTo>
                  <a:lnTo>
                    <a:pt x="1951" y="17522"/>
                  </a:lnTo>
                  <a:lnTo>
                    <a:pt x="1970" y="17559"/>
                  </a:lnTo>
                  <a:lnTo>
                    <a:pt x="2007" y="17577"/>
                  </a:lnTo>
                  <a:lnTo>
                    <a:pt x="2081" y="17577"/>
                  </a:lnTo>
                  <a:lnTo>
                    <a:pt x="2118" y="17540"/>
                  </a:lnTo>
                  <a:lnTo>
                    <a:pt x="2137" y="17522"/>
                  </a:lnTo>
                  <a:lnTo>
                    <a:pt x="2156" y="17466"/>
                  </a:lnTo>
                  <a:lnTo>
                    <a:pt x="2137" y="15812"/>
                  </a:lnTo>
                  <a:lnTo>
                    <a:pt x="2118" y="14976"/>
                  </a:lnTo>
                  <a:lnTo>
                    <a:pt x="2100" y="14159"/>
                  </a:lnTo>
                  <a:lnTo>
                    <a:pt x="2063" y="12486"/>
                  </a:lnTo>
                  <a:lnTo>
                    <a:pt x="2007" y="10833"/>
                  </a:lnTo>
                  <a:lnTo>
                    <a:pt x="1988" y="10777"/>
                  </a:lnTo>
                  <a:lnTo>
                    <a:pt x="1970" y="10721"/>
                  </a:lnTo>
                  <a:lnTo>
                    <a:pt x="1914" y="10684"/>
                  </a:lnTo>
                  <a:lnTo>
                    <a:pt x="1858" y="10647"/>
                  </a:lnTo>
                  <a:lnTo>
                    <a:pt x="1505" y="10573"/>
                  </a:lnTo>
                  <a:lnTo>
                    <a:pt x="1152" y="10480"/>
                  </a:lnTo>
                  <a:lnTo>
                    <a:pt x="818" y="10368"/>
                  </a:lnTo>
                  <a:lnTo>
                    <a:pt x="651" y="10294"/>
                  </a:lnTo>
                  <a:lnTo>
                    <a:pt x="521" y="10220"/>
                  </a:lnTo>
                  <a:lnTo>
                    <a:pt x="409" y="10127"/>
                  </a:lnTo>
                  <a:lnTo>
                    <a:pt x="409" y="10108"/>
                  </a:lnTo>
                  <a:lnTo>
                    <a:pt x="390" y="10071"/>
                  </a:lnTo>
                  <a:lnTo>
                    <a:pt x="409" y="9718"/>
                  </a:lnTo>
                  <a:lnTo>
                    <a:pt x="483" y="8993"/>
                  </a:lnTo>
                  <a:lnTo>
                    <a:pt x="688" y="7507"/>
                  </a:lnTo>
                  <a:lnTo>
                    <a:pt x="892" y="6039"/>
                  </a:lnTo>
                  <a:lnTo>
                    <a:pt x="1357" y="3085"/>
                  </a:lnTo>
                  <a:lnTo>
                    <a:pt x="1580" y="1598"/>
                  </a:lnTo>
                  <a:lnTo>
                    <a:pt x="1784" y="130"/>
                  </a:lnTo>
                  <a:lnTo>
                    <a:pt x="1784" y="93"/>
                  </a:lnTo>
                  <a:lnTo>
                    <a:pt x="1784" y="56"/>
                  </a:lnTo>
                  <a:lnTo>
                    <a:pt x="1747" y="19"/>
                  </a:lnTo>
                  <a:lnTo>
                    <a:pt x="17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42"/>
            <p:cNvSpPr/>
            <p:nvPr/>
          </p:nvSpPr>
          <p:spPr>
            <a:xfrm>
              <a:off x="8357840" y="504893"/>
              <a:ext cx="110710" cy="37198"/>
            </a:xfrm>
            <a:custGeom>
              <a:rect b="b" l="l" r="r" t="t"/>
              <a:pathLst>
                <a:path extrusionOk="0" h="968" w="2881">
                  <a:moveTo>
                    <a:pt x="56" y="1"/>
                  </a:moveTo>
                  <a:lnTo>
                    <a:pt x="19" y="38"/>
                  </a:lnTo>
                  <a:lnTo>
                    <a:pt x="1" y="75"/>
                  </a:lnTo>
                  <a:lnTo>
                    <a:pt x="1" y="94"/>
                  </a:lnTo>
                  <a:lnTo>
                    <a:pt x="19" y="131"/>
                  </a:lnTo>
                  <a:lnTo>
                    <a:pt x="131" y="317"/>
                  </a:lnTo>
                  <a:lnTo>
                    <a:pt x="279" y="465"/>
                  </a:lnTo>
                  <a:lnTo>
                    <a:pt x="428" y="596"/>
                  </a:lnTo>
                  <a:lnTo>
                    <a:pt x="595" y="707"/>
                  </a:lnTo>
                  <a:lnTo>
                    <a:pt x="781" y="800"/>
                  </a:lnTo>
                  <a:lnTo>
                    <a:pt x="985" y="893"/>
                  </a:lnTo>
                  <a:lnTo>
                    <a:pt x="1190" y="949"/>
                  </a:lnTo>
                  <a:lnTo>
                    <a:pt x="1413" y="967"/>
                  </a:lnTo>
                  <a:lnTo>
                    <a:pt x="1617" y="967"/>
                  </a:lnTo>
                  <a:lnTo>
                    <a:pt x="1840" y="949"/>
                  </a:lnTo>
                  <a:lnTo>
                    <a:pt x="2045" y="893"/>
                  </a:lnTo>
                  <a:lnTo>
                    <a:pt x="2249" y="818"/>
                  </a:lnTo>
                  <a:lnTo>
                    <a:pt x="2435" y="726"/>
                  </a:lnTo>
                  <a:lnTo>
                    <a:pt x="2602" y="596"/>
                  </a:lnTo>
                  <a:lnTo>
                    <a:pt x="2751" y="465"/>
                  </a:lnTo>
                  <a:lnTo>
                    <a:pt x="2881" y="298"/>
                  </a:lnTo>
                  <a:lnTo>
                    <a:pt x="2881" y="280"/>
                  </a:lnTo>
                  <a:lnTo>
                    <a:pt x="2881" y="243"/>
                  </a:lnTo>
                  <a:lnTo>
                    <a:pt x="2862" y="205"/>
                  </a:lnTo>
                  <a:lnTo>
                    <a:pt x="2843" y="205"/>
                  </a:lnTo>
                  <a:lnTo>
                    <a:pt x="2825" y="187"/>
                  </a:lnTo>
                  <a:lnTo>
                    <a:pt x="2788" y="187"/>
                  </a:lnTo>
                  <a:lnTo>
                    <a:pt x="2435" y="317"/>
                  </a:lnTo>
                  <a:lnTo>
                    <a:pt x="2100" y="410"/>
                  </a:lnTo>
                  <a:lnTo>
                    <a:pt x="1933" y="428"/>
                  </a:lnTo>
                  <a:lnTo>
                    <a:pt x="1784" y="447"/>
                  </a:lnTo>
                  <a:lnTo>
                    <a:pt x="1617" y="447"/>
                  </a:lnTo>
                  <a:lnTo>
                    <a:pt x="1450" y="428"/>
                  </a:lnTo>
                  <a:lnTo>
                    <a:pt x="1134" y="373"/>
                  </a:lnTo>
                  <a:lnTo>
                    <a:pt x="800" y="280"/>
                  </a:lnTo>
                  <a:lnTo>
                    <a:pt x="484" y="15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42"/>
            <p:cNvSpPr/>
            <p:nvPr/>
          </p:nvSpPr>
          <p:spPr>
            <a:xfrm>
              <a:off x="8081538" y="504893"/>
              <a:ext cx="110710" cy="37198"/>
            </a:xfrm>
            <a:custGeom>
              <a:rect b="b" l="l" r="r" t="t"/>
              <a:pathLst>
                <a:path extrusionOk="0" h="968" w="2881">
                  <a:moveTo>
                    <a:pt x="56" y="1"/>
                  </a:move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19" y="131"/>
                  </a:lnTo>
                  <a:lnTo>
                    <a:pt x="130" y="317"/>
                  </a:lnTo>
                  <a:lnTo>
                    <a:pt x="279" y="465"/>
                  </a:lnTo>
                  <a:lnTo>
                    <a:pt x="427" y="596"/>
                  </a:lnTo>
                  <a:lnTo>
                    <a:pt x="595" y="707"/>
                  </a:lnTo>
                  <a:lnTo>
                    <a:pt x="780" y="800"/>
                  </a:lnTo>
                  <a:lnTo>
                    <a:pt x="985" y="893"/>
                  </a:lnTo>
                  <a:lnTo>
                    <a:pt x="1189" y="949"/>
                  </a:lnTo>
                  <a:lnTo>
                    <a:pt x="1412" y="967"/>
                  </a:lnTo>
                  <a:lnTo>
                    <a:pt x="1617" y="967"/>
                  </a:lnTo>
                  <a:lnTo>
                    <a:pt x="1840" y="949"/>
                  </a:lnTo>
                  <a:lnTo>
                    <a:pt x="2044" y="893"/>
                  </a:lnTo>
                  <a:lnTo>
                    <a:pt x="2248" y="818"/>
                  </a:lnTo>
                  <a:lnTo>
                    <a:pt x="2434" y="726"/>
                  </a:lnTo>
                  <a:lnTo>
                    <a:pt x="2601" y="596"/>
                  </a:lnTo>
                  <a:lnTo>
                    <a:pt x="2750" y="465"/>
                  </a:lnTo>
                  <a:lnTo>
                    <a:pt x="2880" y="298"/>
                  </a:lnTo>
                  <a:lnTo>
                    <a:pt x="2880" y="280"/>
                  </a:lnTo>
                  <a:lnTo>
                    <a:pt x="2880" y="243"/>
                  </a:lnTo>
                  <a:lnTo>
                    <a:pt x="2861" y="205"/>
                  </a:lnTo>
                  <a:lnTo>
                    <a:pt x="2843" y="205"/>
                  </a:lnTo>
                  <a:lnTo>
                    <a:pt x="2824" y="187"/>
                  </a:lnTo>
                  <a:lnTo>
                    <a:pt x="2787" y="187"/>
                  </a:lnTo>
                  <a:lnTo>
                    <a:pt x="2434" y="317"/>
                  </a:lnTo>
                  <a:lnTo>
                    <a:pt x="2100" y="410"/>
                  </a:lnTo>
                  <a:lnTo>
                    <a:pt x="1932" y="428"/>
                  </a:lnTo>
                  <a:lnTo>
                    <a:pt x="1784" y="447"/>
                  </a:lnTo>
                  <a:lnTo>
                    <a:pt x="1617" y="447"/>
                  </a:lnTo>
                  <a:lnTo>
                    <a:pt x="1449" y="428"/>
                  </a:lnTo>
                  <a:lnTo>
                    <a:pt x="1133" y="373"/>
                  </a:lnTo>
                  <a:lnTo>
                    <a:pt x="799" y="280"/>
                  </a:lnTo>
                  <a:lnTo>
                    <a:pt x="483" y="15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42"/>
            <p:cNvSpPr/>
            <p:nvPr/>
          </p:nvSpPr>
          <p:spPr>
            <a:xfrm>
              <a:off x="8104365" y="573449"/>
              <a:ext cx="347039" cy="115705"/>
            </a:xfrm>
            <a:custGeom>
              <a:rect b="b" l="l" r="r" t="t"/>
              <a:pathLst>
                <a:path extrusionOk="0" h="3011" w="9031">
                  <a:moveTo>
                    <a:pt x="56" y="1"/>
                  </a:moveTo>
                  <a:lnTo>
                    <a:pt x="19" y="19"/>
                  </a:lnTo>
                  <a:lnTo>
                    <a:pt x="1" y="38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56" y="279"/>
                  </a:lnTo>
                  <a:lnTo>
                    <a:pt x="112" y="428"/>
                  </a:lnTo>
                  <a:lnTo>
                    <a:pt x="279" y="744"/>
                  </a:lnTo>
                  <a:lnTo>
                    <a:pt x="465" y="1023"/>
                  </a:lnTo>
                  <a:lnTo>
                    <a:pt x="670" y="1301"/>
                  </a:lnTo>
                  <a:lnTo>
                    <a:pt x="911" y="1561"/>
                  </a:lnTo>
                  <a:lnTo>
                    <a:pt x="1171" y="1784"/>
                  </a:lnTo>
                  <a:lnTo>
                    <a:pt x="1431" y="2007"/>
                  </a:lnTo>
                  <a:lnTo>
                    <a:pt x="1729" y="2193"/>
                  </a:lnTo>
                  <a:lnTo>
                    <a:pt x="2026" y="2360"/>
                  </a:lnTo>
                  <a:lnTo>
                    <a:pt x="2342" y="2509"/>
                  </a:lnTo>
                  <a:lnTo>
                    <a:pt x="2658" y="2639"/>
                  </a:lnTo>
                  <a:lnTo>
                    <a:pt x="2992" y="2732"/>
                  </a:lnTo>
                  <a:lnTo>
                    <a:pt x="3327" y="2825"/>
                  </a:lnTo>
                  <a:lnTo>
                    <a:pt x="3661" y="2899"/>
                  </a:lnTo>
                  <a:lnTo>
                    <a:pt x="3995" y="2936"/>
                  </a:lnTo>
                  <a:lnTo>
                    <a:pt x="4348" y="2974"/>
                  </a:lnTo>
                  <a:lnTo>
                    <a:pt x="4683" y="2992"/>
                  </a:lnTo>
                  <a:lnTo>
                    <a:pt x="5036" y="3011"/>
                  </a:lnTo>
                  <a:lnTo>
                    <a:pt x="5370" y="2992"/>
                  </a:lnTo>
                  <a:lnTo>
                    <a:pt x="5723" y="2955"/>
                  </a:lnTo>
                  <a:lnTo>
                    <a:pt x="6058" y="2899"/>
                  </a:lnTo>
                  <a:lnTo>
                    <a:pt x="6392" y="2825"/>
                  </a:lnTo>
                  <a:lnTo>
                    <a:pt x="6727" y="2732"/>
                  </a:lnTo>
                  <a:lnTo>
                    <a:pt x="7043" y="2602"/>
                  </a:lnTo>
                  <a:lnTo>
                    <a:pt x="7358" y="2453"/>
                  </a:lnTo>
                  <a:lnTo>
                    <a:pt x="7656" y="2267"/>
                  </a:lnTo>
                  <a:lnTo>
                    <a:pt x="7953" y="2082"/>
                  </a:lnTo>
                  <a:lnTo>
                    <a:pt x="8213" y="1859"/>
                  </a:lnTo>
                  <a:lnTo>
                    <a:pt x="8455" y="1617"/>
                  </a:lnTo>
                  <a:lnTo>
                    <a:pt x="8678" y="1357"/>
                  </a:lnTo>
                  <a:lnTo>
                    <a:pt x="8864" y="1060"/>
                  </a:lnTo>
                  <a:lnTo>
                    <a:pt x="8956" y="911"/>
                  </a:lnTo>
                  <a:lnTo>
                    <a:pt x="9031" y="762"/>
                  </a:lnTo>
                  <a:lnTo>
                    <a:pt x="9031" y="707"/>
                  </a:lnTo>
                  <a:lnTo>
                    <a:pt x="8994" y="670"/>
                  </a:lnTo>
                  <a:lnTo>
                    <a:pt x="8956" y="670"/>
                  </a:lnTo>
                  <a:lnTo>
                    <a:pt x="8901" y="688"/>
                  </a:lnTo>
                  <a:lnTo>
                    <a:pt x="8901" y="707"/>
                  </a:lnTo>
                  <a:lnTo>
                    <a:pt x="8715" y="948"/>
                  </a:lnTo>
                  <a:lnTo>
                    <a:pt x="8492" y="1190"/>
                  </a:lnTo>
                  <a:lnTo>
                    <a:pt x="8250" y="1413"/>
                  </a:lnTo>
                  <a:lnTo>
                    <a:pt x="8009" y="1599"/>
                  </a:lnTo>
                  <a:lnTo>
                    <a:pt x="7749" y="1784"/>
                  </a:lnTo>
                  <a:lnTo>
                    <a:pt x="7470" y="1933"/>
                  </a:lnTo>
                  <a:lnTo>
                    <a:pt x="7191" y="2082"/>
                  </a:lnTo>
                  <a:lnTo>
                    <a:pt x="6894" y="2193"/>
                  </a:lnTo>
                  <a:lnTo>
                    <a:pt x="6597" y="2286"/>
                  </a:lnTo>
                  <a:lnTo>
                    <a:pt x="6281" y="2360"/>
                  </a:lnTo>
                  <a:lnTo>
                    <a:pt x="5965" y="2416"/>
                  </a:lnTo>
                  <a:lnTo>
                    <a:pt x="5668" y="2453"/>
                  </a:lnTo>
                  <a:lnTo>
                    <a:pt x="5352" y="2472"/>
                  </a:lnTo>
                  <a:lnTo>
                    <a:pt x="4701" y="2472"/>
                  </a:lnTo>
                  <a:lnTo>
                    <a:pt x="4386" y="2453"/>
                  </a:lnTo>
                  <a:lnTo>
                    <a:pt x="4070" y="2416"/>
                  </a:lnTo>
                  <a:lnTo>
                    <a:pt x="3754" y="2360"/>
                  </a:lnTo>
                  <a:lnTo>
                    <a:pt x="3438" y="2305"/>
                  </a:lnTo>
                  <a:lnTo>
                    <a:pt x="3141" y="2230"/>
                  </a:lnTo>
                  <a:lnTo>
                    <a:pt x="2825" y="2137"/>
                  </a:lnTo>
                  <a:lnTo>
                    <a:pt x="2528" y="2045"/>
                  </a:lnTo>
                  <a:lnTo>
                    <a:pt x="2249" y="1914"/>
                  </a:lnTo>
                  <a:lnTo>
                    <a:pt x="1952" y="1784"/>
                  </a:lnTo>
                  <a:lnTo>
                    <a:pt x="1691" y="1617"/>
                  </a:lnTo>
                  <a:lnTo>
                    <a:pt x="1431" y="1450"/>
                  </a:lnTo>
                  <a:lnTo>
                    <a:pt x="1171" y="1264"/>
                  </a:lnTo>
                  <a:lnTo>
                    <a:pt x="930" y="1060"/>
                  </a:lnTo>
                  <a:lnTo>
                    <a:pt x="707" y="818"/>
                  </a:lnTo>
                  <a:lnTo>
                    <a:pt x="502" y="577"/>
                  </a:lnTo>
                  <a:lnTo>
                    <a:pt x="317" y="317"/>
                  </a:lnTo>
                  <a:lnTo>
                    <a:pt x="168" y="56"/>
                  </a:lnTo>
                  <a:lnTo>
                    <a:pt x="168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42"/>
            <p:cNvSpPr/>
            <p:nvPr/>
          </p:nvSpPr>
          <p:spPr>
            <a:xfrm>
              <a:off x="8290743" y="249304"/>
              <a:ext cx="37851" cy="37851"/>
            </a:xfrm>
            <a:custGeom>
              <a:rect b="b" l="l" r="r" t="t"/>
              <a:pathLst>
                <a:path extrusionOk="0" h="985" w="985">
                  <a:moveTo>
                    <a:pt x="483" y="0"/>
                  </a:moveTo>
                  <a:lnTo>
                    <a:pt x="390" y="19"/>
                  </a:lnTo>
                  <a:lnTo>
                    <a:pt x="297" y="56"/>
                  </a:lnTo>
                  <a:lnTo>
                    <a:pt x="223" y="93"/>
                  </a:lnTo>
                  <a:lnTo>
                    <a:pt x="149" y="149"/>
                  </a:lnTo>
                  <a:lnTo>
                    <a:pt x="93" y="223"/>
                  </a:lnTo>
                  <a:lnTo>
                    <a:pt x="37" y="316"/>
                  </a:lnTo>
                  <a:lnTo>
                    <a:pt x="19" y="409"/>
                  </a:lnTo>
                  <a:lnTo>
                    <a:pt x="0" y="502"/>
                  </a:lnTo>
                  <a:lnTo>
                    <a:pt x="19" y="595"/>
                  </a:lnTo>
                  <a:lnTo>
                    <a:pt x="37" y="688"/>
                  </a:lnTo>
                  <a:lnTo>
                    <a:pt x="93" y="781"/>
                  </a:lnTo>
                  <a:lnTo>
                    <a:pt x="149" y="836"/>
                  </a:lnTo>
                  <a:lnTo>
                    <a:pt x="223" y="911"/>
                  </a:lnTo>
                  <a:lnTo>
                    <a:pt x="297" y="948"/>
                  </a:lnTo>
                  <a:lnTo>
                    <a:pt x="390" y="985"/>
                  </a:lnTo>
                  <a:lnTo>
                    <a:pt x="595" y="985"/>
                  </a:lnTo>
                  <a:lnTo>
                    <a:pt x="688" y="948"/>
                  </a:lnTo>
                  <a:lnTo>
                    <a:pt x="762" y="911"/>
                  </a:lnTo>
                  <a:lnTo>
                    <a:pt x="836" y="836"/>
                  </a:lnTo>
                  <a:lnTo>
                    <a:pt x="892" y="781"/>
                  </a:lnTo>
                  <a:lnTo>
                    <a:pt x="948" y="688"/>
                  </a:lnTo>
                  <a:lnTo>
                    <a:pt x="966" y="595"/>
                  </a:lnTo>
                  <a:lnTo>
                    <a:pt x="985" y="502"/>
                  </a:lnTo>
                  <a:lnTo>
                    <a:pt x="966" y="409"/>
                  </a:lnTo>
                  <a:lnTo>
                    <a:pt x="948" y="316"/>
                  </a:lnTo>
                  <a:lnTo>
                    <a:pt x="892" y="223"/>
                  </a:lnTo>
                  <a:lnTo>
                    <a:pt x="836" y="149"/>
                  </a:lnTo>
                  <a:lnTo>
                    <a:pt x="762" y="93"/>
                  </a:lnTo>
                  <a:lnTo>
                    <a:pt x="688" y="56"/>
                  </a:lnTo>
                  <a:lnTo>
                    <a:pt x="595" y="1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42"/>
            <p:cNvSpPr/>
            <p:nvPr/>
          </p:nvSpPr>
          <p:spPr>
            <a:xfrm>
              <a:off x="8281444" y="309983"/>
              <a:ext cx="35046" cy="35738"/>
            </a:xfrm>
            <a:custGeom>
              <a:rect b="b" l="l" r="r" t="t"/>
              <a:pathLst>
                <a:path extrusionOk="0" h="930" w="912">
                  <a:moveTo>
                    <a:pt x="465" y="1"/>
                  </a:moveTo>
                  <a:lnTo>
                    <a:pt x="372" y="19"/>
                  </a:lnTo>
                  <a:lnTo>
                    <a:pt x="279" y="38"/>
                  </a:lnTo>
                  <a:lnTo>
                    <a:pt x="205" y="93"/>
                  </a:lnTo>
                  <a:lnTo>
                    <a:pt x="131" y="149"/>
                  </a:lnTo>
                  <a:lnTo>
                    <a:pt x="75" y="205"/>
                  </a:lnTo>
                  <a:lnTo>
                    <a:pt x="38" y="298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1" y="558"/>
                  </a:lnTo>
                  <a:lnTo>
                    <a:pt x="38" y="651"/>
                  </a:lnTo>
                  <a:lnTo>
                    <a:pt x="75" y="725"/>
                  </a:lnTo>
                  <a:lnTo>
                    <a:pt x="131" y="799"/>
                  </a:lnTo>
                  <a:lnTo>
                    <a:pt x="205" y="855"/>
                  </a:lnTo>
                  <a:lnTo>
                    <a:pt x="279" y="892"/>
                  </a:lnTo>
                  <a:lnTo>
                    <a:pt x="372" y="930"/>
                  </a:lnTo>
                  <a:lnTo>
                    <a:pt x="539" y="930"/>
                  </a:lnTo>
                  <a:lnTo>
                    <a:pt x="632" y="892"/>
                  </a:lnTo>
                  <a:lnTo>
                    <a:pt x="707" y="855"/>
                  </a:lnTo>
                  <a:lnTo>
                    <a:pt x="781" y="799"/>
                  </a:lnTo>
                  <a:lnTo>
                    <a:pt x="837" y="725"/>
                  </a:lnTo>
                  <a:lnTo>
                    <a:pt x="874" y="651"/>
                  </a:lnTo>
                  <a:lnTo>
                    <a:pt x="911" y="558"/>
                  </a:lnTo>
                  <a:lnTo>
                    <a:pt x="911" y="465"/>
                  </a:lnTo>
                  <a:lnTo>
                    <a:pt x="911" y="372"/>
                  </a:lnTo>
                  <a:lnTo>
                    <a:pt x="874" y="298"/>
                  </a:lnTo>
                  <a:lnTo>
                    <a:pt x="837" y="205"/>
                  </a:lnTo>
                  <a:lnTo>
                    <a:pt x="781" y="149"/>
                  </a:lnTo>
                  <a:lnTo>
                    <a:pt x="707" y="93"/>
                  </a:lnTo>
                  <a:lnTo>
                    <a:pt x="632" y="38"/>
                  </a:lnTo>
                  <a:lnTo>
                    <a:pt x="539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42"/>
            <p:cNvSpPr/>
            <p:nvPr/>
          </p:nvSpPr>
          <p:spPr>
            <a:xfrm>
              <a:off x="8271452" y="372083"/>
              <a:ext cx="35007" cy="35776"/>
            </a:xfrm>
            <a:custGeom>
              <a:rect b="b" l="l" r="r" t="t"/>
              <a:pathLst>
                <a:path extrusionOk="0" h="931" w="911">
                  <a:moveTo>
                    <a:pt x="465" y="1"/>
                  </a:moveTo>
                  <a:lnTo>
                    <a:pt x="372" y="20"/>
                  </a:lnTo>
                  <a:lnTo>
                    <a:pt x="279" y="38"/>
                  </a:lnTo>
                  <a:lnTo>
                    <a:pt x="205" y="94"/>
                  </a:lnTo>
                  <a:lnTo>
                    <a:pt x="131" y="150"/>
                  </a:lnTo>
                  <a:lnTo>
                    <a:pt x="75" y="205"/>
                  </a:lnTo>
                  <a:lnTo>
                    <a:pt x="38" y="298"/>
                  </a:lnTo>
                  <a:lnTo>
                    <a:pt x="0" y="373"/>
                  </a:lnTo>
                  <a:lnTo>
                    <a:pt x="0" y="466"/>
                  </a:lnTo>
                  <a:lnTo>
                    <a:pt x="0" y="558"/>
                  </a:lnTo>
                  <a:lnTo>
                    <a:pt x="38" y="651"/>
                  </a:lnTo>
                  <a:lnTo>
                    <a:pt x="75" y="726"/>
                  </a:lnTo>
                  <a:lnTo>
                    <a:pt x="131" y="800"/>
                  </a:lnTo>
                  <a:lnTo>
                    <a:pt x="205" y="856"/>
                  </a:lnTo>
                  <a:lnTo>
                    <a:pt x="279" y="893"/>
                  </a:lnTo>
                  <a:lnTo>
                    <a:pt x="372" y="930"/>
                  </a:lnTo>
                  <a:lnTo>
                    <a:pt x="539" y="930"/>
                  </a:lnTo>
                  <a:lnTo>
                    <a:pt x="632" y="893"/>
                  </a:lnTo>
                  <a:lnTo>
                    <a:pt x="707" y="856"/>
                  </a:lnTo>
                  <a:lnTo>
                    <a:pt x="781" y="800"/>
                  </a:lnTo>
                  <a:lnTo>
                    <a:pt x="837" y="726"/>
                  </a:lnTo>
                  <a:lnTo>
                    <a:pt x="874" y="651"/>
                  </a:lnTo>
                  <a:lnTo>
                    <a:pt x="911" y="558"/>
                  </a:lnTo>
                  <a:lnTo>
                    <a:pt x="911" y="466"/>
                  </a:lnTo>
                  <a:lnTo>
                    <a:pt x="911" y="373"/>
                  </a:lnTo>
                  <a:lnTo>
                    <a:pt x="874" y="298"/>
                  </a:lnTo>
                  <a:lnTo>
                    <a:pt x="837" y="205"/>
                  </a:lnTo>
                  <a:lnTo>
                    <a:pt x="781" y="150"/>
                  </a:lnTo>
                  <a:lnTo>
                    <a:pt x="707" y="94"/>
                  </a:lnTo>
                  <a:lnTo>
                    <a:pt x="632" y="38"/>
                  </a:lnTo>
                  <a:lnTo>
                    <a:pt x="539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42"/>
            <p:cNvSpPr/>
            <p:nvPr/>
          </p:nvSpPr>
          <p:spPr>
            <a:xfrm>
              <a:off x="8264305" y="446366"/>
              <a:ext cx="25746" cy="26438"/>
            </a:xfrm>
            <a:custGeom>
              <a:rect b="b" l="l" r="r" t="t"/>
              <a:pathLst>
                <a:path extrusionOk="0" h="688" w="670">
                  <a:moveTo>
                    <a:pt x="242" y="0"/>
                  </a:moveTo>
                  <a:lnTo>
                    <a:pt x="149" y="56"/>
                  </a:lnTo>
                  <a:lnTo>
                    <a:pt x="75" y="130"/>
                  </a:lnTo>
                  <a:lnTo>
                    <a:pt x="19" y="223"/>
                  </a:lnTo>
                  <a:lnTo>
                    <a:pt x="19" y="260"/>
                  </a:lnTo>
                  <a:lnTo>
                    <a:pt x="1" y="335"/>
                  </a:lnTo>
                  <a:lnTo>
                    <a:pt x="19" y="428"/>
                  </a:lnTo>
                  <a:lnTo>
                    <a:pt x="38" y="502"/>
                  </a:lnTo>
                  <a:lnTo>
                    <a:pt x="75" y="558"/>
                  </a:lnTo>
                  <a:lnTo>
                    <a:pt x="131" y="614"/>
                  </a:lnTo>
                  <a:lnTo>
                    <a:pt x="186" y="651"/>
                  </a:lnTo>
                  <a:lnTo>
                    <a:pt x="261" y="688"/>
                  </a:lnTo>
                  <a:lnTo>
                    <a:pt x="428" y="688"/>
                  </a:lnTo>
                  <a:lnTo>
                    <a:pt x="484" y="651"/>
                  </a:lnTo>
                  <a:lnTo>
                    <a:pt x="558" y="614"/>
                  </a:lnTo>
                  <a:lnTo>
                    <a:pt x="614" y="558"/>
                  </a:lnTo>
                  <a:lnTo>
                    <a:pt x="651" y="502"/>
                  </a:lnTo>
                  <a:lnTo>
                    <a:pt x="670" y="428"/>
                  </a:lnTo>
                  <a:lnTo>
                    <a:pt x="670" y="335"/>
                  </a:lnTo>
                  <a:lnTo>
                    <a:pt x="670" y="260"/>
                  </a:lnTo>
                  <a:lnTo>
                    <a:pt x="651" y="223"/>
                  </a:lnTo>
                  <a:lnTo>
                    <a:pt x="614" y="130"/>
                  </a:lnTo>
                  <a:lnTo>
                    <a:pt x="539" y="56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42"/>
            <p:cNvSpPr/>
            <p:nvPr/>
          </p:nvSpPr>
          <p:spPr>
            <a:xfrm>
              <a:off x="7986543" y="543475"/>
              <a:ext cx="88575" cy="44307"/>
            </a:xfrm>
            <a:custGeom>
              <a:rect b="b" l="l" r="r" t="t"/>
              <a:pathLst>
                <a:path extrusionOk="0" h="1153" w="2305">
                  <a:moveTo>
                    <a:pt x="2008" y="0"/>
                  </a:moveTo>
                  <a:lnTo>
                    <a:pt x="1506" y="186"/>
                  </a:lnTo>
                  <a:lnTo>
                    <a:pt x="1023" y="390"/>
                  </a:lnTo>
                  <a:lnTo>
                    <a:pt x="540" y="613"/>
                  </a:lnTo>
                  <a:lnTo>
                    <a:pt x="75" y="855"/>
                  </a:lnTo>
                  <a:lnTo>
                    <a:pt x="38" y="892"/>
                  </a:lnTo>
                  <a:lnTo>
                    <a:pt x="1" y="948"/>
                  </a:lnTo>
                  <a:lnTo>
                    <a:pt x="1" y="1004"/>
                  </a:lnTo>
                  <a:lnTo>
                    <a:pt x="19" y="1041"/>
                  </a:lnTo>
                  <a:lnTo>
                    <a:pt x="38" y="1097"/>
                  </a:lnTo>
                  <a:lnTo>
                    <a:pt x="94" y="1134"/>
                  </a:lnTo>
                  <a:lnTo>
                    <a:pt x="150" y="1152"/>
                  </a:lnTo>
                  <a:lnTo>
                    <a:pt x="205" y="1134"/>
                  </a:lnTo>
                  <a:lnTo>
                    <a:pt x="1171" y="818"/>
                  </a:lnTo>
                  <a:lnTo>
                    <a:pt x="2138" y="483"/>
                  </a:lnTo>
                  <a:lnTo>
                    <a:pt x="2175" y="465"/>
                  </a:lnTo>
                  <a:lnTo>
                    <a:pt x="2231" y="428"/>
                  </a:lnTo>
                  <a:lnTo>
                    <a:pt x="2286" y="353"/>
                  </a:lnTo>
                  <a:lnTo>
                    <a:pt x="2305" y="260"/>
                  </a:lnTo>
                  <a:lnTo>
                    <a:pt x="2286" y="168"/>
                  </a:lnTo>
                  <a:lnTo>
                    <a:pt x="2249" y="93"/>
                  </a:lnTo>
                  <a:lnTo>
                    <a:pt x="2193" y="19"/>
                  </a:lnTo>
                  <a:lnTo>
                    <a:pt x="2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42"/>
            <p:cNvSpPr/>
            <p:nvPr/>
          </p:nvSpPr>
          <p:spPr>
            <a:xfrm>
              <a:off x="7991538" y="606997"/>
              <a:ext cx="103601" cy="46459"/>
            </a:xfrm>
            <a:custGeom>
              <a:rect b="b" l="l" r="r" t="t"/>
              <a:pathLst>
                <a:path extrusionOk="0" h="1209" w="2696">
                  <a:moveTo>
                    <a:pt x="2379" y="1"/>
                  </a:moveTo>
                  <a:lnTo>
                    <a:pt x="2231" y="38"/>
                  </a:lnTo>
                  <a:lnTo>
                    <a:pt x="2082" y="94"/>
                  </a:lnTo>
                  <a:lnTo>
                    <a:pt x="1933" y="150"/>
                  </a:lnTo>
                  <a:lnTo>
                    <a:pt x="1617" y="317"/>
                  </a:lnTo>
                  <a:lnTo>
                    <a:pt x="1357" y="447"/>
                  </a:lnTo>
                  <a:lnTo>
                    <a:pt x="1041" y="558"/>
                  </a:lnTo>
                  <a:lnTo>
                    <a:pt x="707" y="651"/>
                  </a:lnTo>
                  <a:lnTo>
                    <a:pt x="391" y="744"/>
                  </a:lnTo>
                  <a:lnTo>
                    <a:pt x="75" y="856"/>
                  </a:lnTo>
                  <a:lnTo>
                    <a:pt x="57" y="893"/>
                  </a:lnTo>
                  <a:lnTo>
                    <a:pt x="20" y="911"/>
                  </a:lnTo>
                  <a:lnTo>
                    <a:pt x="1" y="986"/>
                  </a:lnTo>
                  <a:lnTo>
                    <a:pt x="20" y="1079"/>
                  </a:lnTo>
                  <a:lnTo>
                    <a:pt x="57" y="1097"/>
                  </a:lnTo>
                  <a:lnTo>
                    <a:pt x="75" y="1134"/>
                  </a:lnTo>
                  <a:lnTo>
                    <a:pt x="224" y="1190"/>
                  </a:lnTo>
                  <a:lnTo>
                    <a:pt x="391" y="1209"/>
                  </a:lnTo>
                  <a:lnTo>
                    <a:pt x="558" y="1209"/>
                  </a:lnTo>
                  <a:lnTo>
                    <a:pt x="726" y="1190"/>
                  </a:lnTo>
                  <a:lnTo>
                    <a:pt x="1079" y="1134"/>
                  </a:lnTo>
                  <a:lnTo>
                    <a:pt x="1376" y="1041"/>
                  </a:lnTo>
                  <a:lnTo>
                    <a:pt x="1729" y="949"/>
                  </a:lnTo>
                  <a:lnTo>
                    <a:pt x="1933" y="893"/>
                  </a:lnTo>
                  <a:lnTo>
                    <a:pt x="2138" y="800"/>
                  </a:lnTo>
                  <a:lnTo>
                    <a:pt x="2324" y="707"/>
                  </a:lnTo>
                  <a:lnTo>
                    <a:pt x="2491" y="596"/>
                  </a:lnTo>
                  <a:lnTo>
                    <a:pt x="2565" y="540"/>
                  </a:lnTo>
                  <a:lnTo>
                    <a:pt x="2621" y="465"/>
                  </a:lnTo>
                  <a:lnTo>
                    <a:pt x="2658" y="391"/>
                  </a:lnTo>
                  <a:lnTo>
                    <a:pt x="2695" y="317"/>
                  </a:lnTo>
                  <a:lnTo>
                    <a:pt x="2695" y="224"/>
                  </a:lnTo>
                  <a:lnTo>
                    <a:pt x="2677" y="131"/>
                  </a:lnTo>
                  <a:lnTo>
                    <a:pt x="2602" y="57"/>
                  </a:lnTo>
                  <a:lnTo>
                    <a:pt x="2565" y="20"/>
                  </a:lnTo>
                  <a:lnTo>
                    <a:pt x="2528" y="20"/>
                  </a:lnTo>
                  <a:lnTo>
                    <a:pt x="23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42"/>
            <p:cNvSpPr/>
            <p:nvPr/>
          </p:nvSpPr>
          <p:spPr>
            <a:xfrm>
              <a:off x="8536341" y="604154"/>
              <a:ext cx="84310" cy="94301"/>
            </a:xfrm>
            <a:custGeom>
              <a:rect b="b" l="l" r="r" t="t"/>
              <a:pathLst>
                <a:path extrusionOk="0" h="2454" w="2194">
                  <a:moveTo>
                    <a:pt x="149" y="1"/>
                  </a:moveTo>
                  <a:lnTo>
                    <a:pt x="112" y="19"/>
                  </a:lnTo>
                  <a:lnTo>
                    <a:pt x="57" y="38"/>
                  </a:lnTo>
                  <a:lnTo>
                    <a:pt x="19" y="75"/>
                  </a:lnTo>
                  <a:lnTo>
                    <a:pt x="1" y="131"/>
                  </a:lnTo>
                  <a:lnTo>
                    <a:pt x="1" y="186"/>
                  </a:lnTo>
                  <a:lnTo>
                    <a:pt x="38" y="354"/>
                  </a:lnTo>
                  <a:lnTo>
                    <a:pt x="94" y="521"/>
                  </a:lnTo>
                  <a:lnTo>
                    <a:pt x="187" y="670"/>
                  </a:lnTo>
                  <a:lnTo>
                    <a:pt x="298" y="818"/>
                  </a:lnTo>
                  <a:lnTo>
                    <a:pt x="540" y="1115"/>
                  </a:lnTo>
                  <a:lnTo>
                    <a:pt x="781" y="1376"/>
                  </a:lnTo>
                  <a:lnTo>
                    <a:pt x="1041" y="1673"/>
                  </a:lnTo>
                  <a:lnTo>
                    <a:pt x="1339" y="1952"/>
                  </a:lnTo>
                  <a:lnTo>
                    <a:pt x="1654" y="2230"/>
                  </a:lnTo>
                  <a:lnTo>
                    <a:pt x="1840" y="2342"/>
                  </a:lnTo>
                  <a:lnTo>
                    <a:pt x="2007" y="2435"/>
                  </a:lnTo>
                  <a:lnTo>
                    <a:pt x="2045" y="2453"/>
                  </a:lnTo>
                  <a:lnTo>
                    <a:pt x="2119" y="2453"/>
                  </a:lnTo>
                  <a:lnTo>
                    <a:pt x="2156" y="2416"/>
                  </a:lnTo>
                  <a:lnTo>
                    <a:pt x="2175" y="2398"/>
                  </a:lnTo>
                  <a:lnTo>
                    <a:pt x="2193" y="2342"/>
                  </a:lnTo>
                  <a:lnTo>
                    <a:pt x="2193" y="2305"/>
                  </a:lnTo>
                  <a:lnTo>
                    <a:pt x="2175" y="2267"/>
                  </a:lnTo>
                  <a:lnTo>
                    <a:pt x="1989" y="1933"/>
                  </a:lnTo>
                  <a:lnTo>
                    <a:pt x="1766" y="1636"/>
                  </a:lnTo>
                  <a:lnTo>
                    <a:pt x="1283" y="1060"/>
                  </a:lnTo>
                  <a:lnTo>
                    <a:pt x="1078" y="781"/>
                  </a:lnTo>
                  <a:lnTo>
                    <a:pt x="837" y="484"/>
                  </a:lnTo>
                  <a:lnTo>
                    <a:pt x="707" y="335"/>
                  </a:lnTo>
                  <a:lnTo>
                    <a:pt x="577" y="205"/>
                  </a:lnTo>
                  <a:lnTo>
                    <a:pt x="447" y="94"/>
                  </a:lnTo>
                  <a:lnTo>
                    <a:pt x="317" y="19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42"/>
            <p:cNvSpPr/>
            <p:nvPr/>
          </p:nvSpPr>
          <p:spPr>
            <a:xfrm>
              <a:off x="8487075" y="639162"/>
              <a:ext cx="84310" cy="109980"/>
            </a:xfrm>
            <a:custGeom>
              <a:rect b="b" l="l" r="r" t="t"/>
              <a:pathLst>
                <a:path extrusionOk="0" h="2862" w="2194">
                  <a:moveTo>
                    <a:pt x="317" y="0"/>
                  </a:moveTo>
                  <a:lnTo>
                    <a:pt x="242" y="19"/>
                  </a:lnTo>
                  <a:lnTo>
                    <a:pt x="187" y="37"/>
                  </a:lnTo>
                  <a:lnTo>
                    <a:pt x="131" y="74"/>
                  </a:lnTo>
                  <a:lnTo>
                    <a:pt x="75" y="149"/>
                  </a:lnTo>
                  <a:lnTo>
                    <a:pt x="38" y="242"/>
                  </a:lnTo>
                  <a:lnTo>
                    <a:pt x="19" y="353"/>
                  </a:lnTo>
                  <a:lnTo>
                    <a:pt x="1" y="465"/>
                  </a:lnTo>
                  <a:lnTo>
                    <a:pt x="19" y="557"/>
                  </a:lnTo>
                  <a:lnTo>
                    <a:pt x="56" y="780"/>
                  </a:lnTo>
                  <a:lnTo>
                    <a:pt x="149" y="985"/>
                  </a:lnTo>
                  <a:lnTo>
                    <a:pt x="242" y="1171"/>
                  </a:lnTo>
                  <a:lnTo>
                    <a:pt x="372" y="1375"/>
                  </a:lnTo>
                  <a:lnTo>
                    <a:pt x="632" y="1709"/>
                  </a:lnTo>
                  <a:lnTo>
                    <a:pt x="893" y="2063"/>
                  </a:lnTo>
                  <a:lnTo>
                    <a:pt x="1041" y="2248"/>
                  </a:lnTo>
                  <a:lnTo>
                    <a:pt x="1190" y="2416"/>
                  </a:lnTo>
                  <a:lnTo>
                    <a:pt x="1357" y="2583"/>
                  </a:lnTo>
                  <a:lnTo>
                    <a:pt x="1524" y="2713"/>
                  </a:lnTo>
                  <a:lnTo>
                    <a:pt x="1729" y="2806"/>
                  </a:lnTo>
                  <a:lnTo>
                    <a:pt x="1822" y="2843"/>
                  </a:lnTo>
                  <a:lnTo>
                    <a:pt x="1915" y="2861"/>
                  </a:lnTo>
                  <a:lnTo>
                    <a:pt x="1989" y="2861"/>
                  </a:lnTo>
                  <a:lnTo>
                    <a:pt x="2045" y="2843"/>
                  </a:lnTo>
                  <a:lnTo>
                    <a:pt x="2082" y="2806"/>
                  </a:lnTo>
                  <a:lnTo>
                    <a:pt x="2137" y="2769"/>
                  </a:lnTo>
                  <a:lnTo>
                    <a:pt x="2156" y="2713"/>
                  </a:lnTo>
                  <a:lnTo>
                    <a:pt x="2175" y="2638"/>
                  </a:lnTo>
                  <a:lnTo>
                    <a:pt x="2193" y="2583"/>
                  </a:lnTo>
                  <a:lnTo>
                    <a:pt x="2175" y="2527"/>
                  </a:lnTo>
                  <a:lnTo>
                    <a:pt x="2119" y="2378"/>
                  </a:lnTo>
                  <a:lnTo>
                    <a:pt x="2026" y="2230"/>
                  </a:lnTo>
                  <a:lnTo>
                    <a:pt x="1933" y="2081"/>
                  </a:lnTo>
                  <a:lnTo>
                    <a:pt x="1822" y="1951"/>
                  </a:lnTo>
                  <a:lnTo>
                    <a:pt x="1580" y="1691"/>
                  </a:lnTo>
                  <a:lnTo>
                    <a:pt x="1357" y="1431"/>
                  </a:lnTo>
                  <a:lnTo>
                    <a:pt x="1134" y="1115"/>
                  </a:lnTo>
                  <a:lnTo>
                    <a:pt x="948" y="799"/>
                  </a:lnTo>
                  <a:lnTo>
                    <a:pt x="558" y="149"/>
                  </a:lnTo>
                  <a:lnTo>
                    <a:pt x="521" y="93"/>
                  </a:lnTo>
                  <a:lnTo>
                    <a:pt x="447" y="56"/>
                  </a:lnTo>
                  <a:lnTo>
                    <a:pt x="391" y="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42"/>
            <p:cNvSpPr/>
            <p:nvPr/>
          </p:nvSpPr>
          <p:spPr>
            <a:xfrm>
              <a:off x="8263613" y="72225"/>
              <a:ext cx="28590" cy="108558"/>
            </a:xfrm>
            <a:custGeom>
              <a:rect b="b" l="l" r="r" t="t"/>
              <a:pathLst>
                <a:path extrusionOk="0" h="2825" w="744">
                  <a:moveTo>
                    <a:pt x="279" y="0"/>
                  </a:moveTo>
                  <a:lnTo>
                    <a:pt x="186" y="19"/>
                  </a:lnTo>
                  <a:lnTo>
                    <a:pt x="112" y="56"/>
                  </a:lnTo>
                  <a:lnTo>
                    <a:pt x="74" y="130"/>
                  </a:lnTo>
                  <a:lnTo>
                    <a:pt x="37" y="205"/>
                  </a:lnTo>
                  <a:lnTo>
                    <a:pt x="19" y="353"/>
                  </a:lnTo>
                  <a:lnTo>
                    <a:pt x="0" y="520"/>
                  </a:lnTo>
                  <a:lnTo>
                    <a:pt x="19" y="818"/>
                  </a:lnTo>
                  <a:lnTo>
                    <a:pt x="93" y="1449"/>
                  </a:lnTo>
                  <a:lnTo>
                    <a:pt x="130" y="2063"/>
                  </a:lnTo>
                  <a:lnTo>
                    <a:pt x="167" y="2360"/>
                  </a:lnTo>
                  <a:lnTo>
                    <a:pt x="223" y="2676"/>
                  </a:lnTo>
                  <a:lnTo>
                    <a:pt x="242" y="2732"/>
                  </a:lnTo>
                  <a:lnTo>
                    <a:pt x="297" y="2787"/>
                  </a:lnTo>
                  <a:lnTo>
                    <a:pt x="353" y="2824"/>
                  </a:lnTo>
                  <a:lnTo>
                    <a:pt x="502" y="2824"/>
                  </a:lnTo>
                  <a:lnTo>
                    <a:pt x="557" y="2787"/>
                  </a:lnTo>
                  <a:lnTo>
                    <a:pt x="613" y="2732"/>
                  </a:lnTo>
                  <a:lnTo>
                    <a:pt x="650" y="2676"/>
                  </a:lnTo>
                  <a:lnTo>
                    <a:pt x="688" y="2360"/>
                  </a:lnTo>
                  <a:lnTo>
                    <a:pt x="725" y="2063"/>
                  </a:lnTo>
                  <a:lnTo>
                    <a:pt x="743" y="1449"/>
                  </a:lnTo>
                  <a:lnTo>
                    <a:pt x="743" y="1115"/>
                  </a:lnTo>
                  <a:lnTo>
                    <a:pt x="725" y="781"/>
                  </a:lnTo>
                  <a:lnTo>
                    <a:pt x="706" y="613"/>
                  </a:lnTo>
                  <a:lnTo>
                    <a:pt x="669" y="446"/>
                  </a:lnTo>
                  <a:lnTo>
                    <a:pt x="632" y="279"/>
                  </a:lnTo>
                  <a:lnTo>
                    <a:pt x="557" y="130"/>
                  </a:lnTo>
                  <a:lnTo>
                    <a:pt x="520" y="56"/>
                  </a:lnTo>
                  <a:lnTo>
                    <a:pt x="446" y="19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42"/>
            <p:cNvSpPr/>
            <p:nvPr/>
          </p:nvSpPr>
          <p:spPr>
            <a:xfrm>
              <a:off x="8407105" y="122912"/>
              <a:ext cx="27898" cy="69285"/>
            </a:xfrm>
            <a:custGeom>
              <a:rect b="b" l="l" r="r" t="t"/>
              <a:pathLst>
                <a:path extrusionOk="0" h="1803" w="726">
                  <a:moveTo>
                    <a:pt x="428" y="0"/>
                  </a:moveTo>
                  <a:lnTo>
                    <a:pt x="372" y="19"/>
                  </a:lnTo>
                  <a:lnTo>
                    <a:pt x="317" y="38"/>
                  </a:lnTo>
                  <a:lnTo>
                    <a:pt x="279" y="75"/>
                  </a:lnTo>
                  <a:lnTo>
                    <a:pt x="224" y="149"/>
                  </a:lnTo>
                  <a:lnTo>
                    <a:pt x="168" y="242"/>
                  </a:lnTo>
                  <a:lnTo>
                    <a:pt x="112" y="409"/>
                  </a:lnTo>
                  <a:lnTo>
                    <a:pt x="75" y="614"/>
                  </a:lnTo>
                  <a:lnTo>
                    <a:pt x="75" y="818"/>
                  </a:lnTo>
                  <a:lnTo>
                    <a:pt x="56" y="1208"/>
                  </a:lnTo>
                  <a:lnTo>
                    <a:pt x="56" y="1413"/>
                  </a:lnTo>
                  <a:lnTo>
                    <a:pt x="1" y="1598"/>
                  </a:lnTo>
                  <a:lnTo>
                    <a:pt x="1" y="1654"/>
                  </a:lnTo>
                  <a:lnTo>
                    <a:pt x="19" y="1710"/>
                  </a:lnTo>
                  <a:lnTo>
                    <a:pt x="38" y="1747"/>
                  </a:lnTo>
                  <a:lnTo>
                    <a:pt x="94" y="1784"/>
                  </a:lnTo>
                  <a:lnTo>
                    <a:pt x="131" y="1803"/>
                  </a:lnTo>
                  <a:lnTo>
                    <a:pt x="187" y="1803"/>
                  </a:lnTo>
                  <a:lnTo>
                    <a:pt x="224" y="1784"/>
                  </a:lnTo>
                  <a:lnTo>
                    <a:pt x="279" y="1747"/>
                  </a:lnTo>
                  <a:lnTo>
                    <a:pt x="391" y="1598"/>
                  </a:lnTo>
                  <a:lnTo>
                    <a:pt x="484" y="1431"/>
                  </a:lnTo>
                  <a:lnTo>
                    <a:pt x="558" y="1264"/>
                  </a:lnTo>
                  <a:lnTo>
                    <a:pt x="632" y="1078"/>
                  </a:lnTo>
                  <a:lnTo>
                    <a:pt x="688" y="855"/>
                  </a:lnTo>
                  <a:lnTo>
                    <a:pt x="725" y="595"/>
                  </a:lnTo>
                  <a:lnTo>
                    <a:pt x="725" y="484"/>
                  </a:lnTo>
                  <a:lnTo>
                    <a:pt x="725" y="353"/>
                  </a:lnTo>
                  <a:lnTo>
                    <a:pt x="707" y="242"/>
                  </a:lnTo>
                  <a:lnTo>
                    <a:pt x="651" y="130"/>
                  </a:lnTo>
                  <a:lnTo>
                    <a:pt x="632" y="75"/>
                  </a:lnTo>
                  <a:lnTo>
                    <a:pt x="577" y="38"/>
                  </a:lnTo>
                  <a:lnTo>
                    <a:pt x="540" y="19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42"/>
            <p:cNvSpPr/>
            <p:nvPr/>
          </p:nvSpPr>
          <p:spPr>
            <a:xfrm>
              <a:off x="8504214" y="79373"/>
              <a:ext cx="106444" cy="158513"/>
            </a:xfrm>
            <a:custGeom>
              <a:rect b="b" l="l" r="r" t="t"/>
              <a:pathLst>
                <a:path extrusionOk="0" h="4125" w="2770">
                  <a:moveTo>
                    <a:pt x="2453" y="0"/>
                  </a:moveTo>
                  <a:lnTo>
                    <a:pt x="2360" y="19"/>
                  </a:lnTo>
                  <a:lnTo>
                    <a:pt x="2286" y="74"/>
                  </a:lnTo>
                  <a:lnTo>
                    <a:pt x="2100" y="242"/>
                  </a:lnTo>
                  <a:lnTo>
                    <a:pt x="1952" y="446"/>
                  </a:lnTo>
                  <a:lnTo>
                    <a:pt x="1803" y="669"/>
                  </a:lnTo>
                  <a:lnTo>
                    <a:pt x="1654" y="892"/>
                  </a:lnTo>
                  <a:lnTo>
                    <a:pt x="1413" y="1356"/>
                  </a:lnTo>
                  <a:lnTo>
                    <a:pt x="1171" y="1821"/>
                  </a:lnTo>
                  <a:lnTo>
                    <a:pt x="614" y="2787"/>
                  </a:lnTo>
                  <a:lnTo>
                    <a:pt x="19" y="3753"/>
                  </a:lnTo>
                  <a:lnTo>
                    <a:pt x="1" y="3846"/>
                  </a:lnTo>
                  <a:lnTo>
                    <a:pt x="1" y="3939"/>
                  </a:lnTo>
                  <a:lnTo>
                    <a:pt x="38" y="4013"/>
                  </a:lnTo>
                  <a:lnTo>
                    <a:pt x="94" y="4069"/>
                  </a:lnTo>
                  <a:lnTo>
                    <a:pt x="168" y="4106"/>
                  </a:lnTo>
                  <a:lnTo>
                    <a:pt x="242" y="4125"/>
                  </a:lnTo>
                  <a:lnTo>
                    <a:pt x="335" y="4106"/>
                  </a:lnTo>
                  <a:lnTo>
                    <a:pt x="409" y="4051"/>
                  </a:lnTo>
                  <a:lnTo>
                    <a:pt x="744" y="3660"/>
                  </a:lnTo>
                  <a:lnTo>
                    <a:pt x="1060" y="3233"/>
                  </a:lnTo>
                  <a:lnTo>
                    <a:pt x="1338" y="2806"/>
                  </a:lnTo>
                  <a:lnTo>
                    <a:pt x="1636" y="2378"/>
                  </a:lnTo>
                  <a:lnTo>
                    <a:pt x="1933" y="1895"/>
                  </a:lnTo>
                  <a:lnTo>
                    <a:pt x="2267" y="1394"/>
                  </a:lnTo>
                  <a:lnTo>
                    <a:pt x="2416" y="1133"/>
                  </a:lnTo>
                  <a:lnTo>
                    <a:pt x="2546" y="873"/>
                  </a:lnTo>
                  <a:lnTo>
                    <a:pt x="2676" y="613"/>
                  </a:lnTo>
                  <a:lnTo>
                    <a:pt x="2751" y="353"/>
                  </a:lnTo>
                  <a:lnTo>
                    <a:pt x="2769" y="242"/>
                  </a:lnTo>
                  <a:lnTo>
                    <a:pt x="2751" y="149"/>
                  </a:lnTo>
                  <a:lnTo>
                    <a:pt x="2695" y="93"/>
                  </a:lnTo>
                  <a:lnTo>
                    <a:pt x="2639" y="37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42"/>
            <p:cNvSpPr/>
            <p:nvPr/>
          </p:nvSpPr>
          <p:spPr>
            <a:xfrm>
              <a:off x="8597750" y="242156"/>
              <a:ext cx="48611" cy="42155"/>
            </a:xfrm>
            <a:custGeom>
              <a:rect b="b" l="l" r="r" t="t"/>
              <a:pathLst>
                <a:path extrusionOk="0" h="1097" w="1265">
                  <a:moveTo>
                    <a:pt x="911" y="0"/>
                  </a:moveTo>
                  <a:lnTo>
                    <a:pt x="874" y="19"/>
                  </a:lnTo>
                  <a:lnTo>
                    <a:pt x="818" y="56"/>
                  </a:lnTo>
                  <a:lnTo>
                    <a:pt x="763" y="93"/>
                  </a:lnTo>
                  <a:lnTo>
                    <a:pt x="725" y="130"/>
                  </a:lnTo>
                  <a:lnTo>
                    <a:pt x="595" y="298"/>
                  </a:lnTo>
                  <a:lnTo>
                    <a:pt x="447" y="446"/>
                  </a:lnTo>
                  <a:lnTo>
                    <a:pt x="279" y="558"/>
                  </a:lnTo>
                  <a:lnTo>
                    <a:pt x="112" y="669"/>
                  </a:lnTo>
                  <a:lnTo>
                    <a:pt x="38" y="725"/>
                  </a:lnTo>
                  <a:lnTo>
                    <a:pt x="1" y="799"/>
                  </a:lnTo>
                  <a:lnTo>
                    <a:pt x="1" y="874"/>
                  </a:lnTo>
                  <a:lnTo>
                    <a:pt x="19" y="948"/>
                  </a:lnTo>
                  <a:lnTo>
                    <a:pt x="56" y="1022"/>
                  </a:lnTo>
                  <a:lnTo>
                    <a:pt x="131" y="1059"/>
                  </a:lnTo>
                  <a:lnTo>
                    <a:pt x="205" y="1097"/>
                  </a:lnTo>
                  <a:lnTo>
                    <a:pt x="279" y="1097"/>
                  </a:lnTo>
                  <a:lnTo>
                    <a:pt x="428" y="1041"/>
                  </a:lnTo>
                  <a:lnTo>
                    <a:pt x="577" y="1004"/>
                  </a:lnTo>
                  <a:lnTo>
                    <a:pt x="707" y="929"/>
                  </a:lnTo>
                  <a:lnTo>
                    <a:pt x="818" y="855"/>
                  </a:lnTo>
                  <a:lnTo>
                    <a:pt x="948" y="762"/>
                  </a:lnTo>
                  <a:lnTo>
                    <a:pt x="1041" y="669"/>
                  </a:lnTo>
                  <a:lnTo>
                    <a:pt x="1134" y="558"/>
                  </a:lnTo>
                  <a:lnTo>
                    <a:pt x="1227" y="428"/>
                  </a:lnTo>
                  <a:lnTo>
                    <a:pt x="1264" y="372"/>
                  </a:lnTo>
                  <a:lnTo>
                    <a:pt x="1264" y="316"/>
                  </a:lnTo>
                  <a:lnTo>
                    <a:pt x="1264" y="260"/>
                  </a:lnTo>
                  <a:lnTo>
                    <a:pt x="1264" y="205"/>
                  </a:lnTo>
                  <a:lnTo>
                    <a:pt x="1208" y="112"/>
                  </a:lnTo>
                  <a:lnTo>
                    <a:pt x="1134" y="38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42"/>
            <p:cNvSpPr/>
            <p:nvPr/>
          </p:nvSpPr>
          <p:spPr>
            <a:xfrm>
              <a:off x="8647745" y="257143"/>
              <a:ext cx="163547" cy="96415"/>
            </a:xfrm>
            <a:custGeom>
              <a:rect b="b" l="l" r="r" t="t"/>
              <a:pathLst>
                <a:path extrusionOk="0" h="2509" w="4256">
                  <a:moveTo>
                    <a:pt x="3679" y="1"/>
                  </a:moveTo>
                  <a:lnTo>
                    <a:pt x="3568" y="19"/>
                  </a:lnTo>
                  <a:lnTo>
                    <a:pt x="3419" y="56"/>
                  </a:lnTo>
                  <a:lnTo>
                    <a:pt x="3140" y="168"/>
                  </a:lnTo>
                  <a:lnTo>
                    <a:pt x="2825" y="335"/>
                  </a:lnTo>
                  <a:lnTo>
                    <a:pt x="2509" y="521"/>
                  </a:lnTo>
                  <a:lnTo>
                    <a:pt x="2174" y="725"/>
                  </a:lnTo>
                  <a:lnTo>
                    <a:pt x="1524" y="1190"/>
                  </a:lnTo>
                  <a:lnTo>
                    <a:pt x="929" y="1636"/>
                  </a:lnTo>
                  <a:lnTo>
                    <a:pt x="428" y="1989"/>
                  </a:lnTo>
                  <a:lnTo>
                    <a:pt x="242" y="2119"/>
                  </a:lnTo>
                  <a:lnTo>
                    <a:pt x="93" y="2193"/>
                  </a:lnTo>
                  <a:lnTo>
                    <a:pt x="37" y="2230"/>
                  </a:lnTo>
                  <a:lnTo>
                    <a:pt x="0" y="2286"/>
                  </a:lnTo>
                  <a:lnTo>
                    <a:pt x="0" y="2342"/>
                  </a:lnTo>
                  <a:lnTo>
                    <a:pt x="0" y="2397"/>
                  </a:lnTo>
                  <a:lnTo>
                    <a:pt x="19" y="2453"/>
                  </a:lnTo>
                  <a:lnTo>
                    <a:pt x="56" y="2490"/>
                  </a:lnTo>
                  <a:lnTo>
                    <a:pt x="112" y="2509"/>
                  </a:lnTo>
                  <a:lnTo>
                    <a:pt x="186" y="2490"/>
                  </a:lnTo>
                  <a:lnTo>
                    <a:pt x="428" y="2397"/>
                  </a:lnTo>
                  <a:lnTo>
                    <a:pt x="688" y="2267"/>
                  </a:lnTo>
                  <a:lnTo>
                    <a:pt x="1171" y="2026"/>
                  </a:lnTo>
                  <a:lnTo>
                    <a:pt x="1635" y="1729"/>
                  </a:lnTo>
                  <a:lnTo>
                    <a:pt x="2118" y="1450"/>
                  </a:lnTo>
                  <a:lnTo>
                    <a:pt x="2732" y="1097"/>
                  </a:lnTo>
                  <a:lnTo>
                    <a:pt x="3048" y="930"/>
                  </a:lnTo>
                  <a:lnTo>
                    <a:pt x="3382" y="781"/>
                  </a:lnTo>
                  <a:lnTo>
                    <a:pt x="3568" y="725"/>
                  </a:lnTo>
                  <a:lnTo>
                    <a:pt x="3772" y="688"/>
                  </a:lnTo>
                  <a:lnTo>
                    <a:pt x="3958" y="651"/>
                  </a:lnTo>
                  <a:lnTo>
                    <a:pt x="4051" y="614"/>
                  </a:lnTo>
                  <a:lnTo>
                    <a:pt x="4144" y="577"/>
                  </a:lnTo>
                  <a:lnTo>
                    <a:pt x="4181" y="558"/>
                  </a:lnTo>
                  <a:lnTo>
                    <a:pt x="4218" y="521"/>
                  </a:lnTo>
                  <a:lnTo>
                    <a:pt x="4255" y="428"/>
                  </a:lnTo>
                  <a:lnTo>
                    <a:pt x="4255" y="335"/>
                  </a:lnTo>
                  <a:lnTo>
                    <a:pt x="4218" y="224"/>
                  </a:lnTo>
                  <a:lnTo>
                    <a:pt x="4162" y="149"/>
                  </a:lnTo>
                  <a:lnTo>
                    <a:pt x="4088" y="75"/>
                  </a:lnTo>
                  <a:lnTo>
                    <a:pt x="4014" y="38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42"/>
            <p:cNvSpPr/>
            <p:nvPr/>
          </p:nvSpPr>
          <p:spPr>
            <a:xfrm>
              <a:off x="8687019" y="394218"/>
              <a:ext cx="48572" cy="28628"/>
            </a:xfrm>
            <a:custGeom>
              <a:rect b="b" l="l" r="r" t="t"/>
              <a:pathLst>
                <a:path extrusionOk="0" h="745" w="1264">
                  <a:moveTo>
                    <a:pt x="985" y="1"/>
                  </a:moveTo>
                  <a:lnTo>
                    <a:pt x="911" y="20"/>
                  </a:lnTo>
                  <a:lnTo>
                    <a:pt x="539" y="187"/>
                  </a:lnTo>
                  <a:lnTo>
                    <a:pt x="353" y="261"/>
                  </a:lnTo>
                  <a:lnTo>
                    <a:pt x="149" y="317"/>
                  </a:lnTo>
                  <a:lnTo>
                    <a:pt x="93" y="335"/>
                  </a:lnTo>
                  <a:lnTo>
                    <a:pt x="37" y="391"/>
                  </a:lnTo>
                  <a:lnTo>
                    <a:pt x="19" y="447"/>
                  </a:lnTo>
                  <a:lnTo>
                    <a:pt x="0" y="521"/>
                  </a:lnTo>
                  <a:lnTo>
                    <a:pt x="19" y="596"/>
                  </a:lnTo>
                  <a:lnTo>
                    <a:pt x="37" y="651"/>
                  </a:lnTo>
                  <a:lnTo>
                    <a:pt x="93" y="707"/>
                  </a:lnTo>
                  <a:lnTo>
                    <a:pt x="149" y="726"/>
                  </a:lnTo>
                  <a:lnTo>
                    <a:pt x="298" y="744"/>
                  </a:lnTo>
                  <a:lnTo>
                    <a:pt x="446" y="744"/>
                  </a:lnTo>
                  <a:lnTo>
                    <a:pt x="576" y="726"/>
                  </a:lnTo>
                  <a:lnTo>
                    <a:pt x="725" y="688"/>
                  </a:lnTo>
                  <a:lnTo>
                    <a:pt x="855" y="651"/>
                  </a:lnTo>
                  <a:lnTo>
                    <a:pt x="966" y="577"/>
                  </a:lnTo>
                  <a:lnTo>
                    <a:pt x="1078" y="503"/>
                  </a:lnTo>
                  <a:lnTo>
                    <a:pt x="1189" y="391"/>
                  </a:lnTo>
                  <a:lnTo>
                    <a:pt x="1245" y="317"/>
                  </a:lnTo>
                  <a:lnTo>
                    <a:pt x="1264" y="243"/>
                  </a:lnTo>
                  <a:lnTo>
                    <a:pt x="1245" y="150"/>
                  </a:lnTo>
                  <a:lnTo>
                    <a:pt x="1208" y="94"/>
                  </a:lnTo>
                  <a:lnTo>
                    <a:pt x="1152" y="38"/>
                  </a:lnTo>
                  <a:lnTo>
                    <a:pt x="10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42"/>
            <p:cNvSpPr/>
            <p:nvPr/>
          </p:nvSpPr>
          <p:spPr>
            <a:xfrm>
              <a:off x="8677028" y="500627"/>
              <a:ext cx="203512" cy="52146"/>
            </a:xfrm>
            <a:custGeom>
              <a:rect b="b" l="l" r="r" t="t"/>
              <a:pathLst>
                <a:path extrusionOk="0" h="1357" w="5296">
                  <a:moveTo>
                    <a:pt x="4887" y="0"/>
                  </a:moveTo>
                  <a:lnTo>
                    <a:pt x="4311" y="149"/>
                  </a:lnTo>
                  <a:lnTo>
                    <a:pt x="3735" y="298"/>
                  </a:lnTo>
                  <a:lnTo>
                    <a:pt x="3140" y="446"/>
                  </a:lnTo>
                  <a:lnTo>
                    <a:pt x="2564" y="595"/>
                  </a:lnTo>
                  <a:lnTo>
                    <a:pt x="1970" y="725"/>
                  </a:lnTo>
                  <a:lnTo>
                    <a:pt x="1394" y="818"/>
                  </a:lnTo>
                  <a:lnTo>
                    <a:pt x="1096" y="855"/>
                  </a:lnTo>
                  <a:lnTo>
                    <a:pt x="799" y="874"/>
                  </a:lnTo>
                  <a:lnTo>
                    <a:pt x="186" y="874"/>
                  </a:lnTo>
                  <a:lnTo>
                    <a:pt x="112" y="892"/>
                  </a:lnTo>
                  <a:lnTo>
                    <a:pt x="56" y="929"/>
                  </a:lnTo>
                  <a:lnTo>
                    <a:pt x="19" y="985"/>
                  </a:lnTo>
                  <a:lnTo>
                    <a:pt x="0" y="1041"/>
                  </a:lnTo>
                  <a:lnTo>
                    <a:pt x="0" y="1115"/>
                  </a:lnTo>
                  <a:lnTo>
                    <a:pt x="19" y="1171"/>
                  </a:lnTo>
                  <a:lnTo>
                    <a:pt x="74" y="1227"/>
                  </a:lnTo>
                  <a:lnTo>
                    <a:pt x="130" y="1264"/>
                  </a:lnTo>
                  <a:lnTo>
                    <a:pt x="446" y="1301"/>
                  </a:lnTo>
                  <a:lnTo>
                    <a:pt x="762" y="1338"/>
                  </a:lnTo>
                  <a:lnTo>
                    <a:pt x="1059" y="1357"/>
                  </a:lnTo>
                  <a:lnTo>
                    <a:pt x="1375" y="1338"/>
                  </a:lnTo>
                  <a:lnTo>
                    <a:pt x="1691" y="1320"/>
                  </a:lnTo>
                  <a:lnTo>
                    <a:pt x="1988" y="1283"/>
                  </a:lnTo>
                  <a:lnTo>
                    <a:pt x="2620" y="1190"/>
                  </a:lnTo>
                  <a:lnTo>
                    <a:pt x="3233" y="1041"/>
                  </a:lnTo>
                  <a:lnTo>
                    <a:pt x="3846" y="892"/>
                  </a:lnTo>
                  <a:lnTo>
                    <a:pt x="4459" y="744"/>
                  </a:lnTo>
                  <a:lnTo>
                    <a:pt x="5054" y="614"/>
                  </a:lnTo>
                  <a:lnTo>
                    <a:pt x="5128" y="595"/>
                  </a:lnTo>
                  <a:lnTo>
                    <a:pt x="5184" y="576"/>
                  </a:lnTo>
                  <a:lnTo>
                    <a:pt x="5221" y="521"/>
                  </a:lnTo>
                  <a:lnTo>
                    <a:pt x="5258" y="484"/>
                  </a:lnTo>
                  <a:lnTo>
                    <a:pt x="5277" y="428"/>
                  </a:lnTo>
                  <a:lnTo>
                    <a:pt x="5296" y="372"/>
                  </a:lnTo>
                  <a:lnTo>
                    <a:pt x="5277" y="242"/>
                  </a:lnTo>
                  <a:lnTo>
                    <a:pt x="5221" y="131"/>
                  </a:lnTo>
                  <a:lnTo>
                    <a:pt x="5184" y="93"/>
                  </a:lnTo>
                  <a:lnTo>
                    <a:pt x="5147" y="56"/>
                  </a:lnTo>
                  <a:lnTo>
                    <a:pt x="5091" y="19"/>
                  </a:lnTo>
                  <a:lnTo>
                    <a:pt x="50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42"/>
            <p:cNvSpPr/>
            <p:nvPr/>
          </p:nvSpPr>
          <p:spPr>
            <a:xfrm>
              <a:off x="8022243" y="84368"/>
              <a:ext cx="131422" cy="152826"/>
            </a:xfrm>
            <a:custGeom>
              <a:rect b="b" l="l" r="r" t="t"/>
              <a:pathLst>
                <a:path extrusionOk="0" h="3977" w="3420">
                  <a:moveTo>
                    <a:pt x="224" y="0"/>
                  </a:moveTo>
                  <a:lnTo>
                    <a:pt x="150" y="19"/>
                  </a:lnTo>
                  <a:lnTo>
                    <a:pt x="94" y="56"/>
                  </a:lnTo>
                  <a:lnTo>
                    <a:pt x="57" y="112"/>
                  </a:lnTo>
                  <a:lnTo>
                    <a:pt x="19" y="167"/>
                  </a:lnTo>
                  <a:lnTo>
                    <a:pt x="1" y="242"/>
                  </a:lnTo>
                  <a:lnTo>
                    <a:pt x="1" y="316"/>
                  </a:lnTo>
                  <a:lnTo>
                    <a:pt x="19" y="465"/>
                  </a:lnTo>
                  <a:lnTo>
                    <a:pt x="75" y="613"/>
                  </a:lnTo>
                  <a:lnTo>
                    <a:pt x="131" y="762"/>
                  </a:lnTo>
                  <a:lnTo>
                    <a:pt x="205" y="911"/>
                  </a:lnTo>
                  <a:lnTo>
                    <a:pt x="373" y="1208"/>
                  </a:lnTo>
                  <a:lnTo>
                    <a:pt x="558" y="1487"/>
                  </a:lnTo>
                  <a:lnTo>
                    <a:pt x="781" y="1747"/>
                  </a:lnTo>
                  <a:lnTo>
                    <a:pt x="1004" y="2007"/>
                  </a:lnTo>
                  <a:lnTo>
                    <a:pt x="1413" y="2490"/>
                  </a:lnTo>
                  <a:lnTo>
                    <a:pt x="1785" y="2936"/>
                  </a:lnTo>
                  <a:lnTo>
                    <a:pt x="1989" y="3159"/>
                  </a:lnTo>
                  <a:lnTo>
                    <a:pt x="2212" y="3382"/>
                  </a:lnTo>
                  <a:lnTo>
                    <a:pt x="2435" y="3586"/>
                  </a:lnTo>
                  <a:lnTo>
                    <a:pt x="2676" y="3753"/>
                  </a:lnTo>
                  <a:lnTo>
                    <a:pt x="2807" y="3828"/>
                  </a:lnTo>
                  <a:lnTo>
                    <a:pt x="2937" y="3902"/>
                  </a:lnTo>
                  <a:lnTo>
                    <a:pt x="3067" y="3939"/>
                  </a:lnTo>
                  <a:lnTo>
                    <a:pt x="3197" y="3976"/>
                  </a:lnTo>
                  <a:lnTo>
                    <a:pt x="3308" y="3976"/>
                  </a:lnTo>
                  <a:lnTo>
                    <a:pt x="3345" y="3939"/>
                  </a:lnTo>
                  <a:lnTo>
                    <a:pt x="3383" y="3921"/>
                  </a:lnTo>
                  <a:lnTo>
                    <a:pt x="3401" y="3865"/>
                  </a:lnTo>
                  <a:lnTo>
                    <a:pt x="3420" y="3828"/>
                  </a:lnTo>
                  <a:lnTo>
                    <a:pt x="3420" y="3772"/>
                  </a:lnTo>
                  <a:lnTo>
                    <a:pt x="3401" y="3716"/>
                  </a:lnTo>
                  <a:lnTo>
                    <a:pt x="3252" y="3475"/>
                  </a:lnTo>
                  <a:lnTo>
                    <a:pt x="3085" y="3252"/>
                  </a:lnTo>
                  <a:lnTo>
                    <a:pt x="2899" y="3029"/>
                  </a:lnTo>
                  <a:lnTo>
                    <a:pt x="2695" y="2824"/>
                  </a:lnTo>
                  <a:lnTo>
                    <a:pt x="2305" y="2397"/>
                  </a:lnTo>
                  <a:lnTo>
                    <a:pt x="2119" y="2193"/>
                  </a:lnTo>
                  <a:lnTo>
                    <a:pt x="1933" y="1970"/>
                  </a:lnTo>
                  <a:lnTo>
                    <a:pt x="1766" y="1728"/>
                  </a:lnTo>
                  <a:lnTo>
                    <a:pt x="1580" y="1468"/>
                  </a:lnTo>
                  <a:lnTo>
                    <a:pt x="1227" y="929"/>
                  </a:lnTo>
                  <a:lnTo>
                    <a:pt x="1041" y="669"/>
                  </a:lnTo>
                  <a:lnTo>
                    <a:pt x="837" y="427"/>
                  </a:lnTo>
                  <a:lnTo>
                    <a:pt x="614" y="204"/>
                  </a:lnTo>
                  <a:lnTo>
                    <a:pt x="484" y="112"/>
                  </a:lnTo>
                  <a:lnTo>
                    <a:pt x="373" y="37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42"/>
            <p:cNvSpPr/>
            <p:nvPr/>
          </p:nvSpPr>
          <p:spPr>
            <a:xfrm>
              <a:off x="7994420" y="267135"/>
              <a:ext cx="57872" cy="42885"/>
            </a:xfrm>
            <a:custGeom>
              <a:rect b="b" l="l" r="r" t="t"/>
              <a:pathLst>
                <a:path extrusionOk="0" h="1116" w="1506">
                  <a:moveTo>
                    <a:pt x="242" y="1"/>
                  </a:moveTo>
                  <a:lnTo>
                    <a:pt x="167" y="38"/>
                  </a:lnTo>
                  <a:lnTo>
                    <a:pt x="112" y="75"/>
                  </a:lnTo>
                  <a:lnTo>
                    <a:pt x="75" y="112"/>
                  </a:lnTo>
                  <a:lnTo>
                    <a:pt x="37" y="168"/>
                  </a:lnTo>
                  <a:lnTo>
                    <a:pt x="0" y="242"/>
                  </a:lnTo>
                  <a:lnTo>
                    <a:pt x="0" y="317"/>
                  </a:lnTo>
                  <a:lnTo>
                    <a:pt x="19" y="372"/>
                  </a:lnTo>
                  <a:lnTo>
                    <a:pt x="56" y="484"/>
                  </a:lnTo>
                  <a:lnTo>
                    <a:pt x="130" y="577"/>
                  </a:lnTo>
                  <a:lnTo>
                    <a:pt x="223" y="651"/>
                  </a:lnTo>
                  <a:lnTo>
                    <a:pt x="335" y="725"/>
                  </a:lnTo>
                  <a:lnTo>
                    <a:pt x="539" y="837"/>
                  </a:lnTo>
                  <a:lnTo>
                    <a:pt x="762" y="948"/>
                  </a:lnTo>
                  <a:lnTo>
                    <a:pt x="929" y="1023"/>
                  </a:lnTo>
                  <a:lnTo>
                    <a:pt x="1041" y="1060"/>
                  </a:lnTo>
                  <a:lnTo>
                    <a:pt x="1152" y="1097"/>
                  </a:lnTo>
                  <a:lnTo>
                    <a:pt x="1264" y="1116"/>
                  </a:lnTo>
                  <a:lnTo>
                    <a:pt x="1375" y="1097"/>
                  </a:lnTo>
                  <a:lnTo>
                    <a:pt x="1412" y="1078"/>
                  </a:lnTo>
                  <a:lnTo>
                    <a:pt x="1450" y="1041"/>
                  </a:lnTo>
                  <a:lnTo>
                    <a:pt x="1468" y="1004"/>
                  </a:lnTo>
                  <a:lnTo>
                    <a:pt x="1505" y="948"/>
                  </a:lnTo>
                  <a:lnTo>
                    <a:pt x="1505" y="855"/>
                  </a:lnTo>
                  <a:lnTo>
                    <a:pt x="1487" y="781"/>
                  </a:lnTo>
                  <a:lnTo>
                    <a:pt x="1431" y="707"/>
                  </a:lnTo>
                  <a:lnTo>
                    <a:pt x="1357" y="632"/>
                  </a:lnTo>
                  <a:lnTo>
                    <a:pt x="1208" y="521"/>
                  </a:lnTo>
                  <a:lnTo>
                    <a:pt x="1059" y="428"/>
                  </a:lnTo>
                  <a:lnTo>
                    <a:pt x="706" y="168"/>
                  </a:lnTo>
                  <a:lnTo>
                    <a:pt x="595" y="94"/>
                  </a:lnTo>
                  <a:lnTo>
                    <a:pt x="502" y="38"/>
                  </a:lnTo>
                  <a:lnTo>
                    <a:pt x="409" y="19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42"/>
            <p:cNvSpPr/>
            <p:nvPr/>
          </p:nvSpPr>
          <p:spPr>
            <a:xfrm>
              <a:off x="7825181" y="387109"/>
              <a:ext cx="154978" cy="62867"/>
            </a:xfrm>
            <a:custGeom>
              <a:rect b="b" l="l" r="r" t="t"/>
              <a:pathLst>
                <a:path extrusionOk="0" h="1636" w="4033">
                  <a:moveTo>
                    <a:pt x="298" y="0"/>
                  </a:moveTo>
                  <a:lnTo>
                    <a:pt x="242" y="19"/>
                  </a:lnTo>
                  <a:lnTo>
                    <a:pt x="187" y="56"/>
                  </a:lnTo>
                  <a:lnTo>
                    <a:pt x="94" y="130"/>
                  </a:lnTo>
                  <a:lnTo>
                    <a:pt x="19" y="242"/>
                  </a:lnTo>
                  <a:lnTo>
                    <a:pt x="1" y="353"/>
                  </a:lnTo>
                  <a:lnTo>
                    <a:pt x="1" y="409"/>
                  </a:lnTo>
                  <a:lnTo>
                    <a:pt x="1" y="465"/>
                  </a:lnTo>
                  <a:lnTo>
                    <a:pt x="19" y="520"/>
                  </a:lnTo>
                  <a:lnTo>
                    <a:pt x="56" y="576"/>
                  </a:lnTo>
                  <a:lnTo>
                    <a:pt x="112" y="613"/>
                  </a:lnTo>
                  <a:lnTo>
                    <a:pt x="168" y="651"/>
                  </a:lnTo>
                  <a:lnTo>
                    <a:pt x="577" y="855"/>
                  </a:lnTo>
                  <a:lnTo>
                    <a:pt x="1004" y="1059"/>
                  </a:lnTo>
                  <a:lnTo>
                    <a:pt x="1469" y="1226"/>
                  </a:lnTo>
                  <a:lnTo>
                    <a:pt x="1933" y="1375"/>
                  </a:lnTo>
                  <a:lnTo>
                    <a:pt x="2416" y="1505"/>
                  </a:lnTo>
                  <a:lnTo>
                    <a:pt x="2881" y="1580"/>
                  </a:lnTo>
                  <a:lnTo>
                    <a:pt x="3345" y="1635"/>
                  </a:lnTo>
                  <a:lnTo>
                    <a:pt x="3810" y="1635"/>
                  </a:lnTo>
                  <a:lnTo>
                    <a:pt x="3903" y="1617"/>
                  </a:lnTo>
                  <a:lnTo>
                    <a:pt x="3958" y="1561"/>
                  </a:lnTo>
                  <a:lnTo>
                    <a:pt x="3996" y="1505"/>
                  </a:lnTo>
                  <a:lnTo>
                    <a:pt x="4033" y="1431"/>
                  </a:lnTo>
                  <a:lnTo>
                    <a:pt x="4033" y="1357"/>
                  </a:lnTo>
                  <a:lnTo>
                    <a:pt x="3996" y="1282"/>
                  </a:lnTo>
                  <a:lnTo>
                    <a:pt x="3940" y="1226"/>
                  </a:lnTo>
                  <a:lnTo>
                    <a:pt x="3865" y="1189"/>
                  </a:lnTo>
                  <a:lnTo>
                    <a:pt x="3438" y="1041"/>
                  </a:lnTo>
                  <a:lnTo>
                    <a:pt x="3011" y="892"/>
                  </a:lnTo>
                  <a:lnTo>
                    <a:pt x="2156" y="576"/>
                  </a:lnTo>
                  <a:lnTo>
                    <a:pt x="1301" y="260"/>
                  </a:lnTo>
                  <a:lnTo>
                    <a:pt x="874" y="130"/>
                  </a:lnTo>
                  <a:lnTo>
                    <a:pt x="428" y="19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42"/>
            <p:cNvSpPr/>
            <p:nvPr/>
          </p:nvSpPr>
          <p:spPr>
            <a:xfrm>
              <a:off x="7875868" y="544167"/>
              <a:ext cx="70745" cy="25746"/>
            </a:xfrm>
            <a:custGeom>
              <a:rect b="b" l="l" r="r" t="t"/>
              <a:pathLst>
                <a:path extrusionOk="0" h="670" w="1841">
                  <a:moveTo>
                    <a:pt x="391" y="1"/>
                  </a:moveTo>
                  <a:lnTo>
                    <a:pt x="298" y="19"/>
                  </a:lnTo>
                  <a:lnTo>
                    <a:pt x="205" y="38"/>
                  </a:lnTo>
                  <a:lnTo>
                    <a:pt x="112" y="94"/>
                  </a:lnTo>
                  <a:lnTo>
                    <a:pt x="75" y="112"/>
                  </a:lnTo>
                  <a:lnTo>
                    <a:pt x="38" y="168"/>
                  </a:lnTo>
                  <a:lnTo>
                    <a:pt x="20" y="205"/>
                  </a:lnTo>
                  <a:lnTo>
                    <a:pt x="20" y="261"/>
                  </a:lnTo>
                  <a:lnTo>
                    <a:pt x="1" y="317"/>
                  </a:lnTo>
                  <a:lnTo>
                    <a:pt x="20" y="354"/>
                  </a:lnTo>
                  <a:lnTo>
                    <a:pt x="38" y="410"/>
                  </a:lnTo>
                  <a:lnTo>
                    <a:pt x="75" y="447"/>
                  </a:lnTo>
                  <a:lnTo>
                    <a:pt x="150" y="503"/>
                  </a:lnTo>
                  <a:lnTo>
                    <a:pt x="224" y="558"/>
                  </a:lnTo>
                  <a:lnTo>
                    <a:pt x="317" y="595"/>
                  </a:lnTo>
                  <a:lnTo>
                    <a:pt x="410" y="633"/>
                  </a:lnTo>
                  <a:lnTo>
                    <a:pt x="614" y="670"/>
                  </a:lnTo>
                  <a:lnTo>
                    <a:pt x="818" y="670"/>
                  </a:lnTo>
                  <a:lnTo>
                    <a:pt x="1023" y="651"/>
                  </a:lnTo>
                  <a:lnTo>
                    <a:pt x="1246" y="633"/>
                  </a:lnTo>
                  <a:lnTo>
                    <a:pt x="1617" y="577"/>
                  </a:lnTo>
                  <a:lnTo>
                    <a:pt x="1729" y="540"/>
                  </a:lnTo>
                  <a:lnTo>
                    <a:pt x="1785" y="484"/>
                  </a:lnTo>
                  <a:lnTo>
                    <a:pt x="1822" y="428"/>
                  </a:lnTo>
                  <a:lnTo>
                    <a:pt x="1840" y="335"/>
                  </a:lnTo>
                  <a:lnTo>
                    <a:pt x="1822" y="261"/>
                  </a:lnTo>
                  <a:lnTo>
                    <a:pt x="1785" y="187"/>
                  </a:lnTo>
                  <a:lnTo>
                    <a:pt x="1729" y="150"/>
                  </a:lnTo>
                  <a:lnTo>
                    <a:pt x="1617" y="112"/>
                  </a:lnTo>
                  <a:lnTo>
                    <a:pt x="1246" y="75"/>
                  </a:lnTo>
                  <a:lnTo>
                    <a:pt x="874" y="19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42"/>
            <p:cNvSpPr/>
            <p:nvPr/>
          </p:nvSpPr>
          <p:spPr>
            <a:xfrm>
              <a:off x="7807350" y="671289"/>
              <a:ext cx="152826" cy="103562"/>
            </a:xfrm>
            <a:custGeom>
              <a:rect b="b" l="l" r="r" t="t"/>
              <a:pathLst>
                <a:path extrusionOk="0" h="2695" w="3977">
                  <a:moveTo>
                    <a:pt x="3716" y="0"/>
                  </a:moveTo>
                  <a:lnTo>
                    <a:pt x="3623" y="19"/>
                  </a:lnTo>
                  <a:lnTo>
                    <a:pt x="3549" y="75"/>
                  </a:lnTo>
                  <a:lnTo>
                    <a:pt x="3326" y="260"/>
                  </a:lnTo>
                  <a:lnTo>
                    <a:pt x="3103" y="428"/>
                  </a:lnTo>
                  <a:lnTo>
                    <a:pt x="2862" y="595"/>
                  </a:lnTo>
                  <a:lnTo>
                    <a:pt x="2639" y="743"/>
                  </a:lnTo>
                  <a:lnTo>
                    <a:pt x="2137" y="1022"/>
                  </a:lnTo>
                  <a:lnTo>
                    <a:pt x="1617" y="1264"/>
                  </a:lnTo>
                  <a:lnTo>
                    <a:pt x="1189" y="1468"/>
                  </a:lnTo>
                  <a:lnTo>
                    <a:pt x="948" y="1580"/>
                  </a:lnTo>
                  <a:lnTo>
                    <a:pt x="706" y="1710"/>
                  </a:lnTo>
                  <a:lnTo>
                    <a:pt x="483" y="1840"/>
                  </a:lnTo>
                  <a:lnTo>
                    <a:pt x="279" y="2007"/>
                  </a:lnTo>
                  <a:lnTo>
                    <a:pt x="205" y="2081"/>
                  </a:lnTo>
                  <a:lnTo>
                    <a:pt x="130" y="2174"/>
                  </a:lnTo>
                  <a:lnTo>
                    <a:pt x="56" y="2286"/>
                  </a:lnTo>
                  <a:lnTo>
                    <a:pt x="0" y="2397"/>
                  </a:lnTo>
                  <a:lnTo>
                    <a:pt x="0" y="2434"/>
                  </a:lnTo>
                  <a:lnTo>
                    <a:pt x="0" y="2490"/>
                  </a:lnTo>
                  <a:lnTo>
                    <a:pt x="19" y="2546"/>
                  </a:lnTo>
                  <a:lnTo>
                    <a:pt x="37" y="2583"/>
                  </a:lnTo>
                  <a:lnTo>
                    <a:pt x="75" y="2639"/>
                  </a:lnTo>
                  <a:lnTo>
                    <a:pt x="130" y="2657"/>
                  </a:lnTo>
                  <a:lnTo>
                    <a:pt x="186" y="2676"/>
                  </a:lnTo>
                  <a:lnTo>
                    <a:pt x="223" y="2694"/>
                  </a:lnTo>
                  <a:lnTo>
                    <a:pt x="465" y="2639"/>
                  </a:lnTo>
                  <a:lnTo>
                    <a:pt x="725" y="2564"/>
                  </a:lnTo>
                  <a:lnTo>
                    <a:pt x="966" y="2453"/>
                  </a:lnTo>
                  <a:lnTo>
                    <a:pt x="1208" y="2323"/>
                  </a:lnTo>
                  <a:lnTo>
                    <a:pt x="1710" y="2044"/>
                  </a:lnTo>
                  <a:lnTo>
                    <a:pt x="2156" y="1784"/>
                  </a:lnTo>
                  <a:lnTo>
                    <a:pt x="2657" y="1505"/>
                  </a:lnTo>
                  <a:lnTo>
                    <a:pt x="2899" y="1357"/>
                  </a:lnTo>
                  <a:lnTo>
                    <a:pt x="3159" y="1208"/>
                  </a:lnTo>
                  <a:lnTo>
                    <a:pt x="3382" y="1022"/>
                  </a:lnTo>
                  <a:lnTo>
                    <a:pt x="3586" y="836"/>
                  </a:lnTo>
                  <a:lnTo>
                    <a:pt x="3791" y="613"/>
                  </a:lnTo>
                  <a:lnTo>
                    <a:pt x="3939" y="372"/>
                  </a:lnTo>
                  <a:lnTo>
                    <a:pt x="3976" y="279"/>
                  </a:lnTo>
                  <a:lnTo>
                    <a:pt x="3976" y="186"/>
                  </a:lnTo>
                  <a:lnTo>
                    <a:pt x="3939" y="112"/>
                  </a:lnTo>
                  <a:lnTo>
                    <a:pt x="3884" y="56"/>
                  </a:lnTo>
                  <a:lnTo>
                    <a:pt x="3809" y="19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42"/>
            <p:cNvSpPr/>
            <p:nvPr/>
          </p:nvSpPr>
          <p:spPr>
            <a:xfrm>
              <a:off x="7947999" y="761250"/>
              <a:ext cx="49302" cy="52146"/>
            </a:xfrm>
            <a:custGeom>
              <a:rect b="b" l="l" r="r" t="t"/>
              <a:pathLst>
                <a:path extrusionOk="0" h="1357" w="1283">
                  <a:moveTo>
                    <a:pt x="1097" y="0"/>
                  </a:moveTo>
                  <a:lnTo>
                    <a:pt x="1060" y="37"/>
                  </a:lnTo>
                  <a:lnTo>
                    <a:pt x="800" y="242"/>
                  </a:lnTo>
                  <a:lnTo>
                    <a:pt x="558" y="465"/>
                  </a:lnTo>
                  <a:lnTo>
                    <a:pt x="316" y="688"/>
                  </a:lnTo>
                  <a:lnTo>
                    <a:pt x="75" y="911"/>
                  </a:lnTo>
                  <a:lnTo>
                    <a:pt x="38" y="967"/>
                  </a:lnTo>
                  <a:lnTo>
                    <a:pt x="19" y="1004"/>
                  </a:lnTo>
                  <a:lnTo>
                    <a:pt x="1" y="1059"/>
                  </a:lnTo>
                  <a:lnTo>
                    <a:pt x="1" y="1097"/>
                  </a:lnTo>
                  <a:lnTo>
                    <a:pt x="38" y="1189"/>
                  </a:lnTo>
                  <a:lnTo>
                    <a:pt x="93" y="1282"/>
                  </a:lnTo>
                  <a:lnTo>
                    <a:pt x="168" y="1338"/>
                  </a:lnTo>
                  <a:lnTo>
                    <a:pt x="261" y="1357"/>
                  </a:lnTo>
                  <a:lnTo>
                    <a:pt x="354" y="1357"/>
                  </a:lnTo>
                  <a:lnTo>
                    <a:pt x="409" y="1320"/>
                  </a:lnTo>
                  <a:lnTo>
                    <a:pt x="446" y="1282"/>
                  </a:lnTo>
                  <a:lnTo>
                    <a:pt x="874" y="781"/>
                  </a:lnTo>
                  <a:lnTo>
                    <a:pt x="1078" y="521"/>
                  </a:lnTo>
                  <a:lnTo>
                    <a:pt x="1264" y="242"/>
                  </a:lnTo>
                  <a:lnTo>
                    <a:pt x="1283" y="205"/>
                  </a:lnTo>
                  <a:lnTo>
                    <a:pt x="1283" y="149"/>
                  </a:lnTo>
                  <a:lnTo>
                    <a:pt x="1264" y="93"/>
                  </a:lnTo>
                  <a:lnTo>
                    <a:pt x="1245" y="56"/>
                  </a:lnTo>
                  <a:lnTo>
                    <a:pt x="1208" y="19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42"/>
            <p:cNvSpPr/>
            <p:nvPr/>
          </p:nvSpPr>
          <p:spPr>
            <a:xfrm>
              <a:off x="7974438" y="839068"/>
              <a:ext cx="123544" cy="151404"/>
            </a:xfrm>
            <a:custGeom>
              <a:rect b="b" l="l" r="r" t="t"/>
              <a:pathLst>
                <a:path extrusionOk="0" h="3940" w="3215">
                  <a:moveTo>
                    <a:pt x="3029" y="1"/>
                  </a:moveTo>
                  <a:lnTo>
                    <a:pt x="2973" y="19"/>
                  </a:lnTo>
                  <a:lnTo>
                    <a:pt x="2917" y="56"/>
                  </a:lnTo>
                  <a:lnTo>
                    <a:pt x="2155" y="855"/>
                  </a:lnTo>
                  <a:lnTo>
                    <a:pt x="1784" y="1264"/>
                  </a:lnTo>
                  <a:lnTo>
                    <a:pt x="1412" y="1691"/>
                  </a:lnTo>
                  <a:lnTo>
                    <a:pt x="1041" y="2119"/>
                  </a:lnTo>
                  <a:lnTo>
                    <a:pt x="706" y="2546"/>
                  </a:lnTo>
                  <a:lnTo>
                    <a:pt x="372" y="2992"/>
                  </a:lnTo>
                  <a:lnTo>
                    <a:pt x="56" y="3457"/>
                  </a:lnTo>
                  <a:lnTo>
                    <a:pt x="19" y="3512"/>
                  </a:lnTo>
                  <a:lnTo>
                    <a:pt x="0" y="3587"/>
                  </a:lnTo>
                  <a:lnTo>
                    <a:pt x="0" y="3642"/>
                  </a:lnTo>
                  <a:lnTo>
                    <a:pt x="19" y="3698"/>
                  </a:lnTo>
                  <a:lnTo>
                    <a:pt x="37" y="3754"/>
                  </a:lnTo>
                  <a:lnTo>
                    <a:pt x="74" y="3810"/>
                  </a:lnTo>
                  <a:lnTo>
                    <a:pt x="167" y="3884"/>
                  </a:lnTo>
                  <a:lnTo>
                    <a:pt x="279" y="3921"/>
                  </a:lnTo>
                  <a:lnTo>
                    <a:pt x="334" y="3940"/>
                  </a:lnTo>
                  <a:lnTo>
                    <a:pt x="409" y="3940"/>
                  </a:lnTo>
                  <a:lnTo>
                    <a:pt x="465" y="3921"/>
                  </a:lnTo>
                  <a:lnTo>
                    <a:pt x="520" y="3884"/>
                  </a:lnTo>
                  <a:lnTo>
                    <a:pt x="557" y="3847"/>
                  </a:lnTo>
                  <a:lnTo>
                    <a:pt x="613" y="3772"/>
                  </a:lnTo>
                  <a:lnTo>
                    <a:pt x="743" y="3549"/>
                  </a:lnTo>
                  <a:lnTo>
                    <a:pt x="892" y="3308"/>
                  </a:lnTo>
                  <a:lnTo>
                    <a:pt x="1208" y="2862"/>
                  </a:lnTo>
                  <a:lnTo>
                    <a:pt x="1542" y="2435"/>
                  </a:lnTo>
                  <a:lnTo>
                    <a:pt x="1895" y="2007"/>
                  </a:lnTo>
                  <a:lnTo>
                    <a:pt x="2248" y="1599"/>
                  </a:lnTo>
                  <a:lnTo>
                    <a:pt x="2583" y="1171"/>
                  </a:lnTo>
                  <a:lnTo>
                    <a:pt x="2899" y="725"/>
                  </a:lnTo>
                  <a:lnTo>
                    <a:pt x="3196" y="261"/>
                  </a:lnTo>
                  <a:lnTo>
                    <a:pt x="3214" y="205"/>
                  </a:lnTo>
                  <a:lnTo>
                    <a:pt x="3214" y="149"/>
                  </a:lnTo>
                  <a:lnTo>
                    <a:pt x="3196" y="93"/>
                  </a:lnTo>
                  <a:lnTo>
                    <a:pt x="3140" y="38"/>
                  </a:lnTo>
                  <a:lnTo>
                    <a:pt x="3103" y="19"/>
                  </a:lnTo>
                  <a:lnTo>
                    <a:pt x="3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42"/>
            <p:cNvSpPr/>
            <p:nvPr/>
          </p:nvSpPr>
          <p:spPr>
            <a:xfrm>
              <a:off x="8132225" y="893329"/>
              <a:ext cx="34316" cy="46459"/>
            </a:xfrm>
            <a:custGeom>
              <a:rect b="b" l="l" r="r" t="t"/>
              <a:pathLst>
                <a:path extrusionOk="0" h="1209" w="893">
                  <a:moveTo>
                    <a:pt x="706" y="1"/>
                  </a:moveTo>
                  <a:lnTo>
                    <a:pt x="651" y="19"/>
                  </a:lnTo>
                  <a:lnTo>
                    <a:pt x="539" y="75"/>
                  </a:lnTo>
                  <a:lnTo>
                    <a:pt x="446" y="149"/>
                  </a:lnTo>
                  <a:lnTo>
                    <a:pt x="335" y="242"/>
                  </a:lnTo>
                  <a:lnTo>
                    <a:pt x="242" y="335"/>
                  </a:lnTo>
                  <a:lnTo>
                    <a:pt x="168" y="447"/>
                  </a:lnTo>
                  <a:lnTo>
                    <a:pt x="93" y="540"/>
                  </a:lnTo>
                  <a:lnTo>
                    <a:pt x="37" y="670"/>
                  </a:lnTo>
                  <a:lnTo>
                    <a:pt x="19" y="781"/>
                  </a:lnTo>
                  <a:lnTo>
                    <a:pt x="0" y="855"/>
                  </a:lnTo>
                  <a:lnTo>
                    <a:pt x="0" y="930"/>
                  </a:lnTo>
                  <a:lnTo>
                    <a:pt x="19" y="985"/>
                  </a:lnTo>
                  <a:lnTo>
                    <a:pt x="56" y="1041"/>
                  </a:lnTo>
                  <a:lnTo>
                    <a:pt x="93" y="1097"/>
                  </a:lnTo>
                  <a:lnTo>
                    <a:pt x="149" y="1134"/>
                  </a:lnTo>
                  <a:lnTo>
                    <a:pt x="260" y="1190"/>
                  </a:lnTo>
                  <a:lnTo>
                    <a:pt x="372" y="1208"/>
                  </a:lnTo>
                  <a:lnTo>
                    <a:pt x="428" y="1190"/>
                  </a:lnTo>
                  <a:lnTo>
                    <a:pt x="483" y="1171"/>
                  </a:lnTo>
                  <a:lnTo>
                    <a:pt x="539" y="1134"/>
                  </a:lnTo>
                  <a:lnTo>
                    <a:pt x="595" y="1097"/>
                  </a:lnTo>
                  <a:lnTo>
                    <a:pt x="632" y="1041"/>
                  </a:lnTo>
                  <a:lnTo>
                    <a:pt x="669" y="967"/>
                  </a:lnTo>
                  <a:lnTo>
                    <a:pt x="706" y="781"/>
                  </a:lnTo>
                  <a:lnTo>
                    <a:pt x="744" y="595"/>
                  </a:lnTo>
                  <a:lnTo>
                    <a:pt x="799" y="428"/>
                  </a:lnTo>
                  <a:lnTo>
                    <a:pt x="874" y="242"/>
                  </a:lnTo>
                  <a:lnTo>
                    <a:pt x="892" y="187"/>
                  </a:lnTo>
                  <a:lnTo>
                    <a:pt x="892" y="131"/>
                  </a:lnTo>
                  <a:lnTo>
                    <a:pt x="874" y="94"/>
                  </a:lnTo>
                  <a:lnTo>
                    <a:pt x="836" y="56"/>
                  </a:lnTo>
                  <a:lnTo>
                    <a:pt x="799" y="19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42"/>
            <p:cNvSpPr/>
            <p:nvPr/>
          </p:nvSpPr>
          <p:spPr>
            <a:xfrm>
              <a:off x="8184335" y="899747"/>
              <a:ext cx="57872" cy="195673"/>
            </a:xfrm>
            <a:custGeom>
              <a:rect b="b" l="l" r="r" t="t"/>
              <a:pathLst>
                <a:path extrusionOk="0" h="5092" w="1506">
                  <a:moveTo>
                    <a:pt x="1338" y="1"/>
                  </a:moveTo>
                  <a:lnTo>
                    <a:pt x="1283" y="20"/>
                  </a:lnTo>
                  <a:lnTo>
                    <a:pt x="1246" y="38"/>
                  </a:lnTo>
                  <a:lnTo>
                    <a:pt x="1190" y="94"/>
                  </a:lnTo>
                  <a:lnTo>
                    <a:pt x="1041" y="317"/>
                  </a:lnTo>
                  <a:lnTo>
                    <a:pt x="911" y="577"/>
                  </a:lnTo>
                  <a:lnTo>
                    <a:pt x="781" y="856"/>
                  </a:lnTo>
                  <a:lnTo>
                    <a:pt x="651" y="1134"/>
                  </a:lnTo>
                  <a:lnTo>
                    <a:pt x="539" y="1413"/>
                  </a:lnTo>
                  <a:lnTo>
                    <a:pt x="428" y="1729"/>
                  </a:lnTo>
                  <a:lnTo>
                    <a:pt x="335" y="2026"/>
                  </a:lnTo>
                  <a:lnTo>
                    <a:pt x="242" y="2342"/>
                  </a:lnTo>
                  <a:lnTo>
                    <a:pt x="168" y="2658"/>
                  </a:lnTo>
                  <a:lnTo>
                    <a:pt x="112" y="2974"/>
                  </a:lnTo>
                  <a:lnTo>
                    <a:pt x="56" y="3290"/>
                  </a:lnTo>
                  <a:lnTo>
                    <a:pt x="19" y="3606"/>
                  </a:lnTo>
                  <a:lnTo>
                    <a:pt x="1" y="3903"/>
                  </a:lnTo>
                  <a:lnTo>
                    <a:pt x="1" y="4200"/>
                  </a:lnTo>
                  <a:lnTo>
                    <a:pt x="1" y="4497"/>
                  </a:lnTo>
                  <a:lnTo>
                    <a:pt x="38" y="4776"/>
                  </a:lnTo>
                  <a:lnTo>
                    <a:pt x="75" y="4888"/>
                  </a:lnTo>
                  <a:lnTo>
                    <a:pt x="131" y="4980"/>
                  </a:lnTo>
                  <a:lnTo>
                    <a:pt x="224" y="5055"/>
                  </a:lnTo>
                  <a:lnTo>
                    <a:pt x="335" y="5092"/>
                  </a:lnTo>
                  <a:lnTo>
                    <a:pt x="447" y="5092"/>
                  </a:lnTo>
                  <a:lnTo>
                    <a:pt x="539" y="5055"/>
                  </a:lnTo>
                  <a:lnTo>
                    <a:pt x="577" y="5018"/>
                  </a:lnTo>
                  <a:lnTo>
                    <a:pt x="614" y="4980"/>
                  </a:lnTo>
                  <a:lnTo>
                    <a:pt x="651" y="4925"/>
                  </a:lnTo>
                  <a:lnTo>
                    <a:pt x="670" y="4850"/>
                  </a:lnTo>
                  <a:lnTo>
                    <a:pt x="725" y="4572"/>
                  </a:lnTo>
                  <a:lnTo>
                    <a:pt x="762" y="4274"/>
                  </a:lnTo>
                  <a:lnTo>
                    <a:pt x="837" y="3698"/>
                  </a:lnTo>
                  <a:lnTo>
                    <a:pt x="893" y="3104"/>
                  </a:lnTo>
                  <a:lnTo>
                    <a:pt x="985" y="2528"/>
                  </a:lnTo>
                  <a:lnTo>
                    <a:pt x="1097" y="1952"/>
                  </a:lnTo>
                  <a:lnTo>
                    <a:pt x="1246" y="1376"/>
                  </a:lnTo>
                  <a:lnTo>
                    <a:pt x="1376" y="800"/>
                  </a:lnTo>
                  <a:lnTo>
                    <a:pt x="1506" y="224"/>
                  </a:lnTo>
                  <a:lnTo>
                    <a:pt x="1506" y="150"/>
                  </a:lnTo>
                  <a:lnTo>
                    <a:pt x="1487" y="94"/>
                  </a:lnTo>
                  <a:lnTo>
                    <a:pt x="1450" y="57"/>
                  </a:lnTo>
                  <a:lnTo>
                    <a:pt x="1394" y="20"/>
                  </a:lnTo>
                  <a:lnTo>
                    <a:pt x="133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42"/>
            <p:cNvSpPr/>
            <p:nvPr/>
          </p:nvSpPr>
          <p:spPr>
            <a:xfrm>
              <a:off x="8279292" y="914042"/>
              <a:ext cx="22903" cy="51454"/>
            </a:xfrm>
            <a:custGeom>
              <a:rect b="b" l="l" r="r" t="t"/>
              <a:pathLst>
                <a:path extrusionOk="0" h="1339" w="596">
                  <a:moveTo>
                    <a:pt x="131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38" y="112"/>
                  </a:lnTo>
                  <a:lnTo>
                    <a:pt x="19" y="409"/>
                  </a:lnTo>
                  <a:lnTo>
                    <a:pt x="1" y="707"/>
                  </a:lnTo>
                  <a:lnTo>
                    <a:pt x="1" y="892"/>
                  </a:lnTo>
                  <a:lnTo>
                    <a:pt x="1" y="1041"/>
                  </a:lnTo>
                  <a:lnTo>
                    <a:pt x="19" y="1115"/>
                  </a:lnTo>
                  <a:lnTo>
                    <a:pt x="57" y="1190"/>
                  </a:lnTo>
                  <a:lnTo>
                    <a:pt x="112" y="1245"/>
                  </a:lnTo>
                  <a:lnTo>
                    <a:pt x="187" y="1301"/>
                  </a:lnTo>
                  <a:lnTo>
                    <a:pt x="224" y="1320"/>
                  </a:lnTo>
                  <a:lnTo>
                    <a:pt x="280" y="1338"/>
                  </a:lnTo>
                  <a:lnTo>
                    <a:pt x="372" y="1338"/>
                  </a:lnTo>
                  <a:lnTo>
                    <a:pt x="465" y="1283"/>
                  </a:lnTo>
                  <a:lnTo>
                    <a:pt x="521" y="1208"/>
                  </a:lnTo>
                  <a:lnTo>
                    <a:pt x="558" y="1153"/>
                  </a:lnTo>
                  <a:lnTo>
                    <a:pt x="577" y="1078"/>
                  </a:lnTo>
                  <a:lnTo>
                    <a:pt x="595" y="1004"/>
                  </a:lnTo>
                  <a:lnTo>
                    <a:pt x="577" y="930"/>
                  </a:lnTo>
                  <a:lnTo>
                    <a:pt x="558" y="781"/>
                  </a:lnTo>
                  <a:lnTo>
                    <a:pt x="521" y="651"/>
                  </a:lnTo>
                  <a:lnTo>
                    <a:pt x="447" y="354"/>
                  </a:lnTo>
                  <a:lnTo>
                    <a:pt x="391" y="205"/>
                  </a:lnTo>
                  <a:lnTo>
                    <a:pt x="335" y="75"/>
                  </a:lnTo>
                  <a:lnTo>
                    <a:pt x="298" y="38"/>
                  </a:lnTo>
                  <a:lnTo>
                    <a:pt x="261" y="1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42"/>
            <p:cNvSpPr/>
            <p:nvPr/>
          </p:nvSpPr>
          <p:spPr>
            <a:xfrm>
              <a:off x="8337857" y="918346"/>
              <a:ext cx="55720" cy="149252"/>
            </a:xfrm>
            <a:custGeom>
              <a:rect b="b" l="l" r="r" t="t"/>
              <a:pathLst>
                <a:path extrusionOk="0" h="3884" w="1450">
                  <a:moveTo>
                    <a:pt x="223" y="0"/>
                  </a:moveTo>
                  <a:lnTo>
                    <a:pt x="149" y="19"/>
                  </a:lnTo>
                  <a:lnTo>
                    <a:pt x="75" y="56"/>
                  </a:lnTo>
                  <a:lnTo>
                    <a:pt x="38" y="112"/>
                  </a:lnTo>
                  <a:lnTo>
                    <a:pt x="0" y="186"/>
                  </a:lnTo>
                  <a:lnTo>
                    <a:pt x="19" y="279"/>
                  </a:lnTo>
                  <a:lnTo>
                    <a:pt x="186" y="687"/>
                  </a:lnTo>
                  <a:lnTo>
                    <a:pt x="316" y="1096"/>
                  </a:lnTo>
                  <a:lnTo>
                    <a:pt x="428" y="1524"/>
                  </a:lnTo>
                  <a:lnTo>
                    <a:pt x="539" y="1951"/>
                  </a:lnTo>
                  <a:lnTo>
                    <a:pt x="706" y="2806"/>
                  </a:lnTo>
                  <a:lnTo>
                    <a:pt x="874" y="3679"/>
                  </a:lnTo>
                  <a:lnTo>
                    <a:pt x="874" y="3735"/>
                  </a:lnTo>
                  <a:lnTo>
                    <a:pt x="911" y="3790"/>
                  </a:lnTo>
                  <a:lnTo>
                    <a:pt x="948" y="3828"/>
                  </a:lnTo>
                  <a:lnTo>
                    <a:pt x="1004" y="3865"/>
                  </a:lnTo>
                  <a:lnTo>
                    <a:pt x="1041" y="3883"/>
                  </a:lnTo>
                  <a:lnTo>
                    <a:pt x="1208" y="3883"/>
                  </a:lnTo>
                  <a:lnTo>
                    <a:pt x="1320" y="3828"/>
                  </a:lnTo>
                  <a:lnTo>
                    <a:pt x="1394" y="3753"/>
                  </a:lnTo>
                  <a:lnTo>
                    <a:pt x="1431" y="3698"/>
                  </a:lnTo>
                  <a:lnTo>
                    <a:pt x="1450" y="3642"/>
                  </a:lnTo>
                  <a:lnTo>
                    <a:pt x="1450" y="3586"/>
                  </a:lnTo>
                  <a:lnTo>
                    <a:pt x="1450" y="3512"/>
                  </a:lnTo>
                  <a:lnTo>
                    <a:pt x="1245" y="2638"/>
                  </a:lnTo>
                  <a:lnTo>
                    <a:pt x="1004" y="1784"/>
                  </a:lnTo>
                  <a:lnTo>
                    <a:pt x="874" y="1356"/>
                  </a:lnTo>
                  <a:lnTo>
                    <a:pt x="744" y="929"/>
                  </a:lnTo>
                  <a:lnTo>
                    <a:pt x="595" y="520"/>
                  </a:lnTo>
                  <a:lnTo>
                    <a:pt x="409" y="112"/>
                  </a:lnTo>
                  <a:lnTo>
                    <a:pt x="372" y="37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42"/>
            <p:cNvSpPr/>
            <p:nvPr/>
          </p:nvSpPr>
          <p:spPr>
            <a:xfrm>
              <a:off x="8449223" y="891177"/>
              <a:ext cx="34316" cy="52185"/>
            </a:xfrm>
            <a:custGeom>
              <a:rect b="b" l="l" r="r" t="t"/>
              <a:pathLst>
                <a:path extrusionOk="0" h="1358" w="893">
                  <a:moveTo>
                    <a:pt x="224" y="1"/>
                  </a:moveTo>
                  <a:lnTo>
                    <a:pt x="168" y="20"/>
                  </a:lnTo>
                  <a:lnTo>
                    <a:pt x="131" y="57"/>
                  </a:lnTo>
                  <a:lnTo>
                    <a:pt x="94" y="112"/>
                  </a:lnTo>
                  <a:lnTo>
                    <a:pt x="38" y="261"/>
                  </a:lnTo>
                  <a:lnTo>
                    <a:pt x="1" y="410"/>
                  </a:lnTo>
                  <a:lnTo>
                    <a:pt x="1" y="558"/>
                  </a:lnTo>
                  <a:lnTo>
                    <a:pt x="20" y="707"/>
                  </a:lnTo>
                  <a:lnTo>
                    <a:pt x="57" y="856"/>
                  </a:lnTo>
                  <a:lnTo>
                    <a:pt x="112" y="1004"/>
                  </a:lnTo>
                  <a:lnTo>
                    <a:pt x="187" y="1134"/>
                  </a:lnTo>
                  <a:lnTo>
                    <a:pt x="280" y="1264"/>
                  </a:lnTo>
                  <a:lnTo>
                    <a:pt x="317" y="1302"/>
                  </a:lnTo>
                  <a:lnTo>
                    <a:pt x="373" y="1339"/>
                  </a:lnTo>
                  <a:lnTo>
                    <a:pt x="484" y="1357"/>
                  </a:lnTo>
                  <a:lnTo>
                    <a:pt x="614" y="1357"/>
                  </a:lnTo>
                  <a:lnTo>
                    <a:pt x="726" y="1320"/>
                  </a:lnTo>
                  <a:lnTo>
                    <a:pt x="781" y="1264"/>
                  </a:lnTo>
                  <a:lnTo>
                    <a:pt x="837" y="1209"/>
                  </a:lnTo>
                  <a:lnTo>
                    <a:pt x="874" y="1153"/>
                  </a:lnTo>
                  <a:lnTo>
                    <a:pt x="893" y="1079"/>
                  </a:lnTo>
                  <a:lnTo>
                    <a:pt x="893" y="1023"/>
                  </a:lnTo>
                  <a:lnTo>
                    <a:pt x="893" y="949"/>
                  </a:lnTo>
                  <a:lnTo>
                    <a:pt x="893" y="874"/>
                  </a:lnTo>
                  <a:lnTo>
                    <a:pt x="856" y="800"/>
                  </a:lnTo>
                  <a:lnTo>
                    <a:pt x="744" y="651"/>
                  </a:lnTo>
                  <a:lnTo>
                    <a:pt x="651" y="484"/>
                  </a:lnTo>
                  <a:lnTo>
                    <a:pt x="558" y="298"/>
                  </a:lnTo>
                  <a:lnTo>
                    <a:pt x="465" y="112"/>
                  </a:lnTo>
                  <a:lnTo>
                    <a:pt x="428" y="57"/>
                  </a:lnTo>
                  <a:lnTo>
                    <a:pt x="391" y="3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42"/>
            <p:cNvSpPr/>
            <p:nvPr/>
          </p:nvSpPr>
          <p:spPr>
            <a:xfrm>
              <a:off x="8531345" y="855477"/>
              <a:ext cx="132844" cy="144295"/>
            </a:xfrm>
            <a:custGeom>
              <a:rect b="b" l="l" r="r" t="t"/>
              <a:pathLst>
                <a:path extrusionOk="0" h="3755" w="3457">
                  <a:moveTo>
                    <a:pt x="205" y="1"/>
                  </a:moveTo>
                  <a:lnTo>
                    <a:pt x="131" y="20"/>
                  </a:lnTo>
                  <a:lnTo>
                    <a:pt x="75" y="57"/>
                  </a:lnTo>
                  <a:lnTo>
                    <a:pt x="19" y="112"/>
                  </a:lnTo>
                  <a:lnTo>
                    <a:pt x="1" y="187"/>
                  </a:lnTo>
                  <a:lnTo>
                    <a:pt x="1" y="280"/>
                  </a:lnTo>
                  <a:lnTo>
                    <a:pt x="94" y="540"/>
                  </a:lnTo>
                  <a:lnTo>
                    <a:pt x="205" y="781"/>
                  </a:lnTo>
                  <a:lnTo>
                    <a:pt x="317" y="1023"/>
                  </a:lnTo>
                  <a:lnTo>
                    <a:pt x="465" y="1246"/>
                  </a:lnTo>
                  <a:lnTo>
                    <a:pt x="614" y="1450"/>
                  </a:lnTo>
                  <a:lnTo>
                    <a:pt x="781" y="1655"/>
                  </a:lnTo>
                  <a:lnTo>
                    <a:pt x="1134" y="2063"/>
                  </a:lnTo>
                  <a:lnTo>
                    <a:pt x="1561" y="2509"/>
                  </a:lnTo>
                  <a:lnTo>
                    <a:pt x="2026" y="2974"/>
                  </a:lnTo>
                  <a:lnTo>
                    <a:pt x="2268" y="3197"/>
                  </a:lnTo>
                  <a:lnTo>
                    <a:pt x="2528" y="3401"/>
                  </a:lnTo>
                  <a:lnTo>
                    <a:pt x="2769" y="3568"/>
                  </a:lnTo>
                  <a:lnTo>
                    <a:pt x="3029" y="3717"/>
                  </a:lnTo>
                  <a:lnTo>
                    <a:pt x="3104" y="3754"/>
                  </a:lnTo>
                  <a:lnTo>
                    <a:pt x="3178" y="3754"/>
                  </a:lnTo>
                  <a:lnTo>
                    <a:pt x="3271" y="3736"/>
                  </a:lnTo>
                  <a:lnTo>
                    <a:pt x="3345" y="3698"/>
                  </a:lnTo>
                  <a:lnTo>
                    <a:pt x="3401" y="3643"/>
                  </a:lnTo>
                  <a:lnTo>
                    <a:pt x="3438" y="3568"/>
                  </a:lnTo>
                  <a:lnTo>
                    <a:pt x="3457" y="3494"/>
                  </a:lnTo>
                  <a:lnTo>
                    <a:pt x="3438" y="3401"/>
                  </a:lnTo>
                  <a:lnTo>
                    <a:pt x="3327" y="3178"/>
                  </a:lnTo>
                  <a:lnTo>
                    <a:pt x="3197" y="2974"/>
                  </a:lnTo>
                  <a:lnTo>
                    <a:pt x="3029" y="2788"/>
                  </a:lnTo>
                  <a:lnTo>
                    <a:pt x="2844" y="2602"/>
                  </a:lnTo>
                  <a:lnTo>
                    <a:pt x="2472" y="2268"/>
                  </a:lnTo>
                  <a:lnTo>
                    <a:pt x="2100" y="1933"/>
                  </a:lnTo>
                  <a:lnTo>
                    <a:pt x="1636" y="1525"/>
                  </a:lnTo>
                  <a:lnTo>
                    <a:pt x="1171" y="1097"/>
                  </a:lnTo>
                  <a:lnTo>
                    <a:pt x="967" y="856"/>
                  </a:lnTo>
                  <a:lnTo>
                    <a:pt x="763" y="614"/>
                  </a:lnTo>
                  <a:lnTo>
                    <a:pt x="577" y="373"/>
                  </a:lnTo>
                  <a:lnTo>
                    <a:pt x="409" y="112"/>
                  </a:lnTo>
                  <a:lnTo>
                    <a:pt x="354" y="38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42"/>
            <p:cNvSpPr/>
            <p:nvPr/>
          </p:nvSpPr>
          <p:spPr>
            <a:xfrm>
              <a:off x="8609163" y="790532"/>
              <a:ext cx="47881" cy="48572"/>
            </a:xfrm>
            <a:custGeom>
              <a:rect b="b" l="l" r="r" t="t"/>
              <a:pathLst>
                <a:path extrusionOk="0" h="1264" w="1246">
                  <a:moveTo>
                    <a:pt x="205" y="0"/>
                  </a:moveTo>
                  <a:lnTo>
                    <a:pt x="131" y="19"/>
                  </a:lnTo>
                  <a:lnTo>
                    <a:pt x="57" y="56"/>
                  </a:lnTo>
                  <a:lnTo>
                    <a:pt x="20" y="130"/>
                  </a:lnTo>
                  <a:lnTo>
                    <a:pt x="1" y="205"/>
                  </a:lnTo>
                  <a:lnTo>
                    <a:pt x="1" y="297"/>
                  </a:lnTo>
                  <a:lnTo>
                    <a:pt x="57" y="390"/>
                  </a:lnTo>
                  <a:lnTo>
                    <a:pt x="410" y="743"/>
                  </a:lnTo>
                  <a:lnTo>
                    <a:pt x="577" y="929"/>
                  </a:lnTo>
                  <a:lnTo>
                    <a:pt x="726" y="1115"/>
                  </a:lnTo>
                  <a:lnTo>
                    <a:pt x="763" y="1171"/>
                  </a:lnTo>
                  <a:lnTo>
                    <a:pt x="819" y="1208"/>
                  </a:lnTo>
                  <a:lnTo>
                    <a:pt x="874" y="1245"/>
                  </a:lnTo>
                  <a:lnTo>
                    <a:pt x="930" y="1264"/>
                  </a:lnTo>
                  <a:lnTo>
                    <a:pt x="1004" y="1264"/>
                  </a:lnTo>
                  <a:lnTo>
                    <a:pt x="1060" y="1245"/>
                  </a:lnTo>
                  <a:lnTo>
                    <a:pt x="1116" y="1226"/>
                  </a:lnTo>
                  <a:lnTo>
                    <a:pt x="1172" y="1189"/>
                  </a:lnTo>
                  <a:lnTo>
                    <a:pt x="1209" y="1134"/>
                  </a:lnTo>
                  <a:lnTo>
                    <a:pt x="1246" y="1059"/>
                  </a:lnTo>
                  <a:lnTo>
                    <a:pt x="1246" y="1003"/>
                  </a:lnTo>
                  <a:lnTo>
                    <a:pt x="1246" y="948"/>
                  </a:lnTo>
                  <a:lnTo>
                    <a:pt x="1227" y="873"/>
                  </a:lnTo>
                  <a:lnTo>
                    <a:pt x="1209" y="818"/>
                  </a:lnTo>
                  <a:lnTo>
                    <a:pt x="1172" y="781"/>
                  </a:lnTo>
                  <a:lnTo>
                    <a:pt x="1116" y="725"/>
                  </a:lnTo>
                  <a:lnTo>
                    <a:pt x="911" y="576"/>
                  </a:lnTo>
                  <a:lnTo>
                    <a:pt x="726" y="409"/>
                  </a:lnTo>
                  <a:lnTo>
                    <a:pt x="373" y="56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42"/>
            <p:cNvSpPr/>
            <p:nvPr/>
          </p:nvSpPr>
          <p:spPr>
            <a:xfrm>
              <a:off x="8658467" y="719132"/>
              <a:ext cx="158513" cy="85002"/>
            </a:xfrm>
            <a:custGeom>
              <a:rect b="b" l="l" r="r" t="t"/>
              <a:pathLst>
                <a:path extrusionOk="0" h="2212" w="4125">
                  <a:moveTo>
                    <a:pt x="186" y="0"/>
                  </a:moveTo>
                  <a:lnTo>
                    <a:pt x="112" y="19"/>
                  </a:lnTo>
                  <a:lnTo>
                    <a:pt x="56" y="74"/>
                  </a:lnTo>
                  <a:lnTo>
                    <a:pt x="19" y="130"/>
                  </a:lnTo>
                  <a:lnTo>
                    <a:pt x="0" y="204"/>
                  </a:lnTo>
                  <a:lnTo>
                    <a:pt x="19" y="279"/>
                  </a:lnTo>
                  <a:lnTo>
                    <a:pt x="37" y="335"/>
                  </a:lnTo>
                  <a:lnTo>
                    <a:pt x="93" y="409"/>
                  </a:lnTo>
                  <a:lnTo>
                    <a:pt x="502" y="688"/>
                  </a:lnTo>
                  <a:lnTo>
                    <a:pt x="948" y="985"/>
                  </a:lnTo>
                  <a:lnTo>
                    <a:pt x="1394" y="1264"/>
                  </a:lnTo>
                  <a:lnTo>
                    <a:pt x="1877" y="1524"/>
                  </a:lnTo>
                  <a:lnTo>
                    <a:pt x="2360" y="1765"/>
                  </a:lnTo>
                  <a:lnTo>
                    <a:pt x="2861" y="1970"/>
                  </a:lnTo>
                  <a:lnTo>
                    <a:pt x="3103" y="2044"/>
                  </a:lnTo>
                  <a:lnTo>
                    <a:pt x="3345" y="2118"/>
                  </a:lnTo>
                  <a:lnTo>
                    <a:pt x="3605" y="2174"/>
                  </a:lnTo>
                  <a:lnTo>
                    <a:pt x="3846" y="2211"/>
                  </a:lnTo>
                  <a:lnTo>
                    <a:pt x="3902" y="2211"/>
                  </a:lnTo>
                  <a:lnTo>
                    <a:pt x="3958" y="2193"/>
                  </a:lnTo>
                  <a:lnTo>
                    <a:pt x="4032" y="2155"/>
                  </a:lnTo>
                  <a:lnTo>
                    <a:pt x="4088" y="2081"/>
                  </a:lnTo>
                  <a:lnTo>
                    <a:pt x="4125" y="1988"/>
                  </a:lnTo>
                  <a:lnTo>
                    <a:pt x="4125" y="1895"/>
                  </a:lnTo>
                  <a:lnTo>
                    <a:pt x="4106" y="1802"/>
                  </a:lnTo>
                  <a:lnTo>
                    <a:pt x="4069" y="1709"/>
                  </a:lnTo>
                  <a:lnTo>
                    <a:pt x="3995" y="1654"/>
                  </a:lnTo>
                  <a:lnTo>
                    <a:pt x="3753" y="1524"/>
                  </a:lnTo>
                  <a:lnTo>
                    <a:pt x="3530" y="1394"/>
                  </a:lnTo>
                  <a:lnTo>
                    <a:pt x="3047" y="1171"/>
                  </a:lnTo>
                  <a:lnTo>
                    <a:pt x="2546" y="966"/>
                  </a:lnTo>
                  <a:lnTo>
                    <a:pt x="2062" y="762"/>
                  </a:lnTo>
                  <a:lnTo>
                    <a:pt x="1617" y="539"/>
                  </a:lnTo>
                  <a:lnTo>
                    <a:pt x="1171" y="335"/>
                  </a:lnTo>
                  <a:lnTo>
                    <a:pt x="725" y="167"/>
                  </a:lnTo>
                  <a:lnTo>
                    <a:pt x="260" y="1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42"/>
            <p:cNvSpPr/>
            <p:nvPr/>
          </p:nvSpPr>
          <p:spPr>
            <a:xfrm>
              <a:off x="8672032" y="606997"/>
              <a:ext cx="63559" cy="32894"/>
            </a:xfrm>
            <a:custGeom>
              <a:rect b="b" l="l" r="r" t="t"/>
              <a:pathLst>
                <a:path extrusionOk="0" h="856" w="1654">
                  <a:moveTo>
                    <a:pt x="223" y="1"/>
                  </a:moveTo>
                  <a:lnTo>
                    <a:pt x="130" y="38"/>
                  </a:lnTo>
                  <a:lnTo>
                    <a:pt x="56" y="94"/>
                  </a:lnTo>
                  <a:lnTo>
                    <a:pt x="19" y="168"/>
                  </a:lnTo>
                  <a:lnTo>
                    <a:pt x="0" y="261"/>
                  </a:lnTo>
                  <a:lnTo>
                    <a:pt x="0" y="354"/>
                  </a:lnTo>
                  <a:lnTo>
                    <a:pt x="37" y="447"/>
                  </a:lnTo>
                  <a:lnTo>
                    <a:pt x="112" y="521"/>
                  </a:lnTo>
                  <a:lnTo>
                    <a:pt x="260" y="614"/>
                  </a:lnTo>
                  <a:lnTo>
                    <a:pt x="409" y="688"/>
                  </a:lnTo>
                  <a:lnTo>
                    <a:pt x="576" y="744"/>
                  </a:lnTo>
                  <a:lnTo>
                    <a:pt x="743" y="800"/>
                  </a:lnTo>
                  <a:lnTo>
                    <a:pt x="911" y="837"/>
                  </a:lnTo>
                  <a:lnTo>
                    <a:pt x="1096" y="856"/>
                  </a:lnTo>
                  <a:lnTo>
                    <a:pt x="1264" y="856"/>
                  </a:lnTo>
                  <a:lnTo>
                    <a:pt x="1412" y="837"/>
                  </a:lnTo>
                  <a:lnTo>
                    <a:pt x="1505" y="800"/>
                  </a:lnTo>
                  <a:lnTo>
                    <a:pt x="1579" y="726"/>
                  </a:lnTo>
                  <a:lnTo>
                    <a:pt x="1635" y="633"/>
                  </a:lnTo>
                  <a:lnTo>
                    <a:pt x="1654" y="540"/>
                  </a:lnTo>
                  <a:lnTo>
                    <a:pt x="1654" y="447"/>
                  </a:lnTo>
                  <a:lnTo>
                    <a:pt x="1635" y="354"/>
                  </a:lnTo>
                  <a:lnTo>
                    <a:pt x="1579" y="261"/>
                  </a:lnTo>
                  <a:lnTo>
                    <a:pt x="1505" y="205"/>
                  </a:lnTo>
                  <a:lnTo>
                    <a:pt x="1356" y="150"/>
                  </a:lnTo>
                  <a:lnTo>
                    <a:pt x="1226" y="131"/>
                  </a:lnTo>
                  <a:lnTo>
                    <a:pt x="929" y="94"/>
                  </a:lnTo>
                  <a:lnTo>
                    <a:pt x="632" y="57"/>
                  </a:lnTo>
                  <a:lnTo>
                    <a:pt x="483" y="38"/>
                  </a:lnTo>
                  <a:lnTo>
                    <a:pt x="335" y="20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42"/>
            <p:cNvSpPr/>
            <p:nvPr/>
          </p:nvSpPr>
          <p:spPr>
            <a:xfrm>
              <a:off x="8230756" y="240734"/>
              <a:ext cx="17869" cy="29282"/>
            </a:xfrm>
            <a:custGeom>
              <a:rect b="b" l="l" r="r" t="t"/>
              <a:pathLst>
                <a:path extrusionOk="0" h="762" w="465">
                  <a:moveTo>
                    <a:pt x="298" y="0"/>
                  </a:moveTo>
                  <a:lnTo>
                    <a:pt x="261" y="19"/>
                  </a:lnTo>
                  <a:lnTo>
                    <a:pt x="186" y="56"/>
                  </a:lnTo>
                  <a:lnTo>
                    <a:pt x="149" y="130"/>
                  </a:lnTo>
                  <a:lnTo>
                    <a:pt x="75" y="279"/>
                  </a:lnTo>
                  <a:lnTo>
                    <a:pt x="38" y="372"/>
                  </a:lnTo>
                  <a:lnTo>
                    <a:pt x="19" y="465"/>
                  </a:lnTo>
                  <a:lnTo>
                    <a:pt x="0" y="576"/>
                  </a:lnTo>
                  <a:lnTo>
                    <a:pt x="19" y="613"/>
                  </a:lnTo>
                  <a:lnTo>
                    <a:pt x="56" y="669"/>
                  </a:lnTo>
                  <a:lnTo>
                    <a:pt x="93" y="706"/>
                  </a:lnTo>
                  <a:lnTo>
                    <a:pt x="130" y="743"/>
                  </a:lnTo>
                  <a:lnTo>
                    <a:pt x="186" y="762"/>
                  </a:lnTo>
                  <a:lnTo>
                    <a:pt x="261" y="743"/>
                  </a:lnTo>
                  <a:lnTo>
                    <a:pt x="316" y="725"/>
                  </a:lnTo>
                  <a:lnTo>
                    <a:pt x="372" y="688"/>
                  </a:lnTo>
                  <a:lnTo>
                    <a:pt x="409" y="651"/>
                  </a:lnTo>
                  <a:lnTo>
                    <a:pt x="428" y="595"/>
                  </a:lnTo>
                  <a:lnTo>
                    <a:pt x="465" y="465"/>
                  </a:lnTo>
                  <a:lnTo>
                    <a:pt x="465" y="316"/>
                  </a:lnTo>
                  <a:lnTo>
                    <a:pt x="428" y="186"/>
                  </a:lnTo>
                  <a:lnTo>
                    <a:pt x="391" y="75"/>
                  </a:lnTo>
                  <a:lnTo>
                    <a:pt x="335" y="19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42"/>
            <p:cNvSpPr/>
            <p:nvPr/>
          </p:nvSpPr>
          <p:spPr>
            <a:xfrm>
              <a:off x="8197900" y="246422"/>
              <a:ext cx="20751" cy="28628"/>
            </a:xfrm>
            <a:custGeom>
              <a:rect b="b" l="l" r="r" t="t"/>
              <a:pathLst>
                <a:path extrusionOk="0" h="745" w="540">
                  <a:moveTo>
                    <a:pt x="298" y="1"/>
                  </a:moveTo>
                  <a:lnTo>
                    <a:pt x="224" y="38"/>
                  </a:lnTo>
                  <a:lnTo>
                    <a:pt x="186" y="94"/>
                  </a:lnTo>
                  <a:lnTo>
                    <a:pt x="38" y="354"/>
                  </a:lnTo>
                  <a:lnTo>
                    <a:pt x="19" y="428"/>
                  </a:lnTo>
                  <a:lnTo>
                    <a:pt x="1" y="503"/>
                  </a:lnTo>
                  <a:lnTo>
                    <a:pt x="1" y="558"/>
                  </a:lnTo>
                  <a:lnTo>
                    <a:pt x="19" y="633"/>
                  </a:lnTo>
                  <a:lnTo>
                    <a:pt x="38" y="688"/>
                  </a:lnTo>
                  <a:lnTo>
                    <a:pt x="75" y="725"/>
                  </a:lnTo>
                  <a:lnTo>
                    <a:pt x="112" y="744"/>
                  </a:lnTo>
                  <a:lnTo>
                    <a:pt x="168" y="744"/>
                  </a:lnTo>
                  <a:lnTo>
                    <a:pt x="242" y="725"/>
                  </a:lnTo>
                  <a:lnTo>
                    <a:pt x="335" y="688"/>
                  </a:lnTo>
                  <a:lnTo>
                    <a:pt x="391" y="633"/>
                  </a:lnTo>
                  <a:lnTo>
                    <a:pt x="447" y="558"/>
                  </a:lnTo>
                  <a:lnTo>
                    <a:pt x="465" y="484"/>
                  </a:lnTo>
                  <a:lnTo>
                    <a:pt x="484" y="391"/>
                  </a:lnTo>
                  <a:lnTo>
                    <a:pt x="521" y="224"/>
                  </a:lnTo>
                  <a:lnTo>
                    <a:pt x="540" y="168"/>
                  </a:lnTo>
                  <a:lnTo>
                    <a:pt x="521" y="112"/>
                  </a:lnTo>
                  <a:lnTo>
                    <a:pt x="484" y="57"/>
                  </a:lnTo>
                  <a:lnTo>
                    <a:pt x="447" y="19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42"/>
            <p:cNvSpPr/>
            <p:nvPr/>
          </p:nvSpPr>
          <p:spPr>
            <a:xfrm>
              <a:off x="8162200" y="267865"/>
              <a:ext cx="15025" cy="24286"/>
            </a:xfrm>
            <a:custGeom>
              <a:rect b="b" l="l" r="r" t="t"/>
              <a:pathLst>
                <a:path extrusionOk="0" h="632" w="391">
                  <a:moveTo>
                    <a:pt x="335" y="0"/>
                  </a:moveTo>
                  <a:lnTo>
                    <a:pt x="261" y="19"/>
                  </a:lnTo>
                  <a:lnTo>
                    <a:pt x="205" y="75"/>
                  </a:lnTo>
                  <a:lnTo>
                    <a:pt x="112" y="186"/>
                  </a:lnTo>
                  <a:lnTo>
                    <a:pt x="75" y="260"/>
                  </a:lnTo>
                  <a:lnTo>
                    <a:pt x="38" y="335"/>
                  </a:lnTo>
                  <a:lnTo>
                    <a:pt x="1" y="428"/>
                  </a:lnTo>
                  <a:lnTo>
                    <a:pt x="1" y="502"/>
                  </a:lnTo>
                  <a:lnTo>
                    <a:pt x="1" y="576"/>
                  </a:lnTo>
                  <a:lnTo>
                    <a:pt x="56" y="613"/>
                  </a:lnTo>
                  <a:lnTo>
                    <a:pt x="112" y="632"/>
                  </a:lnTo>
                  <a:lnTo>
                    <a:pt x="168" y="613"/>
                  </a:lnTo>
                  <a:lnTo>
                    <a:pt x="242" y="558"/>
                  </a:lnTo>
                  <a:lnTo>
                    <a:pt x="298" y="483"/>
                  </a:lnTo>
                  <a:lnTo>
                    <a:pt x="335" y="409"/>
                  </a:lnTo>
                  <a:lnTo>
                    <a:pt x="354" y="335"/>
                  </a:lnTo>
                  <a:lnTo>
                    <a:pt x="391" y="186"/>
                  </a:lnTo>
                  <a:lnTo>
                    <a:pt x="391" y="112"/>
                  </a:lnTo>
                  <a:lnTo>
                    <a:pt x="391" y="37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42"/>
            <p:cNvSpPr/>
            <p:nvPr/>
          </p:nvSpPr>
          <p:spPr>
            <a:xfrm>
              <a:off x="8122234" y="283582"/>
              <a:ext cx="25016" cy="35007"/>
            </a:xfrm>
            <a:custGeom>
              <a:rect b="b" l="l" r="r" t="t"/>
              <a:pathLst>
                <a:path extrusionOk="0" h="911" w="651">
                  <a:moveTo>
                    <a:pt x="428" y="0"/>
                  </a:moveTo>
                  <a:lnTo>
                    <a:pt x="372" y="37"/>
                  </a:lnTo>
                  <a:lnTo>
                    <a:pt x="335" y="56"/>
                  </a:lnTo>
                  <a:lnTo>
                    <a:pt x="242" y="149"/>
                  </a:lnTo>
                  <a:lnTo>
                    <a:pt x="167" y="260"/>
                  </a:lnTo>
                  <a:lnTo>
                    <a:pt x="93" y="372"/>
                  </a:lnTo>
                  <a:lnTo>
                    <a:pt x="37" y="502"/>
                  </a:lnTo>
                  <a:lnTo>
                    <a:pt x="0" y="576"/>
                  </a:lnTo>
                  <a:lnTo>
                    <a:pt x="0" y="650"/>
                  </a:lnTo>
                  <a:lnTo>
                    <a:pt x="0" y="725"/>
                  </a:lnTo>
                  <a:lnTo>
                    <a:pt x="19" y="799"/>
                  </a:lnTo>
                  <a:lnTo>
                    <a:pt x="56" y="855"/>
                  </a:lnTo>
                  <a:lnTo>
                    <a:pt x="112" y="910"/>
                  </a:lnTo>
                  <a:lnTo>
                    <a:pt x="186" y="910"/>
                  </a:lnTo>
                  <a:lnTo>
                    <a:pt x="260" y="892"/>
                  </a:lnTo>
                  <a:lnTo>
                    <a:pt x="316" y="855"/>
                  </a:lnTo>
                  <a:lnTo>
                    <a:pt x="372" y="799"/>
                  </a:lnTo>
                  <a:lnTo>
                    <a:pt x="465" y="688"/>
                  </a:lnTo>
                  <a:lnTo>
                    <a:pt x="520" y="576"/>
                  </a:lnTo>
                  <a:lnTo>
                    <a:pt x="576" y="446"/>
                  </a:lnTo>
                  <a:lnTo>
                    <a:pt x="632" y="334"/>
                  </a:lnTo>
                  <a:lnTo>
                    <a:pt x="650" y="186"/>
                  </a:lnTo>
                  <a:lnTo>
                    <a:pt x="650" y="130"/>
                  </a:lnTo>
                  <a:lnTo>
                    <a:pt x="650" y="56"/>
                  </a:lnTo>
                  <a:lnTo>
                    <a:pt x="613" y="19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42"/>
            <p:cNvSpPr/>
            <p:nvPr/>
          </p:nvSpPr>
          <p:spPr>
            <a:xfrm>
              <a:off x="8087956" y="304987"/>
              <a:ext cx="23594" cy="32894"/>
            </a:xfrm>
            <a:custGeom>
              <a:rect b="b" l="l" r="r" t="t"/>
              <a:pathLst>
                <a:path extrusionOk="0" h="856" w="614">
                  <a:moveTo>
                    <a:pt x="446" y="0"/>
                  </a:moveTo>
                  <a:lnTo>
                    <a:pt x="353" y="75"/>
                  </a:lnTo>
                  <a:lnTo>
                    <a:pt x="279" y="131"/>
                  </a:lnTo>
                  <a:lnTo>
                    <a:pt x="130" y="298"/>
                  </a:lnTo>
                  <a:lnTo>
                    <a:pt x="56" y="409"/>
                  </a:lnTo>
                  <a:lnTo>
                    <a:pt x="19" y="502"/>
                  </a:lnTo>
                  <a:lnTo>
                    <a:pt x="0" y="614"/>
                  </a:lnTo>
                  <a:lnTo>
                    <a:pt x="0" y="744"/>
                  </a:lnTo>
                  <a:lnTo>
                    <a:pt x="37" y="799"/>
                  </a:lnTo>
                  <a:lnTo>
                    <a:pt x="75" y="837"/>
                  </a:lnTo>
                  <a:lnTo>
                    <a:pt x="149" y="855"/>
                  </a:lnTo>
                  <a:lnTo>
                    <a:pt x="205" y="818"/>
                  </a:lnTo>
                  <a:lnTo>
                    <a:pt x="298" y="762"/>
                  </a:lnTo>
                  <a:lnTo>
                    <a:pt x="353" y="688"/>
                  </a:lnTo>
                  <a:lnTo>
                    <a:pt x="409" y="595"/>
                  </a:lnTo>
                  <a:lnTo>
                    <a:pt x="446" y="502"/>
                  </a:lnTo>
                  <a:lnTo>
                    <a:pt x="539" y="316"/>
                  </a:lnTo>
                  <a:lnTo>
                    <a:pt x="576" y="223"/>
                  </a:lnTo>
                  <a:lnTo>
                    <a:pt x="613" y="131"/>
                  </a:lnTo>
                  <a:lnTo>
                    <a:pt x="613" y="56"/>
                  </a:lnTo>
                  <a:lnTo>
                    <a:pt x="576" y="19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42"/>
            <p:cNvSpPr/>
            <p:nvPr/>
          </p:nvSpPr>
          <p:spPr>
            <a:xfrm>
              <a:off x="8053677" y="349257"/>
              <a:ext cx="25746" cy="29320"/>
            </a:xfrm>
            <a:custGeom>
              <a:rect b="b" l="l" r="r" t="t"/>
              <a:pathLst>
                <a:path extrusionOk="0" h="763" w="670">
                  <a:moveTo>
                    <a:pt x="558" y="0"/>
                  </a:moveTo>
                  <a:lnTo>
                    <a:pt x="465" y="19"/>
                  </a:lnTo>
                  <a:lnTo>
                    <a:pt x="391" y="56"/>
                  </a:lnTo>
                  <a:lnTo>
                    <a:pt x="223" y="168"/>
                  </a:lnTo>
                  <a:lnTo>
                    <a:pt x="131" y="261"/>
                  </a:lnTo>
                  <a:lnTo>
                    <a:pt x="38" y="353"/>
                  </a:lnTo>
                  <a:lnTo>
                    <a:pt x="19" y="409"/>
                  </a:lnTo>
                  <a:lnTo>
                    <a:pt x="0" y="465"/>
                  </a:lnTo>
                  <a:lnTo>
                    <a:pt x="0" y="539"/>
                  </a:lnTo>
                  <a:lnTo>
                    <a:pt x="0" y="595"/>
                  </a:lnTo>
                  <a:lnTo>
                    <a:pt x="38" y="669"/>
                  </a:lnTo>
                  <a:lnTo>
                    <a:pt x="112" y="725"/>
                  </a:lnTo>
                  <a:lnTo>
                    <a:pt x="168" y="762"/>
                  </a:lnTo>
                  <a:lnTo>
                    <a:pt x="261" y="744"/>
                  </a:lnTo>
                  <a:lnTo>
                    <a:pt x="316" y="725"/>
                  </a:lnTo>
                  <a:lnTo>
                    <a:pt x="353" y="706"/>
                  </a:lnTo>
                  <a:lnTo>
                    <a:pt x="428" y="632"/>
                  </a:lnTo>
                  <a:lnTo>
                    <a:pt x="484" y="539"/>
                  </a:lnTo>
                  <a:lnTo>
                    <a:pt x="521" y="446"/>
                  </a:lnTo>
                  <a:lnTo>
                    <a:pt x="614" y="279"/>
                  </a:lnTo>
                  <a:lnTo>
                    <a:pt x="651" y="205"/>
                  </a:lnTo>
                  <a:lnTo>
                    <a:pt x="669" y="112"/>
                  </a:lnTo>
                  <a:lnTo>
                    <a:pt x="669" y="75"/>
                  </a:lnTo>
                  <a:lnTo>
                    <a:pt x="632" y="38"/>
                  </a:lnTo>
                  <a:lnTo>
                    <a:pt x="595" y="1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54" name="Google Shape;3054;p42"/>
          <p:cNvSpPr/>
          <p:nvPr/>
        </p:nvSpPr>
        <p:spPr>
          <a:xfrm rot="2700000">
            <a:off x="4270365" y="4646050"/>
            <a:ext cx="416221" cy="656694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5" name="Google Shape;3055;p42"/>
          <p:cNvSpPr/>
          <p:nvPr/>
        </p:nvSpPr>
        <p:spPr>
          <a:xfrm>
            <a:off x="297000" y="4271075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6" name="Google Shape;3056;p42"/>
          <p:cNvSpPr/>
          <p:nvPr/>
        </p:nvSpPr>
        <p:spPr>
          <a:xfrm rot="2700000">
            <a:off x="8307452" y="3113723"/>
            <a:ext cx="669919" cy="383621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7" name="Google Shape;3057;p42"/>
          <p:cNvSpPr/>
          <p:nvPr/>
        </p:nvSpPr>
        <p:spPr>
          <a:xfrm>
            <a:off x="8528763" y="4031563"/>
            <a:ext cx="522525" cy="510700"/>
          </a:xfrm>
          <a:custGeom>
            <a:rect b="b" l="l" r="r" t="t"/>
            <a:pathLst>
              <a:path extrusionOk="0" h="20428" w="20901">
                <a:moveTo>
                  <a:pt x="13871" y="1002"/>
                </a:moveTo>
                <a:lnTo>
                  <a:pt x="13701" y="1304"/>
                </a:lnTo>
                <a:lnTo>
                  <a:pt x="13569" y="1380"/>
                </a:lnTo>
                <a:lnTo>
                  <a:pt x="13455" y="1493"/>
                </a:lnTo>
                <a:lnTo>
                  <a:pt x="13361" y="1606"/>
                </a:lnTo>
                <a:lnTo>
                  <a:pt x="13285" y="1739"/>
                </a:lnTo>
                <a:lnTo>
                  <a:pt x="13247" y="1871"/>
                </a:lnTo>
                <a:lnTo>
                  <a:pt x="13210" y="2003"/>
                </a:lnTo>
                <a:lnTo>
                  <a:pt x="13210" y="2154"/>
                </a:lnTo>
                <a:lnTo>
                  <a:pt x="13228" y="2287"/>
                </a:lnTo>
                <a:lnTo>
                  <a:pt x="12850" y="3175"/>
                </a:lnTo>
                <a:lnTo>
                  <a:pt x="12510" y="4063"/>
                </a:lnTo>
                <a:lnTo>
                  <a:pt x="12208" y="4989"/>
                </a:lnTo>
                <a:lnTo>
                  <a:pt x="11925" y="5896"/>
                </a:lnTo>
                <a:lnTo>
                  <a:pt x="11660" y="6822"/>
                </a:lnTo>
                <a:lnTo>
                  <a:pt x="11395" y="7748"/>
                </a:lnTo>
                <a:lnTo>
                  <a:pt x="10904" y="9562"/>
                </a:lnTo>
                <a:lnTo>
                  <a:pt x="10394" y="11357"/>
                </a:lnTo>
                <a:lnTo>
                  <a:pt x="9921" y="11584"/>
                </a:lnTo>
                <a:lnTo>
                  <a:pt x="9468" y="11830"/>
                </a:lnTo>
                <a:lnTo>
                  <a:pt x="9014" y="12094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66"/>
                </a:lnTo>
                <a:lnTo>
                  <a:pt x="6860" y="13530"/>
                </a:lnTo>
                <a:lnTo>
                  <a:pt x="5027" y="14664"/>
                </a:lnTo>
                <a:lnTo>
                  <a:pt x="4120" y="15250"/>
                </a:lnTo>
                <a:lnTo>
                  <a:pt x="3232" y="15836"/>
                </a:lnTo>
                <a:lnTo>
                  <a:pt x="2873" y="15382"/>
                </a:lnTo>
                <a:lnTo>
                  <a:pt x="2570" y="14910"/>
                </a:lnTo>
                <a:lnTo>
                  <a:pt x="2287" y="14419"/>
                </a:lnTo>
                <a:lnTo>
                  <a:pt x="2060" y="13908"/>
                </a:lnTo>
                <a:lnTo>
                  <a:pt x="1871" y="13379"/>
                </a:lnTo>
                <a:lnTo>
                  <a:pt x="1739" y="12831"/>
                </a:lnTo>
                <a:lnTo>
                  <a:pt x="1626" y="12283"/>
                </a:lnTo>
                <a:lnTo>
                  <a:pt x="1569" y="11716"/>
                </a:lnTo>
                <a:lnTo>
                  <a:pt x="1550" y="11149"/>
                </a:lnTo>
                <a:lnTo>
                  <a:pt x="1569" y="10564"/>
                </a:lnTo>
                <a:lnTo>
                  <a:pt x="1645" y="9978"/>
                </a:lnTo>
                <a:lnTo>
                  <a:pt x="1758" y="9392"/>
                </a:lnTo>
                <a:lnTo>
                  <a:pt x="1909" y="8806"/>
                </a:lnTo>
                <a:lnTo>
                  <a:pt x="2136" y="8201"/>
                </a:lnTo>
                <a:lnTo>
                  <a:pt x="2382" y="7616"/>
                </a:lnTo>
                <a:lnTo>
                  <a:pt x="2533" y="7332"/>
                </a:lnTo>
                <a:lnTo>
                  <a:pt x="2684" y="7049"/>
                </a:lnTo>
                <a:lnTo>
                  <a:pt x="2911" y="6652"/>
                </a:lnTo>
                <a:lnTo>
                  <a:pt x="3156" y="6293"/>
                </a:lnTo>
                <a:lnTo>
                  <a:pt x="3402" y="5934"/>
                </a:lnTo>
                <a:lnTo>
                  <a:pt x="3667" y="5594"/>
                </a:lnTo>
                <a:lnTo>
                  <a:pt x="3931" y="5272"/>
                </a:lnTo>
                <a:lnTo>
                  <a:pt x="4215" y="4970"/>
                </a:lnTo>
                <a:lnTo>
                  <a:pt x="4517" y="4668"/>
                </a:lnTo>
                <a:lnTo>
                  <a:pt x="4819" y="4403"/>
                </a:lnTo>
                <a:lnTo>
                  <a:pt x="5122" y="4139"/>
                </a:lnTo>
                <a:lnTo>
                  <a:pt x="5443" y="3874"/>
                </a:lnTo>
                <a:lnTo>
                  <a:pt x="5764" y="3647"/>
                </a:lnTo>
                <a:lnTo>
                  <a:pt x="6104" y="3421"/>
                </a:lnTo>
                <a:lnTo>
                  <a:pt x="6444" y="3213"/>
                </a:lnTo>
                <a:lnTo>
                  <a:pt x="6785" y="3005"/>
                </a:lnTo>
                <a:lnTo>
                  <a:pt x="7144" y="2816"/>
                </a:lnTo>
                <a:lnTo>
                  <a:pt x="7503" y="2646"/>
                </a:lnTo>
                <a:lnTo>
                  <a:pt x="7881" y="2476"/>
                </a:lnTo>
                <a:lnTo>
                  <a:pt x="8240" y="2324"/>
                </a:lnTo>
                <a:lnTo>
                  <a:pt x="9014" y="2041"/>
                </a:lnTo>
                <a:lnTo>
                  <a:pt x="9789" y="1795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47"/>
                </a:lnTo>
                <a:lnTo>
                  <a:pt x="13039" y="1115"/>
                </a:lnTo>
                <a:lnTo>
                  <a:pt x="13871" y="1002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609"/>
                </a:lnTo>
                <a:lnTo>
                  <a:pt x="16082" y="3836"/>
                </a:lnTo>
                <a:lnTo>
                  <a:pt x="16422" y="4082"/>
                </a:lnTo>
                <a:lnTo>
                  <a:pt x="16762" y="4346"/>
                </a:lnTo>
                <a:lnTo>
                  <a:pt x="17065" y="4630"/>
                </a:lnTo>
                <a:lnTo>
                  <a:pt x="17367" y="4932"/>
                </a:lnTo>
                <a:lnTo>
                  <a:pt x="17631" y="5235"/>
                </a:lnTo>
                <a:lnTo>
                  <a:pt x="17877" y="5575"/>
                </a:lnTo>
                <a:lnTo>
                  <a:pt x="18104" y="5915"/>
                </a:lnTo>
                <a:lnTo>
                  <a:pt x="18331" y="6255"/>
                </a:lnTo>
                <a:lnTo>
                  <a:pt x="18501" y="6633"/>
                </a:lnTo>
                <a:lnTo>
                  <a:pt x="18671" y="7011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24" y="8598"/>
                </a:lnTo>
                <a:lnTo>
                  <a:pt x="19200" y="9014"/>
                </a:lnTo>
                <a:lnTo>
                  <a:pt x="19238" y="9430"/>
                </a:lnTo>
                <a:lnTo>
                  <a:pt x="19238" y="9846"/>
                </a:lnTo>
                <a:lnTo>
                  <a:pt x="19238" y="10280"/>
                </a:lnTo>
                <a:lnTo>
                  <a:pt x="19219" y="10696"/>
                </a:lnTo>
                <a:lnTo>
                  <a:pt x="19162" y="11131"/>
                </a:lnTo>
                <a:lnTo>
                  <a:pt x="19087" y="11546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31"/>
                </a:lnTo>
                <a:lnTo>
                  <a:pt x="18557" y="13247"/>
                </a:lnTo>
                <a:lnTo>
                  <a:pt x="18368" y="13644"/>
                </a:lnTo>
                <a:lnTo>
                  <a:pt x="18161" y="14060"/>
                </a:lnTo>
                <a:lnTo>
                  <a:pt x="17934" y="14456"/>
                </a:lnTo>
                <a:lnTo>
                  <a:pt x="17688" y="14834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55"/>
                </a:lnTo>
                <a:lnTo>
                  <a:pt x="16573" y="16157"/>
                </a:lnTo>
                <a:lnTo>
                  <a:pt x="16252" y="16460"/>
                </a:lnTo>
                <a:lnTo>
                  <a:pt x="15931" y="16724"/>
                </a:lnTo>
                <a:lnTo>
                  <a:pt x="15591" y="16989"/>
                </a:lnTo>
                <a:lnTo>
                  <a:pt x="14778" y="15666"/>
                </a:lnTo>
                <a:lnTo>
                  <a:pt x="14362" y="14986"/>
                </a:lnTo>
                <a:lnTo>
                  <a:pt x="13947" y="14305"/>
                </a:lnTo>
                <a:lnTo>
                  <a:pt x="13512" y="13644"/>
                </a:lnTo>
                <a:lnTo>
                  <a:pt x="13058" y="13020"/>
                </a:lnTo>
                <a:lnTo>
                  <a:pt x="12586" y="12416"/>
                </a:lnTo>
                <a:lnTo>
                  <a:pt x="12340" y="12132"/>
                </a:lnTo>
                <a:lnTo>
                  <a:pt x="12076" y="11849"/>
                </a:lnTo>
                <a:lnTo>
                  <a:pt x="12359" y="10715"/>
                </a:lnTo>
                <a:lnTo>
                  <a:pt x="12643" y="9581"/>
                </a:lnTo>
                <a:lnTo>
                  <a:pt x="12869" y="8768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60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49" y="14740"/>
                </a:lnTo>
                <a:lnTo>
                  <a:pt x="9298" y="15401"/>
                </a:lnTo>
                <a:lnTo>
                  <a:pt x="9147" y="16082"/>
                </a:lnTo>
                <a:lnTo>
                  <a:pt x="9014" y="16743"/>
                </a:lnTo>
                <a:lnTo>
                  <a:pt x="8901" y="17423"/>
                </a:lnTo>
                <a:lnTo>
                  <a:pt x="8807" y="18085"/>
                </a:lnTo>
                <a:lnTo>
                  <a:pt x="8731" y="18765"/>
                </a:lnTo>
                <a:lnTo>
                  <a:pt x="8296" y="18689"/>
                </a:lnTo>
                <a:lnTo>
                  <a:pt x="7881" y="18614"/>
                </a:lnTo>
                <a:lnTo>
                  <a:pt x="7446" y="18500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1" y="17593"/>
                </a:lnTo>
                <a:lnTo>
                  <a:pt x="4933" y="17367"/>
                </a:lnTo>
                <a:lnTo>
                  <a:pt x="4574" y="17102"/>
                </a:lnTo>
                <a:lnTo>
                  <a:pt x="4233" y="16837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0"/>
                </a:lnTo>
                <a:lnTo>
                  <a:pt x="6614" y="14948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0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4"/>
                </a:lnTo>
                <a:lnTo>
                  <a:pt x="13776" y="17556"/>
                </a:lnTo>
                <a:lnTo>
                  <a:pt x="13758" y="17707"/>
                </a:lnTo>
                <a:lnTo>
                  <a:pt x="13795" y="17858"/>
                </a:lnTo>
                <a:lnTo>
                  <a:pt x="13871" y="18009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4" y="18595"/>
                </a:lnTo>
                <a:lnTo>
                  <a:pt x="11660" y="18689"/>
                </a:lnTo>
                <a:lnTo>
                  <a:pt x="11188" y="18765"/>
                </a:lnTo>
                <a:lnTo>
                  <a:pt x="10734" y="18822"/>
                </a:lnTo>
                <a:lnTo>
                  <a:pt x="10262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9" y="17064"/>
                </a:lnTo>
                <a:lnTo>
                  <a:pt x="10999" y="16441"/>
                </a:lnTo>
                <a:lnTo>
                  <a:pt x="11320" y="15212"/>
                </a:lnTo>
                <a:lnTo>
                  <a:pt x="11603" y="13984"/>
                </a:lnTo>
                <a:close/>
                <a:moveTo>
                  <a:pt x="12718" y="0"/>
                </a:moveTo>
                <a:lnTo>
                  <a:pt x="12189" y="19"/>
                </a:ln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3" y="265"/>
                </a:lnTo>
                <a:lnTo>
                  <a:pt x="9562" y="397"/>
                </a:lnTo>
                <a:lnTo>
                  <a:pt x="9033" y="529"/>
                </a:lnTo>
                <a:lnTo>
                  <a:pt x="8542" y="680"/>
                </a:lnTo>
                <a:lnTo>
                  <a:pt x="8032" y="851"/>
                </a:lnTo>
                <a:lnTo>
                  <a:pt x="7540" y="1039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63" y="2589"/>
                </a:lnTo>
                <a:lnTo>
                  <a:pt x="4347" y="2910"/>
                </a:lnTo>
                <a:lnTo>
                  <a:pt x="3950" y="3250"/>
                </a:lnTo>
                <a:lnTo>
                  <a:pt x="3553" y="3609"/>
                </a:lnTo>
                <a:lnTo>
                  <a:pt x="3175" y="3969"/>
                </a:lnTo>
                <a:lnTo>
                  <a:pt x="2816" y="4365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21" y="6992"/>
                </a:lnTo>
                <a:lnTo>
                  <a:pt x="794" y="7483"/>
                </a:lnTo>
                <a:lnTo>
                  <a:pt x="548" y="8126"/>
                </a:lnTo>
                <a:lnTo>
                  <a:pt x="341" y="8768"/>
                </a:lnTo>
                <a:lnTo>
                  <a:pt x="189" y="9392"/>
                </a:lnTo>
                <a:lnTo>
                  <a:pt x="76" y="10035"/>
                </a:lnTo>
                <a:lnTo>
                  <a:pt x="19" y="10658"/>
                </a:lnTo>
                <a:lnTo>
                  <a:pt x="0" y="11263"/>
                </a:lnTo>
                <a:lnTo>
                  <a:pt x="19" y="11886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211"/>
                </a:lnTo>
                <a:lnTo>
                  <a:pt x="737" y="14759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89"/>
                </a:lnTo>
                <a:lnTo>
                  <a:pt x="1985" y="16762"/>
                </a:lnTo>
                <a:lnTo>
                  <a:pt x="1928" y="16875"/>
                </a:lnTo>
                <a:lnTo>
                  <a:pt x="1909" y="16989"/>
                </a:lnTo>
                <a:lnTo>
                  <a:pt x="1947" y="17102"/>
                </a:lnTo>
                <a:lnTo>
                  <a:pt x="2004" y="17197"/>
                </a:lnTo>
                <a:lnTo>
                  <a:pt x="2079" y="17272"/>
                </a:lnTo>
                <a:lnTo>
                  <a:pt x="2193" y="17329"/>
                </a:lnTo>
                <a:lnTo>
                  <a:pt x="2306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1"/>
                </a:lnTo>
                <a:lnTo>
                  <a:pt x="3912" y="18538"/>
                </a:lnTo>
                <a:lnTo>
                  <a:pt x="4460" y="18878"/>
                </a:lnTo>
                <a:lnTo>
                  <a:pt x="5027" y="19218"/>
                </a:lnTo>
                <a:lnTo>
                  <a:pt x="5632" y="19502"/>
                </a:lnTo>
                <a:lnTo>
                  <a:pt x="6274" y="19767"/>
                </a:lnTo>
                <a:lnTo>
                  <a:pt x="6936" y="19974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3"/>
                </a:lnTo>
                <a:lnTo>
                  <a:pt x="9128" y="20390"/>
                </a:lnTo>
                <a:lnTo>
                  <a:pt x="9676" y="20428"/>
                </a:lnTo>
                <a:lnTo>
                  <a:pt x="10224" y="20428"/>
                </a:lnTo>
                <a:lnTo>
                  <a:pt x="10753" y="20390"/>
                </a:lnTo>
                <a:lnTo>
                  <a:pt x="11301" y="20352"/>
                </a:lnTo>
                <a:lnTo>
                  <a:pt x="11830" y="20277"/>
                </a:lnTo>
                <a:lnTo>
                  <a:pt x="12359" y="20163"/>
                </a:lnTo>
                <a:lnTo>
                  <a:pt x="12888" y="20031"/>
                </a:lnTo>
                <a:lnTo>
                  <a:pt x="13417" y="19880"/>
                </a:lnTo>
                <a:lnTo>
                  <a:pt x="13909" y="19691"/>
                </a:lnTo>
                <a:lnTo>
                  <a:pt x="14419" y="19502"/>
                </a:lnTo>
                <a:lnTo>
                  <a:pt x="14910" y="19275"/>
                </a:lnTo>
                <a:lnTo>
                  <a:pt x="15383" y="19011"/>
                </a:lnTo>
                <a:lnTo>
                  <a:pt x="15496" y="19011"/>
                </a:lnTo>
                <a:lnTo>
                  <a:pt x="15609" y="18973"/>
                </a:lnTo>
                <a:lnTo>
                  <a:pt x="15723" y="18935"/>
                </a:lnTo>
                <a:lnTo>
                  <a:pt x="15836" y="18878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52"/>
                </a:lnTo>
                <a:lnTo>
                  <a:pt x="16139" y="18557"/>
                </a:lnTo>
                <a:lnTo>
                  <a:pt x="16441" y="18349"/>
                </a:lnTo>
                <a:lnTo>
                  <a:pt x="16743" y="18122"/>
                </a:lnTo>
                <a:lnTo>
                  <a:pt x="17046" y="17896"/>
                </a:lnTo>
                <a:lnTo>
                  <a:pt x="17329" y="17650"/>
                </a:lnTo>
                <a:lnTo>
                  <a:pt x="17594" y="17404"/>
                </a:lnTo>
                <a:lnTo>
                  <a:pt x="17858" y="17140"/>
                </a:lnTo>
                <a:lnTo>
                  <a:pt x="18123" y="16875"/>
                </a:lnTo>
                <a:lnTo>
                  <a:pt x="18368" y="16592"/>
                </a:lnTo>
                <a:lnTo>
                  <a:pt x="18614" y="16289"/>
                </a:lnTo>
                <a:lnTo>
                  <a:pt x="18841" y="16006"/>
                </a:lnTo>
                <a:lnTo>
                  <a:pt x="19068" y="15704"/>
                </a:lnTo>
                <a:lnTo>
                  <a:pt x="19275" y="15382"/>
                </a:lnTo>
                <a:lnTo>
                  <a:pt x="19483" y="15061"/>
                </a:lnTo>
                <a:lnTo>
                  <a:pt x="19672" y="14721"/>
                </a:lnTo>
                <a:lnTo>
                  <a:pt x="19861" y="14381"/>
                </a:lnTo>
                <a:lnTo>
                  <a:pt x="20012" y="14041"/>
                </a:lnTo>
                <a:lnTo>
                  <a:pt x="20220" y="13568"/>
                </a:lnTo>
                <a:lnTo>
                  <a:pt x="20390" y="13096"/>
                </a:lnTo>
                <a:lnTo>
                  <a:pt x="20542" y="12623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8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4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0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80" y="5480"/>
                </a:lnTo>
                <a:lnTo>
                  <a:pt x="19672" y="5065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93"/>
                </a:lnTo>
                <a:lnTo>
                  <a:pt x="18539" y="3534"/>
                </a:lnTo>
                <a:lnTo>
                  <a:pt x="18198" y="3194"/>
                </a:lnTo>
                <a:lnTo>
                  <a:pt x="17839" y="2872"/>
                </a:lnTo>
                <a:lnTo>
                  <a:pt x="17461" y="2589"/>
                </a:lnTo>
                <a:lnTo>
                  <a:pt x="17065" y="2306"/>
                </a:lnTo>
                <a:lnTo>
                  <a:pt x="16649" y="2060"/>
                </a:lnTo>
                <a:lnTo>
                  <a:pt x="16214" y="1852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69"/>
                </a:lnTo>
                <a:lnTo>
                  <a:pt x="14929" y="813"/>
                </a:lnTo>
                <a:lnTo>
                  <a:pt x="15005" y="718"/>
                </a:lnTo>
                <a:lnTo>
                  <a:pt x="15061" y="624"/>
                </a:lnTo>
                <a:lnTo>
                  <a:pt x="15099" y="510"/>
                </a:lnTo>
                <a:lnTo>
                  <a:pt x="15099" y="397"/>
                </a:lnTo>
                <a:lnTo>
                  <a:pt x="15043" y="302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6" y="95"/>
                </a:lnTo>
                <a:lnTo>
                  <a:pt x="13776" y="38"/>
                </a:lnTo>
                <a:lnTo>
                  <a:pt x="13247" y="19"/>
                </a:lnTo>
                <a:lnTo>
                  <a:pt x="1271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8" name="Google Shape;3058;p42"/>
          <p:cNvSpPr/>
          <p:nvPr/>
        </p:nvSpPr>
        <p:spPr>
          <a:xfrm>
            <a:off x="8233513" y="117070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9" name="Google Shape;3059;p42"/>
          <p:cNvSpPr/>
          <p:nvPr/>
        </p:nvSpPr>
        <p:spPr>
          <a:xfrm>
            <a:off x="3059650" y="89850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60" name="Google Shape;3060;p42"/>
          <p:cNvGrpSpPr/>
          <p:nvPr/>
        </p:nvGrpSpPr>
        <p:grpSpPr>
          <a:xfrm>
            <a:off x="4326800" y="12975"/>
            <a:ext cx="811419" cy="387425"/>
            <a:chOff x="5852750" y="664100"/>
            <a:chExt cx="811419" cy="387425"/>
          </a:xfrm>
        </p:grpSpPr>
        <p:sp>
          <p:nvSpPr>
            <p:cNvPr id="3061" name="Google Shape;3061;p42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42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!">
  <p:cSld name="CUSTOM_6">
    <p:spTree>
      <p:nvGrpSpPr>
        <p:cNvPr id="3063" name="Shape 3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4" name="Google Shape;3064;p43"/>
          <p:cNvSpPr txBox="1"/>
          <p:nvPr>
            <p:ph idx="1" type="subTitle"/>
          </p:nvPr>
        </p:nvSpPr>
        <p:spPr>
          <a:xfrm>
            <a:off x="2642550" y="1511269"/>
            <a:ext cx="3858900" cy="64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065" name="Google Shape;3065;p43"/>
          <p:cNvSpPr txBox="1"/>
          <p:nvPr>
            <p:ph type="title"/>
          </p:nvPr>
        </p:nvSpPr>
        <p:spPr>
          <a:xfrm>
            <a:off x="2642550" y="558550"/>
            <a:ext cx="3858900" cy="640200"/>
          </a:xfrm>
          <a:prstGeom prst="rect">
            <a:avLst/>
          </a:prstGeom>
          <a:effectLst>
            <a:outerShdw rotWithShape="0" algn="bl" dir="3720000" dist="85725">
              <a:schemeClr val="accent6"/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500"/>
              <a:buFont typeface="Dosis"/>
              <a:buNone/>
              <a:defRPr sz="65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65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65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65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65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65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65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65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500"/>
              <a:buNone/>
              <a:defRPr sz="65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066" name="Google Shape;3066;p43"/>
          <p:cNvSpPr txBox="1"/>
          <p:nvPr/>
        </p:nvSpPr>
        <p:spPr>
          <a:xfrm>
            <a:off x="1834913" y="3141550"/>
            <a:ext cx="5486400" cy="64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3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rPr>
              <a:t>CREDITS: This presentation template was created by </a:t>
            </a:r>
            <a:r>
              <a:rPr b="1" lang="en">
                <a:solidFill>
                  <a:schemeClr val="lt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rPr>
              <a:t>, including icons by </a:t>
            </a:r>
            <a:r>
              <a:rPr b="1" lang="en">
                <a:solidFill>
                  <a:schemeClr val="lt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rPr>
              <a:t>, infographics &amp; images by </a:t>
            </a:r>
            <a:r>
              <a:rPr b="1" lang="en">
                <a:solidFill>
                  <a:schemeClr val="lt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>
              <a:solidFill>
                <a:schemeClr val="lt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3067" name="Google Shape;3067;p43"/>
          <p:cNvSpPr/>
          <p:nvPr/>
        </p:nvSpPr>
        <p:spPr>
          <a:xfrm>
            <a:off x="8358100" y="3217475"/>
            <a:ext cx="522525" cy="510725"/>
          </a:xfrm>
          <a:custGeom>
            <a:rect b="b" l="l" r="r" t="t"/>
            <a:pathLst>
              <a:path extrusionOk="0" h="20429" w="20901">
                <a:moveTo>
                  <a:pt x="13890" y="983"/>
                </a:moveTo>
                <a:lnTo>
                  <a:pt x="13701" y="1304"/>
                </a:lnTo>
                <a:lnTo>
                  <a:pt x="13568" y="1380"/>
                </a:lnTo>
                <a:lnTo>
                  <a:pt x="13455" y="1474"/>
                </a:lnTo>
                <a:lnTo>
                  <a:pt x="13361" y="1607"/>
                </a:lnTo>
                <a:lnTo>
                  <a:pt x="13285" y="1720"/>
                </a:lnTo>
                <a:lnTo>
                  <a:pt x="13247" y="1871"/>
                </a:lnTo>
                <a:lnTo>
                  <a:pt x="13209" y="2003"/>
                </a:lnTo>
                <a:lnTo>
                  <a:pt x="13209" y="2155"/>
                </a:lnTo>
                <a:lnTo>
                  <a:pt x="13228" y="2287"/>
                </a:lnTo>
                <a:lnTo>
                  <a:pt x="12850" y="3175"/>
                </a:lnTo>
                <a:lnTo>
                  <a:pt x="12529" y="4063"/>
                </a:lnTo>
                <a:lnTo>
                  <a:pt x="12208" y="4970"/>
                </a:lnTo>
                <a:lnTo>
                  <a:pt x="11924" y="5896"/>
                </a:lnTo>
                <a:lnTo>
                  <a:pt x="11660" y="6822"/>
                </a:lnTo>
                <a:lnTo>
                  <a:pt x="11414" y="7748"/>
                </a:lnTo>
                <a:lnTo>
                  <a:pt x="10904" y="9562"/>
                </a:lnTo>
                <a:lnTo>
                  <a:pt x="10394" y="11358"/>
                </a:lnTo>
                <a:lnTo>
                  <a:pt x="9921" y="11584"/>
                </a:lnTo>
                <a:lnTo>
                  <a:pt x="9468" y="11830"/>
                </a:lnTo>
                <a:lnTo>
                  <a:pt x="9033" y="12095"/>
                </a:lnTo>
                <a:lnTo>
                  <a:pt x="8580" y="12378"/>
                </a:lnTo>
                <a:lnTo>
                  <a:pt x="7729" y="12964"/>
                </a:lnTo>
                <a:lnTo>
                  <a:pt x="7295" y="13247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1"/>
                </a:lnTo>
                <a:lnTo>
                  <a:pt x="3232" y="15836"/>
                </a:lnTo>
                <a:lnTo>
                  <a:pt x="2873" y="15383"/>
                </a:lnTo>
                <a:lnTo>
                  <a:pt x="2570" y="14910"/>
                </a:lnTo>
                <a:lnTo>
                  <a:pt x="2306" y="14419"/>
                </a:lnTo>
                <a:lnTo>
                  <a:pt x="2060" y="13909"/>
                </a:lnTo>
                <a:lnTo>
                  <a:pt x="1871" y="13380"/>
                </a:lnTo>
                <a:lnTo>
                  <a:pt x="1739" y="12832"/>
                </a:lnTo>
                <a:lnTo>
                  <a:pt x="1626" y="12284"/>
                </a:lnTo>
                <a:lnTo>
                  <a:pt x="1569" y="11717"/>
                </a:lnTo>
                <a:lnTo>
                  <a:pt x="1550" y="11131"/>
                </a:lnTo>
                <a:lnTo>
                  <a:pt x="1569" y="10564"/>
                </a:lnTo>
                <a:lnTo>
                  <a:pt x="1644" y="9978"/>
                </a:lnTo>
                <a:lnTo>
                  <a:pt x="1758" y="9392"/>
                </a:lnTo>
                <a:lnTo>
                  <a:pt x="1928" y="8788"/>
                </a:lnTo>
                <a:lnTo>
                  <a:pt x="2136" y="8202"/>
                </a:lnTo>
                <a:lnTo>
                  <a:pt x="2381" y="7616"/>
                </a:lnTo>
                <a:lnTo>
                  <a:pt x="2533" y="7332"/>
                </a:lnTo>
                <a:lnTo>
                  <a:pt x="2684" y="7030"/>
                </a:lnTo>
                <a:lnTo>
                  <a:pt x="2911" y="6652"/>
                </a:lnTo>
                <a:lnTo>
                  <a:pt x="3156" y="6274"/>
                </a:lnTo>
                <a:lnTo>
                  <a:pt x="3402" y="5934"/>
                </a:lnTo>
                <a:lnTo>
                  <a:pt x="3666" y="5594"/>
                </a:lnTo>
                <a:lnTo>
                  <a:pt x="3950" y="5273"/>
                </a:lnTo>
                <a:lnTo>
                  <a:pt x="4214" y="4970"/>
                </a:lnTo>
                <a:lnTo>
                  <a:pt x="4517" y="4668"/>
                </a:lnTo>
                <a:lnTo>
                  <a:pt x="4819" y="4385"/>
                </a:lnTo>
                <a:lnTo>
                  <a:pt x="5121" y="4120"/>
                </a:lnTo>
                <a:lnTo>
                  <a:pt x="5443" y="3874"/>
                </a:lnTo>
                <a:lnTo>
                  <a:pt x="5764" y="3648"/>
                </a:lnTo>
                <a:lnTo>
                  <a:pt x="6104" y="3421"/>
                </a:lnTo>
                <a:lnTo>
                  <a:pt x="6444" y="3213"/>
                </a:lnTo>
                <a:lnTo>
                  <a:pt x="6784" y="3005"/>
                </a:lnTo>
                <a:lnTo>
                  <a:pt x="7143" y="2816"/>
                </a:lnTo>
                <a:lnTo>
                  <a:pt x="7502" y="2646"/>
                </a:lnTo>
                <a:lnTo>
                  <a:pt x="7880" y="2476"/>
                </a:lnTo>
                <a:lnTo>
                  <a:pt x="8239" y="2325"/>
                </a:lnTo>
                <a:lnTo>
                  <a:pt x="9014" y="2041"/>
                </a:lnTo>
                <a:lnTo>
                  <a:pt x="9789" y="1796"/>
                </a:lnTo>
                <a:lnTo>
                  <a:pt x="10583" y="1569"/>
                </a:lnTo>
                <a:lnTo>
                  <a:pt x="11395" y="1399"/>
                </a:lnTo>
                <a:lnTo>
                  <a:pt x="12227" y="1229"/>
                </a:lnTo>
                <a:lnTo>
                  <a:pt x="13039" y="1096"/>
                </a:lnTo>
                <a:lnTo>
                  <a:pt x="13890" y="983"/>
                </a:lnTo>
                <a:close/>
                <a:moveTo>
                  <a:pt x="14476" y="3043"/>
                </a:moveTo>
                <a:lnTo>
                  <a:pt x="14910" y="3213"/>
                </a:lnTo>
                <a:lnTo>
                  <a:pt x="15307" y="3402"/>
                </a:lnTo>
                <a:lnTo>
                  <a:pt x="15704" y="3591"/>
                </a:lnTo>
                <a:lnTo>
                  <a:pt x="16082" y="3837"/>
                </a:lnTo>
                <a:lnTo>
                  <a:pt x="16422" y="4082"/>
                </a:lnTo>
                <a:lnTo>
                  <a:pt x="16762" y="4347"/>
                </a:lnTo>
                <a:lnTo>
                  <a:pt x="17064" y="4630"/>
                </a:lnTo>
                <a:lnTo>
                  <a:pt x="17367" y="4914"/>
                </a:lnTo>
                <a:lnTo>
                  <a:pt x="17631" y="5235"/>
                </a:lnTo>
                <a:lnTo>
                  <a:pt x="17877" y="5556"/>
                </a:lnTo>
                <a:lnTo>
                  <a:pt x="18123" y="5896"/>
                </a:lnTo>
                <a:lnTo>
                  <a:pt x="18331" y="6255"/>
                </a:lnTo>
                <a:lnTo>
                  <a:pt x="18519" y="6614"/>
                </a:lnTo>
                <a:lnTo>
                  <a:pt x="18671" y="6992"/>
                </a:lnTo>
                <a:lnTo>
                  <a:pt x="18822" y="7389"/>
                </a:lnTo>
                <a:lnTo>
                  <a:pt x="18954" y="7786"/>
                </a:lnTo>
                <a:lnTo>
                  <a:pt x="19049" y="8183"/>
                </a:lnTo>
                <a:lnTo>
                  <a:pt x="19143" y="8580"/>
                </a:lnTo>
                <a:lnTo>
                  <a:pt x="19200" y="8995"/>
                </a:lnTo>
                <a:lnTo>
                  <a:pt x="19238" y="9411"/>
                </a:lnTo>
                <a:lnTo>
                  <a:pt x="19256" y="9846"/>
                </a:lnTo>
                <a:lnTo>
                  <a:pt x="19238" y="10262"/>
                </a:lnTo>
                <a:lnTo>
                  <a:pt x="19219" y="10696"/>
                </a:lnTo>
                <a:lnTo>
                  <a:pt x="19162" y="11112"/>
                </a:lnTo>
                <a:lnTo>
                  <a:pt x="19086" y="11547"/>
                </a:lnTo>
                <a:lnTo>
                  <a:pt x="18992" y="11981"/>
                </a:lnTo>
                <a:lnTo>
                  <a:pt x="18879" y="12397"/>
                </a:lnTo>
                <a:lnTo>
                  <a:pt x="18727" y="12813"/>
                </a:lnTo>
                <a:lnTo>
                  <a:pt x="18576" y="13228"/>
                </a:lnTo>
                <a:lnTo>
                  <a:pt x="18387" y="13644"/>
                </a:lnTo>
                <a:lnTo>
                  <a:pt x="18160" y="14060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3" y="15175"/>
                </a:lnTo>
                <a:lnTo>
                  <a:pt x="17159" y="15515"/>
                </a:lnTo>
                <a:lnTo>
                  <a:pt x="16875" y="15836"/>
                </a:lnTo>
                <a:lnTo>
                  <a:pt x="16573" y="16157"/>
                </a:lnTo>
                <a:lnTo>
                  <a:pt x="16252" y="16441"/>
                </a:lnTo>
                <a:lnTo>
                  <a:pt x="15931" y="16724"/>
                </a:lnTo>
                <a:lnTo>
                  <a:pt x="15590" y="16989"/>
                </a:lnTo>
                <a:lnTo>
                  <a:pt x="14778" y="15666"/>
                </a:lnTo>
                <a:lnTo>
                  <a:pt x="14381" y="14986"/>
                </a:lnTo>
                <a:lnTo>
                  <a:pt x="13946" y="14306"/>
                </a:lnTo>
                <a:lnTo>
                  <a:pt x="13512" y="13644"/>
                </a:lnTo>
                <a:lnTo>
                  <a:pt x="13058" y="13002"/>
                </a:lnTo>
                <a:lnTo>
                  <a:pt x="12586" y="12397"/>
                </a:lnTo>
                <a:lnTo>
                  <a:pt x="12340" y="12113"/>
                </a:lnTo>
                <a:lnTo>
                  <a:pt x="12094" y="11849"/>
                </a:lnTo>
                <a:lnTo>
                  <a:pt x="12359" y="10696"/>
                </a:lnTo>
                <a:lnTo>
                  <a:pt x="12642" y="9562"/>
                </a:lnTo>
                <a:lnTo>
                  <a:pt x="12869" y="8769"/>
                </a:lnTo>
                <a:lnTo>
                  <a:pt x="13096" y="7956"/>
                </a:lnTo>
                <a:lnTo>
                  <a:pt x="13587" y="6331"/>
                </a:lnTo>
                <a:lnTo>
                  <a:pt x="13833" y="5518"/>
                </a:lnTo>
                <a:lnTo>
                  <a:pt x="14079" y="4687"/>
                </a:lnTo>
                <a:lnTo>
                  <a:pt x="14287" y="3874"/>
                </a:lnTo>
                <a:lnTo>
                  <a:pt x="14476" y="3043"/>
                </a:lnTo>
                <a:close/>
                <a:moveTo>
                  <a:pt x="9808" y="13398"/>
                </a:moveTo>
                <a:lnTo>
                  <a:pt x="9468" y="14721"/>
                </a:lnTo>
                <a:lnTo>
                  <a:pt x="9298" y="15402"/>
                </a:lnTo>
                <a:lnTo>
                  <a:pt x="9147" y="16063"/>
                </a:lnTo>
                <a:lnTo>
                  <a:pt x="9014" y="16743"/>
                </a:lnTo>
                <a:lnTo>
                  <a:pt x="8901" y="17424"/>
                </a:lnTo>
                <a:lnTo>
                  <a:pt x="8806" y="18085"/>
                </a:lnTo>
                <a:lnTo>
                  <a:pt x="8731" y="18765"/>
                </a:lnTo>
                <a:lnTo>
                  <a:pt x="8315" y="18690"/>
                </a:lnTo>
                <a:lnTo>
                  <a:pt x="7880" y="18595"/>
                </a:lnTo>
                <a:lnTo>
                  <a:pt x="7446" y="18501"/>
                </a:lnTo>
                <a:lnTo>
                  <a:pt x="7011" y="18368"/>
                </a:lnTo>
                <a:lnTo>
                  <a:pt x="6558" y="18198"/>
                </a:lnTo>
                <a:lnTo>
                  <a:pt x="6123" y="18009"/>
                </a:lnTo>
                <a:lnTo>
                  <a:pt x="5707" y="17820"/>
                </a:lnTo>
                <a:lnTo>
                  <a:pt x="5310" y="17594"/>
                </a:lnTo>
                <a:lnTo>
                  <a:pt x="4932" y="17348"/>
                </a:lnTo>
                <a:lnTo>
                  <a:pt x="4573" y="17102"/>
                </a:lnTo>
                <a:lnTo>
                  <a:pt x="4233" y="16838"/>
                </a:lnTo>
                <a:lnTo>
                  <a:pt x="3912" y="16554"/>
                </a:lnTo>
                <a:lnTo>
                  <a:pt x="4592" y="16157"/>
                </a:lnTo>
                <a:lnTo>
                  <a:pt x="5273" y="15761"/>
                </a:lnTo>
                <a:lnTo>
                  <a:pt x="6614" y="14929"/>
                </a:lnTo>
                <a:lnTo>
                  <a:pt x="7295" y="14551"/>
                </a:lnTo>
                <a:lnTo>
                  <a:pt x="7994" y="14173"/>
                </a:lnTo>
                <a:lnTo>
                  <a:pt x="8693" y="13833"/>
                </a:lnTo>
                <a:lnTo>
                  <a:pt x="9033" y="13682"/>
                </a:lnTo>
                <a:lnTo>
                  <a:pt x="9392" y="13531"/>
                </a:lnTo>
                <a:lnTo>
                  <a:pt x="9619" y="13455"/>
                </a:lnTo>
                <a:lnTo>
                  <a:pt x="9808" y="13398"/>
                </a:lnTo>
                <a:close/>
                <a:moveTo>
                  <a:pt x="11603" y="13984"/>
                </a:moveTo>
                <a:lnTo>
                  <a:pt x="11887" y="14400"/>
                </a:lnTo>
                <a:lnTo>
                  <a:pt x="12208" y="14891"/>
                </a:lnTo>
                <a:lnTo>
                  <a:pt x="13814" y="17405"/>
                </a:lnTo>
                <a:lnTo>
                  <a:pt x="13776" y="17556"/>
                </a:lnTo>
                <a:lnTo>
                  <a:pt x="13757" y="17707"/>
                </a:lnTo>
                <a:lnTo>
                  <a:pt x="13795" y="17839"/>
                </a:lnTo>
                <a:lnTo>
                  <a:pt x="13871" y="17990"/>
                </a:lnTo>
                <a:lnTo>
                  <a:pt x="13436" y="18179"/>
                </a:lnTo>
                <a:lnTo>
                  <a:pt x="13002" y="18349"/>
                </a:lnTo>
                <a:lnTo>
                  <a:pt x="12567" y="18482"/>
                </a:lnTo>
                <a:lnTo>
                  <a:pt x="12113" y="18595"/>
                </a:lnTo>
                <a:lnTo>
                  <a:pt x="11660" y="18690"/>
                </a:lnTo>
                <a:lnTo>
                  <a:pt x="11206" y="18765"/>
                </a:lnTo>
                <a:lnTo>
                  <a:pt x="10734" y="18822"/>
                </a:lnTo>
                <a:lnTo>
                  <a:pt x="10261" y="18841"/>
                </a:lnTo>
                <a:lnTo>
                  <a:pt x="10469" y="18255"/>
                </a:lnTo>
                <a:lnTo>
                  <a:pt x="10658" y="17650"/>
                </a:lnTo>
                <a:lnTo>
                  <a:pt x="10828" y="17046"/>
                </a:lnTo>
                <a:lnTo>
                  <a:pt x="10998" y="16441"/>
                </a:lnTo>
                <a:lnTo>
                  <a:pt x="11320" y="15213"/>
                </a:lnTo>
                <a:lnTo>
                  <a:pt x="11603" y="13984"/>
                </a:lnTo>
                <a:close/>
                <a:moveTo>
                  <a:pt x="12189" y="0"/>
                </a:moveTo>
                <a:lnTo>
                  <a:pt x="11660" y="38"/>
                </a:lnTo>
                <a:lnTo>
                  <a:pt x="11131" y="95"/>
                </a:lnTo>
                <a:lnTo>
                  <a:pt x="10602" y="170"/>
                </a:lnTo>
                <a:lnTo>
                  <a:pt x="10072" y="265"/>
                </a:lnTo>
                <a:lnTo>
                  <a:pt x="9562" y="378"/>
                </a:lnTo>
                <a:lnTo>
                  <a:pt x="9052" y="511"/>
                </a:lnTo>
                <a:lnTo>
                  <a:pt x="8542" y="681"/>
                </a:lnTo>
                <a:lnTo>
                  <a:pt x="8032" y="851"/>
                </a:lnTo>
                <a:lnTo>
                  <a:pt x="7540" y="1040"/>
                </a:lnTo>
                <a:lnTo>
                  <a:pt x="7049" y="1266"/>
                </a:lnTo>
                <a:lnTo>
                  <a:pt x="6577" y="1493"/>
                </a:lnTo>
                <a:lnTo>
                  <a:pt x="6104" y="1739"/>
                </a:lnTo>
                <a:lnTo>
                  <a:pt x="5651" y="2003"/>
                </a:lnTo>
                <a:lnTo>
                  <a:pt x="5197" y="2287"/>
                </a:lnTo>
                <a:lnTo>
                  <a:pt x="4781" y="2589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610"/>
                </a:lnTo>
                <a:lnTo>
                  <a:pt x="3175" y="3969"/>
                </a:lnTo>
                <a:lnTo>
                  <a:pt x="2816" y="4366"/>
                </a:lnTo>
                <a:lnTo>
                  <a:pt x="2476" y="4762"/>
                </a:lnTo>
                <a:lnTo>
                  <a:pt x="2136" y="5178"/>
                </a:lnTo>
                <a:lnTo>
                  <a:pt x="1833" y="5613"/>
                </a:lnTo>
                <a:lnTo>
                  <a:pt x="1550" y="6066"/>
                </a:lnTo>
                <a:lnTo>
                  <a:pt x="1285" y="6520"/>
                </a:lnTo>
                <a:lnTo>
                  <a:pt x="1040" y="6992"/>
                </a:lnTo>
                <a:lnTo>
                  <a:pt x="813" y="7484"/>
                </a:lnTo>
                <a:lnTo>
                  <a:pt x="548" y="8126"/>
                </a:lnTo>
                <a:lnTo>
                  <a:pt x="359" y="8769"/>
                </a:lnTo>
                <a:lnTo>
                  <a:pt x="189" y="9392"/>
                </a:lnTo>
                <a:lnTo>
                  <a:pt x="76" y="10016"/>
                </a:lnTo>
                <a:lnTo>
                  <a:pt x="19" y="10658"/>
                </a:lnTo>
                <a:lnTo>
                  <a:pt x="0" y="11263"/>
                </a:lnTo>
                <a:lnTo>
                  <a:pt x="19" y="11868"/>
                </a:lnTo>
                <a:lnTo>
                  <a:pt x="76" y="12472"/>
                </a:lnTo>
                <a:lnTo>
                  <a:pt x="189" y="13058"/>
                </a:lnTo>
                <a:lnTo>
                  <a:pt x="322" y="13644"/>
                </a:lnTo>
                <a:lnTo>
                  <a:pt x="511" y="14192"/>
                </a:lnTo>
                <a:lnTo>
                  <a:pt x="737" y="14740"/>
                </a:lnTo>
                <a:lnTo>
                  <a:pt x="983" y="15288"/>
                </a:lnTo>
                <a:lnTo>
                  <a:pt x="1285" y="15798"/>
                </a:lnTo>
                <a:lnTo>
                  <a:pt x="1607" y="16290"/>
                </a:lnTo>
                <a:lnTo>
                  <a:pt x="1985" y="16762"/>
                </a:lnTo>
                <a:lnTo>
                  <a:pt x="1928" y="16876"/>
                </a:lnTo>
                <a:lnTo>
                  <a:pt x="1928" y="16989"/>
                </a:lnTo>
                <a:lnTo>
                  <a:pt x="1947" y="17102"/>
                </a:lnTo>
                <a:lnTo>
                  <a:pt x="2003" y="17197"/>
                </a:lnTo>
                <a:lnTo>
                  <a:pt x="2079" y="17272"/>
                </a:lnTo>
                <a:lnTo>
                  <a:pt x="2192" y="17310"/>
                </a:lnTo>
                <a:lnTo>
                  <a:pt x="2325" y="17329"/>
                </a:lnTo>
                <a:lnTo>
                  <a:pt x="2457" y="17291"/>
                </a:lnTo>
                <a:lnTo>
                  <a:pt x="2911" y="17726"/>
                </a:lnTo>
                <a:lnTo>
                  <a:pt x="3383" y="18142"/>
                </a:lnTo>
                <a:lnTo>
                  <a:pt x="3912" y="18520"/>
                </a:lnTo>
                <a:lnTo>
                  <a:pt x="4460" y="18879"/>
                </a:lnTo>
                <a:lnTo>
                  <a:pt x="5027" y="19200"/>
                </a:lnTo>
                <a:lnTo>
                  <a:pt x="5651" y="19502"/>
                </a:lnTo>
                <a:lnTo>
                  <a:pt x="6274" y="19748"/>
                </a:lnTo>
                <a:lnTo>
                  <a:pt x="6936" y="19975"/>
                </a:lnTo>
                <a:lnTo>
                  <a:pt x="7484" y="20126"/>
                </a:lnTo>
                <a:lnTo>
                  <a:pt x="8032" y="20239"/>
                </a:lnTo>
                <a:lnTo>
                  <a:pt x="8580" y="20334"/>
                </a:lnTo>
                <a:lnTo>
                  <a:pt x="9128" y="20390"/>
                </a:lnTo>
                <a:lnTo>
                  <a:pt x="9676" y="20409"/>
                </a:lnTo>
                <a:lnTo>
                  <a:pt x="10224" y="20428"/>
                </a:lnTo>
                <a:lnTo>
                  <a:pt x="10772" y="20390"/>
                </a:lnTo>
                <a:lnTo>
                  <a:pt x="11301" y="20353"/>
                </a:lnTo>
                <a:lnTo>
                  <a:pt x="11849" y="20258"/>
                </a:lnTo>
                <a:lnTo>
                  <a:pt x="12378" y="20164"/>
                </a:lnTo>
                <a:lnTo>
                  <a:pt x="12888" y="20031"/>
                </a:lnTo>
                <a:lnTo>
                  <a:pt x="13417" y="19880"/>
                </a:lnTo>
                <a:lnTo>
                  <a:pt x="13927" y="19691"/>
                </a:lnTo>
                <a:lnTo>
                  <a:pt x="14419" y="19502"/>
                </a:lnTo>
                <a:lnTo>
                  <a:pt x="14910" y="19257"/>
                </a:lnTo>
                <a:lnTo>
                  <a:pt x="15383" y="19011"/>
                </a:lnTo>
                <a:lnTo>
                  <a:pt x="15496" y="18992"/>
                </a:lnTo>
                <a:lnTo>
                  <a:pt x="15609" y="18973"/>
                </a:lnTo>
                <a:lnTo>
                  <a:pt x="15723" y="18916"/>
                </a:lnTo>
                <a:lnTo>
                  <a:pt x="15836" y="18860"/>
                </a:lnTo>
                <a:lnTo>
                  <a:pt x="15931" y="18803"/>
                </a:lnTo>
                <a:lnTo>
                  <a:pt x="16006" y="18727"/>
                </a:lnTo>
                <a:lnTo>
                  <a:pt x="16082" y="18633"/>
                </a:lnTo>
                <a:lnTo>
                  <a:pt x="16138" y="18538"/>
                </a:lnTo>
                <a:lnTo>
                  <a:pt x="16460" y="18331"/>
                </a:lnTo>
                <a:lnTo>
                  <a:pt x="16743" y="18123"/>
                </a:lnTo>
                <a:lnTo>
                  <a:pt x="17046" y="17877"/>
                </a:lnTo>
                <a:lnTo>
                  <a:pt x="17329" y="17650"/>
                </a:lnTo>
                <a:lnTo>
                  <a:pt x="17594" y="17386"/>
                </a:lnTo>
                <a:lnTo>
                  <a:pt x="17877" y="17140"/>
                </a:lnTo>
                <a:lnTo>
                  <a:pt x="18123" y="16857"/>
                </a:lnTo>
                <a:lnTo>
                  <a:pt x="18387" y="16592"/>
                </a:lnTo>
                <a:lnTo>
                  <a:pt x="18614" y="16290"/>
                </a:lnTo>
                <a:lnTo>
                  <a:pt x="18860" y="16006"/>
                </a:lnTo>
                <a:lnTo>
                  <a:pt x="19067" y="15685"/>
                </a:lnTo>
                <a:lnTo>
                  <a:pt x="19294" y="15383"/>
                </a:lnTo>
                <a:lnTo>
                  <a:pt x="19483" y="15042"/>
                </a:lnTo>
                <a:lnTo>
                  <a:pt x="19672" y="14721"/>
                </a:lnTo>
                <a:lnTo>
                  <a:pt x="19861" y="14381"/>
                </a:lnTo>
                <a:lnTo>
                  <a:pt x="20031" y="14022"/>
                </a:lnTo>
                <a:lnTo>
                  <a:pt x="20220" y="13569"/>
                </a:lnTo>
                <a:lnTo>
                  <a:pt x="20390" y="13096"/>
                </a:lnTo>
                <a:lnTo>
                  <a:pt x="20541" y="12624"/>
                </a:lnTo>
                <a:lnTo>
                  <a:pt x="20655" y="12151"/>
                </a:lnTo>
                <a:lnTo>
                  <a:pt x="20749" y="11660"/>
                </a:lnTo>
                <a:lnTo>
                  <a:pt x="20825" y="11169"/>
                </a:lnTo>
                <a:lnTo>
                  <a:pt x="20882" y="10677"/>
                </a:lnTo>
                <a:lnTo>
                  <a:pt x="20901" y="10186"/>
                </a:lnTo>
                <a:lnTo>
                  <a:pt x="20901" y="9695"/>
                </a:lnTo>
                <a:lnTo>
                  <a:pt x="20882" y="9203"/>
                </a:lnTo>
                <a:lnTo>
                  <a:pt x="20844" y="8712"/>
                </a:lnTo>
                <a:lnTo>
                  <a:pt x="20768" y="8221"/>
                </a:lnTo>
                <a:lnTo>
                  <a:pt x="20693" y="7748"/>
                </a:lnTo>
                <a:lnTo>
                  <a:pt x="20579" y="7276"/>
                </a:lnTo>
                <a:lnTo>
                  <a:pt x="20428" y="6803"/>
                </a:lnTo>
                <a:lnTo>
                  <a:pt x="20277" y="6350"/>
                </a:lnTo>
                <a:lnTo>
                  <a:pt x="20088" y="5915"/>
                </a:lnTo>
                <a:lnTo>
                  <a:pt x="19899" y="5481"/>
                </a:lnTo>
                <a:lnTo>
                  <a:pt x="19672" y="5046"/>
                </a:lnTo>
                <a:lnTo>
                  <a:pt x="19408" y="4649"/>
                </a:lnTo>
                <a:lnTo>
                  <a:pt x="19143" y="4252"/>
                </a:lnTo>
                <a:lnTo>
                  <a:pt x="18860" y="3874"/>
                </a:lnTo>
                <a:lnTo>
                  <a:pt x="18538" y="3534"/>
                </a:lnTo>
                <a:lnTo>
                  <a:pt x="18198" y="3194"/>
                </a:lnTo>
                <a:lnTo>
                  <a:pt x="17839" y="2873"/>
                </a:lnTo>
                <a:lnTo>
                  <a:pt x="17461" y="2589"/>
                </a:lnTo>
                <a:lnTo>
                  <a:pt x="17064" y="2306"/>
                </a:lnTo>
                <a:lnTo>
                  <a:pt x="16649" y="2060"/>
                </a:lnTo>
                <a:lnTo>
                  <a:pt x="16214" y="1833"/>
                </a:lnTo>
                <a:lnTo>
                  <a:pt x="15742" y="1644"/>
                </a:lnTo>
                <a:lnTo>
                  <a:pt x="15269" y="1474"/>
                </a:lnTo>
                <a:lnTo>
                  <a:pt x="14759" y="1342"/>
                </a:lnTo>
                <a:lnTo>
                  <a:pt x="14816" y="870"/>
                </a:lnTo>
                <a:lnTo>
                  <a:pt x="14929" y="813"/>
                </a:lnTo>
                <a:lnTo>
                  <a:pt x="15005" y="718"/>
                </a:lnTo>
                <a:lnTo>
                  <a:pt x="15080" y="624"/>
                </a:lnTo>
                <a:lnTo>
                  <a:pt x="15099" y="511"/>
                </a:lnTo>
                <a:lnTo>
                  <a:pt x="15099" y="397"/>
                </a:lnTo>
                <a:lnTo>
                  <a:pt x="15042" y="284"/>
                </a:lnTo>
                <a:lnTo>
                  <a:pt x="15005" y="246"/>
                </a:lnTo>
                <a:lnTo>
                  <a:pt x="14967" y="208"/>
                </a:lnTo>
                <a:lnTo>
                  <a:pt x="14910" y="189"/>
                </a:lnTo>
                <a:lnTo>
                  <a:pt x="14835" y="170"/>
                </a:lnTo>
                <a:lnTo>
                  <a:pt x="14305" y="95"/>
                </a:lnTo>
                <a:lnTo>
                  <a:pt x="13776" y="38"/>
                </a:lnTo>
                <a:lnTo>
                  <a:pt x="132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8" name="Google Shape;3068;p43"/>
          <p:cNvSpPr/>
          <p:nvPr/>
        </p:nvSpPr>
        <p:spPr>
          <a:xfrm>
            <a:off x="6890050" y="4636038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9" name="Google Shape;3069;p43"/>
          <p:cNvSpPr/>
          <p:nvPr/>
        </p:nvSpPr>
        <p:spPr>
          <a:xfrm>
            <a:off x="6680425" y="112150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0" name="Google Shape;3070;p43"/>
          <p:cNvSpPr/>
          <p:nvPr/>
        </p:nvSpPr>
        <p:spPr>
          <a:xfrm>
            <a:off x="8430763" y="4303438"/>
            <a:ext cx="562700" cy="591975"/>
          </a:xfrm>
          <a:custGeom>
            <a:rect b="b" l="l" r="r" t="t"/>
            <a:pathLst>
              <a:path extrusionOk="0" h="23679" w="22508">
                <a:moveTo>
                  <a:pt x="10507" y="18992"/>
                </a:moveTo>
                <a:lnTo>
                  <a:pt x="10810" y="19068"/>
                </a:lnTo>
                <a:lnTo>
                  <a:pt x="11074" y="19143"/>
                </a:lnTo>
                <a:lnTo>
                  <a:pt x="11339" y="19238"/>
                </a:lnTo>
                <a:lnTo>
                  <a:pt x="11603" y="19351"/>
                </a:lnTo>
                <a:lnTo>
                  <a:pt x="11433" y="19370"/>
                </a:lnTo>
                <a:lnTo>
                  <a:pt x="11282" y="19351"/>
                </a:lnTo>
                <a:lnTo>
                  <a:pt x="11131" y="19332"/>
                </a:lnTo>
                <a:lnTo>
                  <a:pt x="10999" y="19294"/>
                </a:lnTo>
                <a:lnTo>
                  <a:pt x="10866" y="19257"/>
                </a:lnTo>
                <a:lnTo>
                  <a:pt x="10734" y="19181"/>
                </a:lnTo>
                <a:lnTo>
                  <a:pt x="10621" y="19105"/>
                </a:lnTo>
                <a:lnTo>
                  <a:pt x="10507" y="18992"/>
                </a:lnTo>
                <a:close/>
                <a:moveTo>
                  <a:pt x="19238" y="0"/>
                </a:moveTo>
                <a:lnTo>
                  <a:pt x="19049" y="19"/>
                </a:lnTo>
                <a:lnTo>
                  <a:pt x="18860" y="76"/>
                </a:lnTo>
                <a:lnTo>
                  <a:pt x="18671" y="152"/>
                </a:lnTo>
                <a:lnTo>
                  <a:pt x="18520" y="246"/>
                </a:lnTo>
                <a:lnTo>
                  <a:pt x="18369" y="341"/>
                </a:lnTo>
                <a:lnTo>
                  <a:pt x="18236" y="454"/>
                </a:lnTo>
                <a:lnTo>
                  <a:pt x="18104" y="586"/>
                </a:lnTo>
                <a:lnTo>
                  <a:pt x="17991" y="700"/>
                </a:lnTo>
                <a:lnTo>
                  <a:pt x="17896" y="851"/>
                </a:lnTo>
                <a:lnTo>
                  <a:pt x="17802" y="983"/>
                </a:lnTo>
                <a:lnTo>
                  <a:pt x="17726" y="1134"/>
                </a:lnTo>
                <a:lnTo>
                  <a:pt x="17651" y="1304"/>
                </a:lnTo>
                <a:lnTo>
                  <a:pt x="17594" y="1456"/>
                </a:lnTo>
                <a:lnTo>
                  <a:pt x="17518" y="1796"/>
                </a:lnTo>
                <a:lnTo>
                  <a:pt x="17480" y="2155"/>
                </a:lnTo>
                <a:lnTo>
                  <a:pt x="17462" y="2533"/>
                </a:lnTo>
                <a:lnTo>
                  <a:pt x="17480" y="2911"/>
                </a:lnTo>
                <a:lnTo>
                  <a:pt x="17537" y="3289"/>
                </a:lnTo>
                <a:lnTo>
                  <a:pt x="17613" y="3667"/>
                </a:lnTo>
                <a:lnTo>
                  <a:pt x="17726" y="4026"/>
                </a:lnTo>
                <a:lnTo>
                  <a:pt x="17858" y="4366"/>
                </a:lnTo>
                <a:lnTo>
                  <a:pt x="18010" y="4706"/>
                </a:lnTo>
                <a:lnTo>
                  <a:pt x="18199" y="5008"/>
                </a:lnTo>
                <a:lnTo>
                  <a:pt x="18388" y="5292"/>
                </a:lnTo>
                <a:lnTo>
                  <a:pt x="18199" y="6029"/>
                </a:lnTo>
                <a:lnTo>
                  <a:pt x="18010" y="6747"/>
                </a:lnTo>
                <a:lnTo>
                  <a:pt x="17877" y="6388"/>
                </a:lnTo>
                <a:lnTo>
                  <a:pt x="17745" y="6048"/>
                </a:lnTo>
                <a:lnTo>
                  <a:pt x="17594" y="5707"/>
                </a:lnTo>
                <a:lnTo>
                  <a:pt x="17405" y="5367"/>
                </a:lnTo>
                <a:lnTo>
                  <a:pt x="17216" y="5046"/>
                </a:lnTo>
                <a:lnTo>
                  <a:pt x="16989" y="4744"/>
                </a:lnTo>
                <a:lnTo>
                  <a:pt x="16762" y="4441"/>
                </a:lnTo>
                <a:lnTo>
                  <a:pt x="16517" y="4158"/>
                </a:lnTo>
                <a:lnTo>
                  <a:pt x="16403" y="4044"/>
                </a:lnTo>
                <a:lnTo>
                  <a:pt x="16290" y="3969"/>
                </a:lnTo>
                <a:lnTo>
                  <a:pt x="16177" y="3912"/>
                </a:lnTo>
                <a:lnTo>
                  <a:pt x="16063" y="3874"/>
                </a:lnTo>
                <a:lnTo>
                  <a:pt x="15931" y="3855"/>
                </a:lnTo>
                <a:lnTo>
                  <a:pt x="15799" y="3837"/>
                </a:lnTo>
                <a:lnTo>
                  <a:pt x="15685" y="3855"/>
                </a:lnTo>
                <a:lnTo>
                  <a:pt x="15572" y="3893"/>
                </a:lnTo>
                <a:lnTo>
                  <a:pt x="15458" y="3931"/>
                </a:lnTo>
                <a:lnTo>
                  <a:pt x="15364" y="3988"/>
                </a:lnTo>
                <a:lnTo>
                  <a:pt x="15270" y="4082"/>
                </a:lnTo>
                <a:lnTo>
                  <a:pt x="15194" y="4177"/>
                </a:lnTo>
                <a:lnTo>
                  <a:pt x="15137" y="4290"/>
                </a:lnTo>
                <a:lnTo>
                  <a:pt x="15081" y="4403"/>
                </a:lnTo>
                <a:lnTo>
                  <a:pt x="15062" y="4555"/>
                </a:lnTo>
                <a:lnTo>
                  <a:pt x="15062" y="4706"/>
                </a:lnTo>
                <a:lnTo>
                  <a:pt x="15081" y="5046"/>
                </a:lnTo>
                <a:lnTo>
                  <a:pt x="15118" y="5386"/>
                </a:lnTo>
                <a:lnTo>
                  <a:pt x="15156" y="5726"/>
                </a:lnTo>
                <a:lnTo>
                  <a:pt x="15213" y="6048"/>
                </a:lnTo>
                <a:lnTo>
                  <a:pt x="15288" y="6388"/>
                </a:lnTo>
                <a:lnTo>
                  <a:pt x="15364" y="6709"/>
                </a:lnTo>
                <a:lnTo>
                  <a:pt x="15458" y="7030"/>
                </a:lnTo>
                <a:lnTo>
                  <a:pt x="15572" y="7351"/>
                </a:lnTo>
                <a:lnTo>
                  <a:pt x="15685" y="7673"/>
                </a:lnTo>
                <a:lnTo>
                  <a:pt x="15818" y="7975"/>
                </a:lnTo>
                <a:lnTo>
                  <a:pt x="15950" y="8296"/>
                </a:lnTo>
                <a:lnTo>
                  <a:pt x="16101" y="8599"/>
                </a:lnTo>
                <a:lnTo>
                  <a:pt x="16271" y="8882"/>
                </a:lnTo>
                <a:lnTo>
                  <a:pt x="16441" y="9184"/>
                </a:lnTo>
                <a:lnTo>
                  <a:pt x="16630" y="9468"/>
                </a:lnTo>
                <a:lnTo>
                  <a:pt x="16838" y="9751"/>
                </a:lnTo>
                <a:lnTo>
                  <a:pt x="16592" y="10224"/>
                </a:lnTo>
                <a:lnTo>
                  <a:pt x="16347" y="10696"/>
                </a:lnTo>
                <a:lnTo>
                  <a:pt x="16082" y="11169"/>
                </a:lnTo>
                <a:lnTo>
                  <a:pt x="15799" y="11622"/>
                </a:lnTo>
                <a:lnTo>
                  <a:pt x="15515" y="12076"/>
                </a:lnTo>
                <a:lnTo>
                  <a:pt x="15213" y="12510"/>
                </a:lnTo>
                <a:lnTo>
                  <a:pt x="14892" y="12964"/>
                </a:lnTo>
                <a:lnTo>
                  <a:pt x="14570" y="13380"/>
                </a:lnTo>
                <a:lnTo>
                  <a:pt x="14551" y="13172"/>
                </a:lnTo>
                <a:lnTo>
                  <a:pt x="14533" y="12964"/>
                </a:lnTo>
                <a:lnTo>
                  <a:pt x="14514" y="12510"/>
                </a:lnTo>
                <a:lnTo>
                  <a:pt x="14551" y="11660"/>
                </a:lnTo>
                <a:lnTo>
                  <a:pt x="14533" y="11301"/>
                </a:lnTo>
                <a:lnTo>
                  <a:pt x="14495" y="10923"/>
                </a:lnTo>
                <a:lnTo>
                  <a:pt x="14457" y="10753"/>
                </a:lnTo>
                <a:lnTo>
                  <a:pt x="14400" y="10564"/>
                </a:lnTo>
                <a:lnTo>
                  <a:pt x="14344" y="10413"/>
                </a:lnTo>
                <a:lnTo>
                  <a:pt x="14268" y="10243"/>
                </a:lnTo>
                <a:lnTo>
                  <a:pt x="14173" y="10092"/>
                </a:lnTo>
                <a:lnTo>
                  <a:pt x="14079" y="9959"/>
                </a:lnTo>
                <a:lnTo>
                  <a:pt x="13947" y="9846"/>
                </a:lnTo>
                <a:lnTo>
                  <a:pt x="13814" y="9732"/>
                </a:lnTo>
                <a:lnTo>
                  <a:pt x="13663" y="9657"/>
                </a:lnTo>
                <a:lnTo>
                  <a:pt x="13493" y="9581"/>
                </a:lnTo>
                <a:lnTo>
                  <a:pt x="13304" y="9544"/>
                </a:lnTo>
                <a:lnTo>
                  <a:pt x="13096" y="9525"/>
                </a:lnTo>
                <a:lnTo>
                  <a:pt x="12851" y="9525"/>
                </a:lnTo>
                <a:lnTo>
                  <a:pt x="12643" y="9544"/>
                </a:lnTo>
                <a:lnTo>
                  <a:pt x="12454" y="9600"/>
                </a:lnTo>
                <a:lnTo>
                  <a:pt x="12284" y="9676"/>
                </a:lnTo>
                <a:lnTo>
                  <a:pt x="12151" y="9751"/>
                </a:lnTo>
                <a:lnTo>
                  <a:pt x="12019" y="9865"/>
                </a:lnTo>
                <a:lnTo>
                  <a:pt x="11925" y="9997"/>
                </a:lnTo>
                <a:lnTo>
                  <a:pt x="11830" y="10148"/>
                </a:lnTo>
                <a:lnTo>
                  <a:pt x="11774" y="10299"/>
                </a:lnTo>
                <a:lnTo>
                  <a:pt x="11717" y="10469"/>
                </a:lnTo>
                <a:lnTo>
                  <a:pt x="11698" y="10658"/>
                </a:lnTo>
                <a:lnTo>
                  <a:pt x="11679" y="10847"/>
                </a:lnTo>
                <a:lnTo>
                  <a:pt x="11679" y="11055"/>
                </a:lnTo>
                <a:lnTo>
                  <a:pt x="11679" y="11263"/>
                </a:lnTo>
                <a:lnTo>
                  <a:pt x="11717" y="11490"/>
                </a:lnTo>
                <a:lnTo>
                  <a:pt x="11755" y="11717"/>
                </a:lnTo>
                <a:lnTo>
                  <a:pt x="11849" y="12170"/>
                </a:lnTo>
                <a:lnTo>
                  <a:pt x="12000" y="12643"/>
                </a:lnTo>
                <a:lnTo>
                  <a:pt x="12170" y="13096"/>
                </a:lnTo>
                <a:lnTo>
                  <a:pt x="12378" y="13531"/>
                </a:lnTo>
                <a:lnTo>
                  <a:pt x="12586" y="13947"/>
                </a:lnTo>
                <a:lnTo>
                  <a:pt x="12813" y="14324"/>
                </a:lnTo>
                <a:lnTo>
                  <a:pt x="13040" y="14646"/>
                </a:lnTo>
                <a:lnTo>
                  <a:pt x="13266" y="14910"/>
                </a:lnTo>
                <a:lnTo>
                  <a:pt x="13229" y="14948"/>
                </a:lnTo>
                <a:lnTo>
                  <a:pt x="12567" y="15609"/>
                </a:lnTo>
                <a:lnTo>
                  <a:pt x="11868" y="16271"/>
                </a:lnTo>
                <a:lnTo>
                  <a:pt x="11093" y="16913"/>
                </a:lnTo>
                <a:lnTo>
                  <a:pt x="10696" y="17216"/>
                </a:lnTo>
                <a:lnTo>
                  <a:pt x="10281" y="17537"/>
                </a:lnTo>
                <a:lnTo>
                  <a:pt x="10337" y="17140"/>
                </a:lnTo>
                <a:lnTo>
                  <a:pt x="10356" y="16951"/>
                </a:lnTo>
                <a:lnTo>
                  <a:pt x="10375" y="16781"/>
                </a:lnTo>
                <a:lnTo>
                  <a:pt x="10375" y="16384"/>
                </a:lnTo>
                <a:lnTo>
                  <a:pt x="10318" y="16025"/>
                </a:lnTo>
                <a:lnTo>
                  <a:pt x="10281" y="15836"/>
                </a:lnTo>
                <a:lnTo>
                  <a:pt x="10243" y="15666"/>
                </a:lnTo>
                <a:lnTo>
                  <a:pt x="10186" y="15515"/>
                </a:lnTo>
                <a:lnTo>
                  <a:pt x="10111" y="15345"/>
                </a:lnTo>
                <a:lnTo>
                  <a:pt x="10035" y="15194"/>
                </a:lnTo>
                <a:lnTo>
                  <a:pt x="9941" y="15043"/>
                </a:lnTo>
                <a:lnTo>
                  <a:pt x="9846" y="14910"/>
                </a:lnTo>
                <a:lnTo>
                  <a:pt x="9733" y="14778"/>
                </a:lnTo>
                <a:lnTo>
                  <a:pt x="9600" y="14646"/>
                </a:lnTo>
                <a:lnTo>
                  <a:pt x="9449" y="14513"/>
                </a:lnTo>
                <a:lnTo>
                  <a:pt x="9298" y="14400"/>
                </a:lnTo>
                <a:lnTo>
                  <a:pt x="9128" y="14306"/>
                </a:lnTo>
                <a:lnTo>
                  <a:pt x="8996" y="14249"/>
                </a:lnTo>
                <a:lnTo>
                  <a:pt x="8844" y="14230"/>
                </a:lnTo>
                <a:lnTo>
                  <a:pt x="8674" y="14249"/>
                </a:lnTo>
                <a:lnTo>
                  <a:pt x="8523" y="14287"/>
                </a:lnTo>
                <a:lnTo>
                  <a:pt x="8372" y="14343"/>
                </a:lnTo>
                <a:lnTo>
                  <a:pt x="8259" y="14438"/>
                </a:lnTo>
                <a:lnTo>
                  <a:pt x="8145" y="14570"/>
                </a:lnTo>
                <a:lnTo>
                  <a:pt x="8089" y="14702"/>
                </a:lnTo>
                <a:lnTo>
                  <a:pt x="7956" y="15213"/>
                </a:lnTo>
                <a:lnTo>
                  <a:pt x="7862" y="15742"/>
                </a:lnTo>
                <a:lnTo>
                  <a:pt x="7843" y="15987"/>
                </a:lnTo>
                <a:lnTo>
                  <a:pt x="7824" y="16252"/>
                </a:lnTo>
                <a:lnTo>
                  <a:pt x="7805" y="16517"/>
                </a:lnTo>
                <a:lnTo>
                  <a:pt x="7824" y="16762"/>
                </a:lnTo>
                <a:lnTo>
                  <a:pt x="7843" y="17027"/>
                </a:lnTo>
                <a:lnTo>
                  <a:pt x="7881" y="17272"/>
                </a:lnTo>
                <a:lnTo>
                  <a:pt x="7937" y="17537"/>
                </a:lnTo>
                <a:lnTo>
                  <a:pt x="7994" y="17783"/>
                </a:lnTo>
                <a:lnTo>
                  <a:pt x="8070" y="18028"/>
                </a:lnTo>
                <a:lnTo>
                  <a:pt x="8164" y="18274"/>
                </a:lnTo>
                <a:lnTo>
                  <a:pt x="8278" y="18520"/>
                </a:lnTo>
                <a:lnTo>
                  <a:pt x="8391" y="18765"/>
                </a:lnTo>
                <a:lnTo>
                  <a:pt x="7730" y="19124"/>
                </a:lnTo>
                <a:lnTo>
                  <a:pt x="7030" y="19464"/>
                </a:lnTo>
                <a:lnTo>
                  <a:pt x="6350" y="19748"/>
                </a:lnTo>
                <a:lnTo>
                  <a:pt x="5632" y="20013"/>
                </a:lnTo>
                <a:lnTo>
                  <a:pt x="5632" y="20013"/>
                </a:lnTo>
                <a:lnTo>
                  <a:pt x="5689" y="19672"/>
                </a:lnTo>
                <a:lnTo>
                  <a:pt x="5708" y="19313"/>
                </a:lnTo>
                <a:lnTo>
                  <a:pt x="5708" y="18954"/>
                </a:lnTo>
                <a:lnTo>
                  <a:pt x="5670" y="18614"/>
                </a:lnTo>
                <a:lnTo>
                  <a:pt x="5613" y="18255"/>
                </a:lnTo>
                <a:lnTo>
                  <a:pt x="5556" y="17915"/>
                </a:lnTo>
                <a:lnTo>
                  <a:pt x="5462" y="17594"/>
                </a:lnTo>
                <a:lnTo>
                  <a:pt x="5367" y="17272"/>
                </a:lnTo>
                <a:lnTo>
                  <a:pt x="5292" y="17121"/>
                </a:lnTo>
                <a:lnTo>
                  <a:pt x="5197" y="16989"/>
                </a:lnTo>
                <a:lnTo>
                  <a:pt x="5084" y="16894"/>
                </a:lnTo>
                <a:lnTo>
                  <a:pt x="4971" y="16819"/>
                </a:lnTo>
                <a:lnTo>
                  <a:pt x="4838" y="16781"/>
                </a:lnTo>
                <a:lnTo>
                  <a:pt x="4725" y="16762"/>
                </a:lnTo>
                <a:lnTo>
                  <a:pt x="4593" y="16762"/>
                </a:lnTo>
                <a:lnTo>
                  <a:pt x="4441" y="16781"/>
                </a:lnTo>
                <a:lnTo>
                  <a:pt x="4328" y="16838"/>
                </a:lnTo>
                <a:lnTo>
                  <a:pt x="4196" y="16913"/>
                </a:lnTo>
                <a:lnTo>
                  <a:pt x="4082" y="16989"/>
                </a:lnTo>
                <a:lnTo>
                  <a:pt x="3988" y="17102"/>
                </a:lnTo>
                <a:lnTo>
                  <a:pt x="3912" y="17216"/>
                </a:lnTo>
                <a:lnTo>
                  <a:pt x="3837" y="17348"/>
                </a:lnTo>
                <a:lnTo>
                  <a:pt x="3799" y="17499"/>
                </a:lnTo>
                <a:lnTo>
                  <a:pt x="3780" y="17650"/>
                </a:lnTo>
                <a:lnTo>
                  <a:pt x="3742" y="19975"/>
                </a:lnTo>
                <a:lnTo>
                  <a:pt x="3667" y="20050"/>
                </a:lnTo>
                <a:lnTo>
                  <a:pt x="3591" y="20145"/>
                </a:lnTo>
                <a:lnTo>
                  <a:pt x="3516" y="20239"/>
                </a:lnTo>
                <a:lnTo>
                  <a:pt x="3478" y="20315"/>
                </a:lnTo>
                <a:lnTo>
                  <a:pt x="3440" y="20409"/>
                </a:lnTo>
                <a:lnTo>
                  <a:pt x="3421" y="20523"/>
                </a:lnTo>
                <a:lnTo>
                  <a:pt x="3024" y="20542"/>
                </a:lnTo>
                <a:lnTo>
                  <a:pt x="2627" y="20561"/>
                </a:lnTo>
                <a:lnTo>
                  <a:pt x="2231" y="20561"/>
                </a:lnTo>
                <a:lnTo>
                  <a:pt x="1834" y="20542"/>
                </a:lnTo>
                <a:lnTo>
                  <a:pt x="1437" y="20504"/>
                </a:lnTo>
                <a:lnTo>
                  <a:pt x="1040" y="20447"/>
                </a:lnTo>
                <a:lnTo>
                  <a:pt x="662" y="20353"/>
                </a:lnTo>
                <a:lnTo>
                  <a:pt x="284" y="20258"/>
                </a:lnTo>
                <a:lnTo>
                  <a:pt x="190" y="20239"/>
                </a:lnTo>
                <a:lnTo>
                  <a:pt x="114" y="20258"/>
                </a:lnTo>
                <a:lnTo>
                  <a:pt x="57" y="20315"/>
                </a:lnTo>
                <a:lnTo>
                  <a:pt x="20" y="20372"/>
                </a:lnTo>
                <a:lnTo>
                  <a:pt x="1" y="20428"/>
                </a:lnTo>
                <a:lnTo>
                  <a:pt x="1" y="20504"/>
                </a:lnTo>
                <a:lnTo>
                  <a:pt x="38" y="20561"/>
                </a:lnTo>
                <a:lnTo>
                  <a:pt x="114" y="20617"/>
                </a:lnTo>
                <a:lnTo>
                  <a:pt x="530" y="20787"/>
                </a:lnTo>
                <a:lnTo>
                  <a:pt x="946" y="20920"/>
                </a:lnTo>
                <a:lnTo>
                  <a:pt x="1380" y="21014"/>
                </a:lnTo>
                <a:lnTo>
                  <a:pt x="1815" y="21090"/>
                </a:lnTo>
                <a:lnTo>
                  <a:pt x="2249" y="21146"/>
                </a:lnTo>
                <a:lnTo>
                  <a:pt x="2684" y="21165"/>
                </a:lnTo>
                <a:lnTo>
                  <a:pt x="3119" y="21165"/>
                </a:lnTo>
                <a:lnTo>
                  <a:pt x="3572" y="21146"/>
                </a:lnTo>
                <a:lnTo>
                  <a:pt x="3686" y="21316"/>
                </a:lnTo>
                <a:lnTo>
                  <a:pt x="3837" y="21430"/>
                </a:lnTo>
                <a:lnTo>
                  <a:pt x="3931" y="21675"/>
                </a:lnTo>
                <a:lnTo>
                  <a:pt x="3988" y="21789"/>
                </a:lnTo>
                <a:lnTo>
                  <a:pt x="4045" y="21902"/>
                </a:lnTo>
                <a:lnTo>
                  <a:pt x="4177" y="22072"/>
                </a:lnTo>
                <a:lnTo>
                  <a:pt x="4309" y="22205"/>
                </a:lnTo>
                <a:lnTo>
                  <a:pt x="4460" y="22318"/>
                </a:lnTo>
                <a:lnTo>
                  <a:pt x="4630" y="22412"/>
                </a:lnTo>
                <a:lnTo>
                  <a:pt x="4801" y="22507"/>
                </a:lnTo>
                <a:lnTo>
                  <a:pt x="4971" y="22601"/>
                </a:lnTo>
                <a:lnTo>
                  <a:pt x="5349" y="22734"/>
                </a:lnTo>
                <a:lnTo>
                  <a:pt x="7824" y="23660"/>
                </a:lnTo>
                <a:lnTo>
                  <a:pt x="7900" y="23679"/>
                </a:lnTo>
                <a:lnTo>
                  <a:pt x="8164" y="23679"/>
                </a:lnTo>
                <a:lnTo>
                  <a:pt x="8334" y="23622"/>
                </a:lnTo>
                <a:lnTo>
                  <a:pt x="8485" y="23527"/>
                </a:lnTo>
                <a:lnTo>
                  <a:pt x="8542" y="23452"/>
                </a:lnTo>
                <a:lnTo>
                  <a:pt x="8599" y="23395"/>
                </a:lnTo>
                <a:lnTo>
                  <a:pt x="8637" y="23320"/>
                </a:lnTo>
                <a:lnTo>
                  <a:pt x="8674" y="23244"/>
                </a:lnTo>
                <a:lnTo>
                  <a:pt x="8693" y="23168"/>
                </a:lnTo>
                <a:lnTo>
                  <a:pt x="8693" y="23074"/>
                </a:lnTo>
                <a:lnTo>
                  <a:pt x="8674" y="22979"/>
                </a:lnTo>
                <a:lnTo>
                  <a:pt x="8637" y="22885"/>
                </a:lnTo>
                <a:lnTo>
                  <a:pt x="8410" y="22507"/>
                </a:lnTo>
                <a:lnTo>
                  <a:pt x="8164" y="22129"/>
                </a:lnTo>
                <a:lnTo>
                  <a:pt x="7881" y="21770"/>
                </a:lnTo>
                <a:lnTo>
                  <a:pt x="7711" y="21619"/>
                </a:lnTo>
                <a:lnTo>
                  <a:pt x="7541" y="21449"/>
                </a:lnTo>
                <a:lnTo>
                  <a:pt x="7371" y="21316"/>
                </a:lnTo>
                <a:lnTo>
                  <a:pt x="7200" y="21184"/>
                </a:lnTo>
                <a:lnTo>
                  <a:pt x="7011" y="21052"/>
                </a:lnTo>
                <a:lnTo>
                  <a:pt x="6823" y="20957"/>
                </a:lnTo>
                <a:lnTo>
                  <a:pt x="6615" y="20863"/>
                </a:lnTo>
                <a:lnTo>
                  <a:pt x="6407" y="20768"/>
                </a:lnTo>
                <a:lnTo>
                  <a:pt x="6199" y="20712"/>
                </a:lnTo>
                <a:lnTo>
                  <a:pt x="5991" y="20655"/>
                </a:lnTo>
                <a:lnTo>
                  <a:pt x="6369" y="20542"/>
                </a:lnTo>
                <a:lnTo>
                  <a:pt x="6766" y="20390"/>
                </a:lnTo>
                <a:lnTo>
                  <a:pt x="7541" y="20069"/>
                </a:lnTo>
                <a:lnTo>
                  <a:pt x="8296" y="19710"/>
                </a:lnTo>
                <a:lnTo>
                  <a:pt x="9033" y="19332"/>
                </a:lnTo>
                <a:lnTo>
                  <a:pt x="9071" y="19332"/>
                </a:lnTo>
                <a:lnTo>
                  <a:pt x="9204" y="19540"/>
                </a:lnTo>
                <a:lnTo>
                  <a:pt x="9355" y="19729"/>
                </a:lnTo>
                <a:lnTo>
                  <a:pt x="9544" y="19918"/>
                </a:lnTo>
                <a:lnTo>
                  <a:pt x="9752" y="20069"/>
                </a:lnTo>
                <a:lnTo>
                  <a:pt x="9978" y="20201"/>
                </a:lnTo>
                <a:lnTo>
                  <a:pt x="10186" y="20315"/>
                </a:lnTo>
                <a:lnTo>
                  <a:pt x="10413" y="20390"/>
                </a:lnTo>
                <a:lnTo>
                  <a:pt x="10659" y="20447"/>
                </a:lnTo>
                <a:lnTo>
                  <a:pt x="10904" y="20485"/>
                </a:lnTo>
                <a:lnTo>
                  <a:pt x="11150" y="20504"/>
                </a:lnTo>
                <a:lnTo>
                  <a:pt x="11396" y="20504"/>
                </a:lnTo>
                <a:lnTo>
                  <a:pt x="11641" y="20485"/>
                </a:lnTo>
                <a:lnTo>
                  <a:pt x="11887" y="20466"/>
                </a:lnTo>
                <a:lnTo>
                  <a:pt x="12151" y="20428"/>
                </a:lnTo>
                <a:lnTo>
                  <a:pt x="12643" y="20315"/>
                </a:lnTo>
                <a:lnTo>
                  <a:pt x="13134" y="20183"/>
                </a:lnTo>
                <a:lnTo>
                  <a:pt x="13210" y="20145"/>
                </a:lnTo>
                <a:lnTo>
                  <a:pt x="13285" y="20107"/>
                </a:lnTo>
                <a:lnTo>
                  <a:pt x="13342" y="20069"/>
                </a:lnTo>
                <a:lnTo>
                  <a:pt x="13380" y="20013"/>
                </a:lnTo>
                <a:lnTo>
                  <a:pt x="13455" y="19880"/>
                </a:lnTo>
                <a:lnTo>
                  <a:pt x="13474" y="19748"/>
                </a:lnTo>
                <a:lnTo>
                  <a:pt x="13474" y="19616"/>
                </a:lnTo>
                <a:lnTo>
                  <a:pt x="13436" y="19464"/>
                </a:lnTo>
                <a:lnTo>
                  <a:pt x="13380" y="19332"/>
                </a:lnTo>
                <a:lnTo>
                  <a:pt x="13285" y="19219"/>
                </a:lnTo>
                <a:lnTo>
                  <a:pt x="13059" y="18992"/>
                </a:lnTo>
                <a:lnTo>
                  <a:pt x="12794" y="18784"/>
                </a:lnTo>
                <a:lnTo>
                  <a:pt x="12529" y="18595"/>
                </a:lnTo>
                <a:lnTo>
                  <a:pt x="12265" y="18444"/>
                </a:lnTo>
                <a:lnTo>
                  <a:pt x="11981" y="18312"/>
                </a:lnTo>
                <a:lnTo>
                  <a:pt x="11679" y="18198"/>
                </a:lnTo>
                <a:lnTo>
                  <a:pt x="11377" y="18104"/>
                </a:lnTo>
                <a:lnTo>
                  <a:pt x="11074" y="18028"/>
                </a:lnTo>
                <a:lnTo>
                  <a:pt x="11566" y="17688"/>
                </a:lnTo>
                <a:lnTo>
                  <a:pt x="12038" y="17310"/>
                </a:lnTo>
                <a:lnTo>
                  <a:pt x="12473" y="16951"/>
                </a:lnTo>
                <a:lnTo>
                  <a:pt x="12907" y="16592"/>
                </a:lnTo>
                <a:lnTo>
                  <a:pt x="13474" y="16082"/>
                </a:lnTo>
                <a:lnTo>
                  <a:pt x="14003" y="15553"/>
                </a:lnTo>
                <a:lnTo>
                  <a:pt x="14249" y="15761"/>
                </a:lnTo>
                <a:lnTo>
                  <a:pt x="14514" y="15950"/>
                </a:lnTo>
                <a:lnTo>
                  <a:pt x="14778" y="16101"/>
                </a:lnTo>
                <a:lnTo>
                  <a:pt x="15062" y="16214"/>
                </a:lnTo>
                <a:lnTo>
                  <a:pt x="15345" y="16290"/>
                </a:lnTo>
                <a:lnTo>
                  <a:pt x="15647" y="16346"/>
                </a:lnTo>
                <a:lnTo>
                  <a:pt x="15950" y="16384"/>
                </a:lnTo>
                <a:lnTo>
                  <a:pt x="16252" y="16365"/>
                </a:lnTo>
                <a:lnTo>
                  <a:pt x="16555" y="16346"/>
                </a:lnTo>
                <a:lnTo>
                  <a:pt x="16857" y="16271"/>
                </a:lnTo>
                <a:lnTo>
                  <a:pt x="17140" y="16176"/>
                </a:lnTo>
                <a:lnTo>
                  <a:pt x="17424" y="16063"/>
                </a:lnTo>
                <a:lnTo>
                  <a:pt x="17707" y="15912"/>
                </a:lnTo>
                <a:lnTo>
                  <a:pt x="17953" y="15742"/>
                </a:lnTo>
                <a:lnTo>
                  <a:pt x="18199" y="15534"/>
                </a:lnTo>
                <a:lnTo>
                  <a:pt x="18425" y="15307"/>
                </a:lnTo>
                <a:lnTo>
                  <a:pt x="18520" y="15175"/>
                </a:lnTo>
                <a:lnTo>
                  <a:pt x="18576" y="15024"/>
                </a:lnTo>
                <a:lnTo>
                  <a:pt x="18595" y="14854"/>
                </a:lnTo>
                <a:lnTo>
                  <a:pt x="18576" y="14684"/>
                </a:lnTo>
                <a:lnTo>
                  <a:pt x="18520" y="14532"/>
                </a:lnTo>
                <a:lnTo>
                  <a:pt x="18444" y="14381"/>
                </a:lnTo>
                <a:lnTo>
                  <a:pt x="18388" y="14324"/>
                </a:lnTo>
                <a:lnTo>
                  <a:pt x="18331" y="14268"/>
                </a:lnTo>
                <a:lnTo>
                  <a:pt x="18255" y="14230"/>
                </a:lnTo>
                <a:lnTo>
                  <a:pt x="18180" y="14192"/>
                </a:lnTo>
                <a:lnTo>
                  <a:pt x="17821" y="14098"/>
                </a:lnTo>
                <a:lnTo>
                  <a:pt x="17462" y="14022"/>
                </a:lnTo>
                <a:lnTo>
                  <a:pt x="17121" y="13965"/>
                </a:lnTo>
                <a:lnTo>
                  <a:pt x="16762" y="13928"/>
                </a:lnTo>
                <a:lnTo>
                  <a:pt x="16403" y="13928"/>
                </a:lnTo>
                <a:lnTo>
                  <a:pt x="16063" y="13947"/>
                </a:lnTo>
                <a:lnTo>
                  <a:pt x="15723" y="13984"/>
                </a:lnTo>
                <a:lnTo>
                  <a:pt x="15383" y="14060"/>
                </a:lnTo>
                <a:lnTo>
                  <a:pt x="15742" y="13606"/>
                </a:lnTo>
                <a:lnTo>
                  <a:pt x="16082" y="13153"/>
                </a:lnTo>
                <a:lnTo>
                  <a:pt x="16403" y="12680"/>
                </a:lnTo>
                <a:lnTo>
                  <a:pt x="16725" y="12208"/>
                </a:lnTo>
                <a:lnTo>
                  <a:pt x="17027" y="11736"/>
                </a:lnTo>
                <a:lnTo>
                  <a:pt x="17329" y="11244"/>
                </a:lnTo>
                <a:lnTo>
                  <a:pt x="17613" y="10753"/>
                </a:lnTo>
                <a:lnTo>
                  <a:pt x="17877" y="10243"/>
                </a:lnTo>
                <a:lnTo>
                  <a:pt x="18614" y="10205"/>
                </a:lnTo>
                <a:lnTo>
                  <a:pt x="18973" y="10167"/>
                </a:lnTo>
                <a:lnTo>
                  <a:pt x="19351" y="10129"/>
                </a:lnTo>
                <a:lnTo>
                  <a:pt x="19691" y="10073"/>
                </a:lnTo>
                <a:lnTo>
                  <a:pt x="20050" y="9997"/>
                </a:lnTo>
                <a:lnTo>
                  <a:pt x="20372" y="9903"/>
                </a:lnTo>
                <a:lnTo>
                  <a:pt x="20693" y="9770"/>
                </a:lnTo>
                <a:lnTo>
                  <a:pt x="21014" y="9638"/>
                </a:lnTo>
                <a:lnTo>
                  <a:pt x="21298" y="9468"/>
                </a:lnTo>
                <a:lnTo>
                  <a:pt x="21562" y="9260"/>
                </a:lnTo>
                <a:lnTo>
                  <a:pt x="21808" y="9014"/>
                </a:lnTo>
                <a:lnTo>
                  <a:pt x="22016" y="8750"/>
                </a:lnTo>
                <a:lnTo>
                  <a:pt x="22110" y="8599"/>
                </a:lnTo>
                <a:lnTo>
                  <a:pt x="22205" y="8447"/>
                </a:lnTo>
                <a:lnTo>
                  <a:pt x="22299" y="8277"/>
                </a:lnTo>
                <a:lnTo>
                  <a:pt x="22375" y="8088"/>
                </a:lnTo>
                <a:lnTo>
                  <a:pt x="22431" y="7899"/>
                </a:lnTo>
                <a:lnTo>
                  <a:pt x="22488" y="7692"/>
                </a:lnTo>
                <a:lnTo>
                  <a:pt x="22507" y="7616"/>
                </a:lnTo>
                <a:lnTo>
                  <a:pt x="22507" y="7540"/>
                </a:lnTo>
                <a:lnTo>
                  <a:pt x="22507" y="7465"/>
                </a:lnTo>
                <a:lnTo>
                  <a:pt x="22488" y="7389"/>
                </a:lnTo>
                <a:lnTo>
                  <a:pt x="22431" y="7257"/>
                </a:lnTo>
                <a:lnTo>
                  <a:pt x="22318" y="7162"/>
                </a:lnTo>
                <a:lnTo>
                  <a:pt x="22205" y="7068"/>
                </a:lnTo>
                <a:lnTo>
                  <a:pt x="22072" y="7011"/>
                </a:lnTo>
                <a:lnTo>
                  <a:pt x="21921" y="6955"/>
                </a:lnTo>
                <a:lnTo>
                  <a:pt x="21789" y="6955"/>
                </a:lnTo>
                <a:lnTo>
                  <a:pt x="21430" y="6974"/>
                </a:lnTo>
                <a:lnTo>
                  <a:pt x="21071" y="7011"/>
                </a:lnTo>
                <a:lnTo>
                  <a:pt x="20693" y="7087"/>
                </a:lnTo>
                <a:lnTo>
                  <a:pt x="20334" y="7162"/>
                </a:lnTo>
                <a:lnTo>
                  <a:pt x="19975" y="7276"/>
                </a:lnTo>
                <a:lnTo>
                  <a:pt x="19616" y="7427"/>
                </a:lnTo>
                <a:lnTo>
                  <a:pt x="19276" y="7578"/>
                </a:lnTo>
                <a:lnTo>
                  <a:pt x="18954" y="7767"/>
                </a:lnTo>
                <a:lnTo>
                  <a:pt x="19162" y="7125"/>
                </a:lnTo>
                <a:lnTo>
                  <a:pt x="19370" y="6482"/>
                </a:lnTo>
                <a:lnTo>
                  <a:pt x="19559" y="5821"/>
                </a:lnTo>
                <a:lnTo>
                  <a:pt x="19710" y="5159"/>
                </a:lnTo>
                <a:lnTo>
                  <a:pt x="19786" y="5103"/>
                </a:lnTo>
                <a:lnTo>
                  <a:pt x="19843" y="5027"/>
                </a:lnTo>
                <a:lnTo>
                  <a:pt x="20107" y="4630"/>
                </a:lnTo>
                <a:lnTo>
                  <a:pt x="20334" y="4215"/>
                </a:lnTo>
                <a:lnTo>
                  <a:pt x="20542" y="3780"/>
                </a:lnTo>
                <a:lnTo>
                  <a:pt x="20712" y="3326"/>
                </a:lnTo>
                <a:lnTo>
                  <a:pt x="20787" y="3081"/>
                </a:lnTo>
                <a:lnTo>
                  <a:pt x="20844" y="2854"/>
                </a:lnTo>
                <a:lnTo>
                  <a:pt x="20882" y="2608"/>
                </a:lnTo>
                <a:lnTo>
                  <a:pt x="20920" y="2382"/>
                </a:lnTo>
                <a:lnTo>
                  <a:pt x="20920" y="2136"/>
                </a:lnTo>
                <a:lnTo>
                  <a:pt x="20920" y="1909"/>
                </a:lnTo>
                <a:lnTo>
                  <a:pt x="20901" y="1663"/>
                </a:lnTo>
                <a:lnTo>
                  <a:pt x="20844" y="1437"/>
                </a:lnTo>
                <a:lnTo>
                  <a:pt x="20806" y="1248"/>
                </a:lnTo>
                <a:lnTo>
                  <a:pt x="20731" y="1078"/>
                </a:lnTo>
                <a:lnTo>
                  <a:pt x="20655" y="908"/>
                </a:lnTo>
                <a:lnTo>
                  <a:pt x="20561" y="737"/>
                </a:lnTo>
                <a:lnTo>
                  <a:pt x="20447" y="605"/>
                </a:lnTo>
                <a:lnTo>
                  <a:pt x="20334" y="454"/>
                </a:lnTo>
                <a:lnTo>
                  <a:pt x="20202" y="341"/>
                </a:lnTo>
                <a:lnTo>
                  <a:pt x="20050" y="227"/>
                </a:lnTo>
                <a:lnTo>
                  <a:pt x="19899" y="152"/>
                </a:lnTo>
                <a:lnTo>
                  <a:pt x="19748" y="76"/>
                </a:lnTo>
                <a:lnTo>
                  <a:pt x="19578" y="38"/>
                </a:lnTo>
                <a:lnTo>
                  <a:pt x="1940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71" name="Google Shape;3071;p43"/>
          <p:cNvGrpSpPr/>
          <p:nvPr/>
        </p:nvGrpSpPr>
        <p:grpSpPr>
          <a:xfrm>
            <a:off x="8306413" y="2453988"/>
            <a:ext cx="811419" cy="387425"/>
            <a:chOff x="5852750" y="664100"/>
            <a:chExt cx="811419" cy="387425"/>
          </a:xfrm>
        </p:grpSpPr>
        <p:sp>
          <p:nvSpPr>
            <p:cNvPr id="3072" name="Google Shape;3072;p43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43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74" name="Google Shape;3074;p43"/>
          <p:cNvSpPr/>
          <p:nvPr/>
        </p:nvSpPr>
        <p:spPr>
          <a:xfrm>
            <a:off x="3204700" y="4599425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5" name="Google Shape;3075;p43"/>
          <p:cNvSpPr/>
          <p:nvPr/>
        </p:nvSpPr>
        <p:spPr>
          <a:xfrm>
            <a:off x="1681175" y="4599425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6" name="Google Shape;3076;p43"/>
          <p:cNvSpPr/>
          <p:nvPr/>
        </p:nvSpPr>
        <p:spPr>
          <a:xfrm>
            <a:off x="106150" y="330897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7" name="Google Shape;3077;p43"/>
          <p:cNvSpPr/>
          <p:nvPr/>
        </p:nvSpPr>
        <p:spPr>
          <a:xfrm>
            <a:off x="346475" y="2454000"/>
            <a:ext cx="416225" cy="656700"/>
          </a:xfrm>
          <a:custGeom>
            <a:rect b="b" l="l" r="r" t="t"/>
            <a:pathLst>
              <a:path extrusionOk="0" h="26268" w="16649">
                <a:moveTo>
                  <a:pt x="6879" y="5197"/>
                </a:moveTo>
                <a:lnTo>
                  <a:pt x="7011" y="5216"/>
                </a:lnTo>
                <a:lnTo>
                  <a:pt x="7143" y="5254"/>
                </a:lnTo>
                <a:lnTo>
                  <a:pt x="7276" y="5310"/>
                </a:lnTo>
                <a:lnTo>
                  <a:pt x="6992" y="5348"/>
                </a:lnTo>
                <a:lnTo>
                  <a:pt x="6709" y="5367"/>
                </a:lnTo>
                <a:lnTo>
                  <a:pt x="6425" y="5367"/>
                </a:lnTo>
                <a:lnTo>
                  <a:pt x="6142" y="5348"/>
                </a:lnTo>
                <a:lnTo>
                  <a:pt x="6293" y="5292"/>
                </a:lnTo>
                <a:lnTo>
                  <a:pt x="6425" y="5235"/>
                </a:lnTo>
                <a:lnTo>
                  <a:pt x="6576" y="5216"/>
                </a:lnTo>
                <a:lnTo>
                  <a:pt x="6728" y="5197"/>
                </a:lnTo>
                <a:close/>
                <a:moveTo>
                  <a:pt x="8183" y="0"/>
                </a:moveTo>
                <a:lnTo>
                  <a:pt x="8088" y="19"/>
                </a:lnTo>
                <a:lnTo>
                  <a:pt x="8013" y="38"/>
                </a:lnTo>
                <a:lnTo>
                  <a:pt x="7918" y="76"/>
                </a:lnTo>
                <a:lnTo>
                  <a:pt x="7842" y="114"/>
                </a:lnTo>
                <a:lnTo>
                  <a:pt x="7710" y="227"/>
                </a:lnTo>
                <a:lnTo>
                  <a:pt x="7597" y="359"/>
                </a:lnTo>
                <a:lnTo>
                  <a:pt x="7559" y="435"/>
                </a:lnTo>
                <a:lnTo>
                  <a:pt x="7540" y="511"/>
                </a:lnTo>
                <a:lnTo>
                  <a:pt x="7521" y="605"/>
                </a:lnTo>
                <a:lnTo>
                  <a:pt x="7521" y="681"/>
                </a:lnTo>
                <a:lnTo>
                  <a:pt x="7540" y="775"/>
                </a:lnTo>
                <a:lnTo>
                  <a:pt x="7578" y="851"/>
                </a:lnTo>
                <a:lnTo>
                  <a:pt x="7616" y="926"/>
                </a:lnTo>
                <a:lnTo>
                  <a:pt x="7691" y="1002"/>
                </a:lnTo>
                <a:lnTo>
                  <a:pt x="8031" y="1285"/>
                </a:lnTo>
                <a:lnTo>
                  <a:pt x="8390" y="1550"/>
                </a:lnTo>
                <a:lnTo>
                  <a:pt x="8787" y="1777"/>
                </a:lnTo>
                <a:lnTo>
                  <a:pt x="8995" y="1871"/>
                </a:lnTo>
                <a:lnTo>
                  <a:pt x="9203" y="1966"/>
                </a:lnTo>
                <a:lnTo>
                  <a:pt x="9411" y="2041"/>
                </a:lnTo>
                <a:lnTo>
                  <a:pt x="9619" y="2098"/>
                </a:lnTo>
                <a:lnTo>
                  <a:pt x="9846" y="2155"/>
                </a:lnTo>
                <a:lnTo>
                  <a:pt x="10072" y="2192"/>
                </a:lnTo>
                <a:lnTo>
                  <a:pt x="10280" y="2211"/>
                </a:lnTo>
                <a:lnTo>
                  <a:pt x="10507" y="2211"/>
                </a:lnTo>
                <a:lnTo>
                  <a:pt x="10734" y="2192"/>
                </a:lnTo>
                <a:lnTo>
                  <a:pt x="10942" y="2155"/>
                </a:lnTo>
                <a:lnTo>
                  <a:pt x="10620" y="2419"/>
                </a:lnTo>
                <a:lnTo>
                  <a:pt x="10299" y="2684"/>
                </a:lnTo>
                <a:lnTo>
                  <a:pt x="9694" y="3251"/>
                </a:lnTo>
                <a:lnTo>
                  <a:pt x="9109" y="3855"/>
                </a:lnTo>
                <a:lnTo>
                  <a:pt x="8542" y="4479"/>
                </a:lnTo>
                <a:lnTo>
                  <a:pt x="8523" y="4498"/>
                </a:lnTo>
                <a:lnTo>
                  <a:pt x="8334" y="4347"/>
                </a:lnTo>
                <a:lnTo>
                  <a:pt x="8107" y="4214"/>
                </a:lnTo>
                <a:lnTo>
                  <a:pt x="7861" y="4101"/>
                </a:lnTo>
                <a:lnTo>
                  <a:pt x="7616" y="4025"/>
                </a:lnTo>
                <a:lnTo>
                  <a:pt x="7370" y="3988"/>
                </a:lnTo>
                <a:lnTo>
                  <a:pt x="7124" y="3969"/>
                </a:lnTo>
                <a:lnTo>
                  <a:pt x="6879" y="3969"/>
                </a:lnTo>
                <a:lnTo>
                  <a:pt x="6633" y="3988"/>
                </a:lnTo>
                <a:lnTo>
                  <a:pt x="6406" y="4044"/>
                </a:lnTo>
                <a:lnTo>
                  <a:pt x="6161" y="4120"/>
                </a:lnTo>
                <a:lnTo>
                  <a:pt x="5934" y="4195"/>
                </a:lnTo>
                <a:lnTo>
                  <a:pt x="5707" y="4309"/>
                </a:lnTo>
                <a:lnTo>
                  <a:pt x="5480" y="4422"/>
                </a:lnTo>
                <a:lnTo>
                  <a:pt x="5254" y="4536"/>
                </a:lnTo>
                <a:lnTo>
                  <a:pt x="4819" y="4819"/>
                </a:lnTo>
                <a:lnTo>
                  <a:pt x="4422" y="5121"/>
                </a:lnTo>
                <a:lnTo>
                  <a:pt x="4347" y="5178"/>
                </a:lnTo>
                <a:lnTo>
                  <a:pt x="4309" y="5235"/>
                </a:lnTo>
                <a:lnTo>
                  <a:pt x="4271" y="5292"/>
                </a:lnTo>
                <a:lnTo>
                  <a:pt x="4233" y="5367"/>
                </a:lnTo>
                <a:lnTo>
                  <a:pt x="4214" y="5499"/>
                </a:lnTo>
                <a:lnTo>
                  <a:pt x="4233" y="5651"/>
                </a:lnTo>
                <a:lnTo>
                  <a:pt x="4290" y="5783"/>
                </a:lnTo>
                <a:lnTo>
                  <a:pt x="4365" y="5896"/>
                </a:lnTo>
                <a:lnTo>
                  <a:pt x="4479" y="5991"/>
                </a:lnTo>
                <a:lnTo>
                  <a:pt x="4611" y="6066"/>
                </a:lnTo>
                <a:lnTo>
                  <a:pt x="4913" y="6199"/>
                </a:lnTo>
                <a:lnTo>
                  <a:pt x="5216" y="6312"/>
                </a:lnTo>
                <a:lnTo>
                  <a:pt x="5537" y="6388"/>
                </a:lnTo>
                <a:lnTo>
                  <a:pt x="5839" y="6444"/>
                </a:lnTo>
                <a:lnTo>
                  <a:pt x="6161" y="6463"/>
                </a:lnTo>
                <a:lnTo>
                  <a:pt x="6463" y="6463"/>
                </a:lnTo>
                <a:lnTo>
                  <a:pt x="6784" y="6444"/>
                </a:lnTo>
                <a:lnTo>
                  <a:pt x="7087" y="6406"/>
                </a:lnTo>
                <a:lnTo>
                  <a:pt x="6765" y="6917"/>
                </a:lnTo>
                <a:lnTo>
                  <a:pt x="6444" y="7408"/>
                </a:lnTo>
                <a:lnTo>
                  <a:pt x="6161" y="7899"/>
                </a:lnTo>
                <a:lnTo>
                  <a:pt x="5877" y="8391"/>
                </a:lnTo>
                <a:lnTo>
                  <a:pt x="5537" y="9071"/>
                </a:lnTo>
                <a:lnTo>
                  <a:pt x="5216" y="9751"/>
                </a:lnTo>
                <a:lnTo>
                  <a:pt x="4913" y="9638"/>
                </a:lnTo>
                <a:lnTo>
                  <a:pt x="4611" y="9562"/>
                </a:lnTo>
                <a:lnTo>
                  <a:pt x="4309" y="9524"/>
                </a:lnTo>
                <a:lnTo>
                  <a:pt x="4006" y="9506"/>
                </a:lnTo>
                <a:lnTo>
                  <a:pt x="3704" y="9524"/>
                </a:lnTo>
                <a:lnTo>
                  <a:pt x="3402" y="9581"/>
                </a:lnTo>
                <a:lnTo>
                  <a:pt x="3118" y="9657"/>
                </a:lnTo>
                <a:lnTo>
                  <a:pt x="2835" y="9770"/>
                </a:lnTo>
                <a:lnTo>
                  <a:pt x="2551" y="9921"/>
                </a:lnTo>
                <a:lnTo>
                  <a:pt x="2306" y="10072"/>
                </a:lnTo>
                <a:lnTo>
                  <a:pt x="2060" y="10261"/>
                </a:lnTo>
                <a:lnTo>
                  <a:pt x="1833" y="10469"/>
                </a:lnTo>
                <a:lnTo>
                  <a:pt x="1625" y="10715"/>
                </a:lnTo>
                <a:lnTo>
                  <a:pt x="1455" y="10961"/>
                </a:lnTo>
                <a:lnTo>
                  <a:pt x="1285" y="11244"/>
                </a:lnTo>
                <a:lnTo>
                  <a:pt x="1153" y="11546"/>
                </a:lnTo>
                <a:lnTo>
                  <a:pt x="1115" y="11698"/>
                </a:lnTo>
                <a:lnTo>
                  <a:pt x="1134" y="11868"/>
                </a:lnTo>
                <a:lnTo>
                  <a:pt x="1172" y="12019"/>
                </a:lnTo>
                <a:lnTo>
                  <a:pt x="1247" y="12170"/>
                </a:lnTo>
                <a:lnTo>
                  <a:pt x="1342" y="12302"/>
                </a:lnTo>
                <a:lnTo>
                  <a:pt x="1474" y="12397"/>
                </a:lnTo>
                <a:lnTo>
                  <a:pt x="1550" y="12435"/>
                </a:lnTo>
                <a:lnTo>
                  <a:pt x="1625" y="12472"/>
                </a:lnTo>
                <a:lnTo>
                  <a:pt x="1701" y="12491"/>
                </a:lnTo>
                <a:lnTo>
                  <a:pt x="1777" y="12491"/>
                </a:lnTo>
                <a:lnTo>
                  <a:pt x="2154" y="12454"/>
                </a:lnTo>
                <a:lnTo>
                  <a:pt x="2514" y="12397"/>
                </a:lnTo>
                <a:lnTo>
                  <a:pt x="2854" y="12340"/>
                </a:lnTo>
                <a:lnTo>
                  <a:pt x="3213" y="12246"/>
                </a:lnTo>
                <a:lnTo>
                  <a:pt x="3534" y="12132"/>
                </a:lnTo>
                <a:lnTo>
                  <a:pt x="3855" y="11981"/>
                </a:lnTo>
                <a:lnTo>
                  <a:pt x="4158" y="11830"/>
                </a:lnTo>
                <a:lnTo>
                  <a:pt x="4460" y="11641"/>
                </a:lnTo>
                <a:lnTo>
                  <a:pt x="4460" y="11641"/>
                </a:lnTo>
                <a:lnTo>
                  <a:pt x="4290" y="12189"/>
                </a:lnTo>
                <a:lnTo>
                  <a:pt x="4120" y="12737"/>
                </a:lnTo>
                <a:lnTo>
                  <a:pt x="3969" y="13285"/>
                </a:lnTo>
                <a:lnTo>
                  <a:pt x="3836" y="13833"/>
                </a:lnTo>
                <a:lnTo>
                  <a:pt x="3723" y="14400"/>
                </a:lnTo>
                <a:lnTo>
                  <a:pt x="3610" y="14948"/>
                </a:lnTo>
                <a:lnTo>
                  <a:pt x="3534" y="15515"/>
                </a:lnTo>
                <a:lnTo>
                  <a:pt x="3458" y="16082"/>
                </a:lnTo>
                <a:lnTo>
                  <a:pt x="2778" y="16384"/>
                </a:lnTo>
                <a:lnTo>
                  <a:pt x="2438" y="16535"/>
                </a:lnTo>
                <a:lnTo>
                  <a:pt x="2117" y="16705"/>
                </a:lnTo>
                <a:lnTo>
                  <a:pt x="1795" y="16875"/>
                </a:lnTo>
                <a:lnTo>
                  <a:pt x="1512" y="17083"/>
                </a:lnTo>
                <a:lnTo>
                  <a:pt x="1229" y="17291"/>
                </a:lnTo>
                <a:lnTo>
                  <a:pt x="964" y="17518"/>
                </a:lnTo>
                <a:lnTo>
                  <a:pt x="737" y="17745"/>
                </a:lnTo>
                <a:lnTo>
                  <a:pt x="529" y="18009"/>
                </a:lnTo>
                <a:lnTo>
                  <a:pt x="340" y="18293"/>
                </a:lnTo>
                <a:lnTo>
                  <a:pt x="208" y="18595"/>
                </a:lnTo>
                <a:lnTo>
                  <a:pt x="95" y="18935"/>
                </a:lnTo>
                <a:lnTo>
                  <a:pt x="57" y="19105"/>
                </a:lnTo>
                <a:lnTo>
                  <a:pt x="19" y="19294"/>
                </a:lnTo>
                <a:lnTo>
                  <a:pt x="0" y="19483"/>
                </a:lnTo>
                <a:lnTo>
                  <a:pt x="0" y="19672"/>
                </a:lnTo>
                <a:lnTo>
                  <a:pt x="0" y="19880"/>
                </a:lnTo>
                <a:lnTo>
                  <a:pt x="19" y="20088"/>
                </a:lnTo>
                <a:lnTo>
                  <a:pt x="19" y="20164"/>
                </a:lnTo>
                <a:lnTo>
                  <a:pt x="57" y="20239"/>
                </a:lnTo>
                <a:lnTo>
                  <a:pt x="76" y="20315"/>
                </a:lnTo>
                <a:lnTo>
                  <a:pt x="132" y="20371"/>
                </a:lnTo>
                <a:lnTo>
                  <a:pt x="227" y="20466"/>
                </a:lnTo>
                <a:lnTo>
                  <a:pt x="359" y="20541"/>
                </a:lnTo>
                <a:lnTo>
                  <a:pt x="510" y="20579"/>
                </a:lnTo>
                <a:lnTo>
                  <a:pt x="662" y="20598"/>
                </a:lnTo>
                <a:lnTo>
                  <a:pt x="794" y="20579"/>
                </a:lnTo>
                <a:lnTo>
                  <a:pt x="945" y="20541"/>
                </a:lnTo>
                <a:lnTo>
                  <a:pt x="1266" y="20390"/>
                </a:lnTo>
                <a:lnTo>
                  <a:pt x="1588" y="20220"/>
                </a:lnTo>
                <a:lnTo>
                  <a:pt x="1909" y="20031"/>
                </a:lnTo>
                <a:lnTo>
                  <a:pt x="2230" y="19823"/>
                </a:lnTo>
                <a:lnTo>
                  <a:pt x="2532" y="19597"/>
                </a:lnTo>
                <a:lnTo>
                  <a:pt x="2816" y="19332"/>
                </a:lnTo>
                <a:lnTo>
                  <a:pt x="3080" y="19067"/>
                </a:lnTo>
                <a:lnTo>
                  <a:pt x="3307" y="18784"/>
                </a:lnTo>
                <a:lnTo>
                  <a:pt x="3326" y="19445"/>
                </a:lnTo>
                <a:lnTo>
                  <a:pt x="3364" y="20126"/>
                </a:lnTo>
                <a:lnTo>
                  <a:pt x="3421" y="20806"/>
                </a:lnTo>
                <a:lnTo>
                  <a:pt x="3515" y="21486"/>
                </a:lnTo>
                <a:lnTo>
                  <a:pt x="3458" y="21562"/>
                </a:lnTo>
                <a:lnTo>
                  <a:pt x="3439" y="21656"/>
                </a:lnTo>
                <a:lnTo>
                  <a:pt x="3326" y="22110"/>
                </a:lnTo>
                <a:lnTo>
                  <a:pt x="3250" y="22601"/>
                </a:lnTo>
                <a:lnTo>
                  <a:pt x="3213" y="23074"/>
                </a:lnTo>
                <a:lnTo>
                  <a:pt x="3213" y="23319"/>
                </a:lnTo>
                <a:lnTo>
                  <a:pt x="3213" y="23565"/>
                </a:lnTo>
                <a:lnTo>
                  <a:pt x="3232" y="23811"/>
                </a:lnTo>
                <a:lnTo>
                  <a:pt x="3250" y="24056"/>
                </a:lnTo>
                <a:lnTo>
                  <a:pt x="3307" y="24283"/>
                </a:lnTo>
                <a:lnTo>
                  <a:pt x="3364" y="24510"/>
                </a:lnTo>
                <a:lnTo>
                  <a:pt x="3439" y="24737"/>
                </a:lnTo>
                <a:lnTo>
                  <a:pt x="3515" y="24963"/>
                </a:lnTo>
                <a:lnTo>
                  <a:pt x="3628" y="25171"/>
                </a:lnTo>
                <a:lnTo>
                  <a:pt x="3742" y="25379"/>
                </a:lnTo>
                <a:lnTo>
                  <a:pt x="3855" y="25530"/>
                </a:lnTo>
                <a:lnTo>
                  <a:pt x="3987" y="25681"/>
                </a:lnTo>
                <a:lnTo>
                  <a:pt x="4120" y="25814"/>
                </a:lnTo>
                <a:lnTo>
                  <a:pt x="4271" y="25927"/>
                </a:lnTo>
                <a:lnTo>
                  <a:pt x="4422" y="26022"/>
                </a:lnTo>
                <a:lnTo>
                  <a:pt x="4573" y="26097"/>
                </a:lnTo>
                <a:lnTo>
                  <a:pt x="4743" y="26173"/>
                </a:lnTo>
                <a:lnTo>
                  <a:pt x="4913" y="26230"/>
                </a:lnTo>
                <a:lnTo>
                  <a:pt x="5084" y="26248"/>
                </a:lnTo>
                <a:lnTo>
                  <a:pt x="5254" y="26267"/>
                </a:lnTo>
                <a:lnTo>
                  <a:pt x="5424" y="26248"/>
                </a:lnTo>
                <a:lnTo>
                  <a:pt x="5594" y="26211"/>
                </a:lnTo>
                <a:lnTo>
                  <a:pt x="5764" y="26154"/>
                </a:lnTo>
                <a:lnTo>
                  <a:pt x="5934" y="26059"/>
                </a:lnTo>
                <a:lnTo>
                  <a:pt x="6085" y="25946"/>
                </a:lnTo>
                <a:lnTo>
                  <a:pt x="6236" y="25814"/>
                </a:lnTo>
                <a:lnTo>
                  <a:pt x="6350" y="25663"/>
                </a:lnTo>
                <a:lnTo>
                  <a:pt x="6463" y="25530"/>
                </a:lnTo>
                <a:lnTo>
                  <a:pt x="6539" y="25379"/>
                </a:lnTo>
                <a:lnTo>
                  <a:pt x="6614" y="25228"/>
                </a:lnTo>
                <a:lnTo>
                  <a:pt x="6671" y="25058"/>
                </a:lnTo>
                <a:lnTo>
                  <a:pt x="6728" y="24888"/>
                </a:lnTo>
                <a:lnTo>
                  <a:pt x="6765" y="24737"/>
                </a:lnTo>
                <a:lnTo>
                  <a:pt x="6784" y="24567"/>
                </a:lnTo>
                <a:lnTo>
                  <a:pt x="6784" y="24396"/>
                </a:lnTo>
                <a:lnTo>
                  <a:pt x="6784" y="24208"/>
                </a:lnTo>
                <a:lnTo>
                  <a:pt x="6746" y="23867"/>
                </a:lnTo>
                <a:lnTo>
                  <a:pt x="6652" y="23508"/>
                </a:lnTo>
                <a:lnTo>
                  <a:pt x="6539" y="23168"/>
                </a:lnTo>
                <a:lnTo>
                  <a:pt x="6387" y="22809"/>
                </a:lnTo>
                <a:lnTo>
                  <a:pt x="6198" y="22488"/>
                </a:lnTo>
                <a:lnTo>
                  <a:pt x="5991" y="22167"/>
                </a:lnTo>
                <a:lnTo>
                  <a:pt x="5764" y="21864"/>
                </a:lnTo>
                <a:lnTo>
                  <a:pt x="5518" y="21581"/>
                </a:lnTo>
                <a:lnTo>
                  <a:pt x="5254" y="21316"/>
                </a:lnTo>
                <a:lnTo>
                  <a:pt x="4989" y="21089"/>
                </a:lnTo>
                <a:lnTo>
                  <a:pt x="4706" y="20901"/>
                </a:lnTo>
                <a:lnTo>
                  <a:pt x="4611" y="20164"/>
                </a:lnTo>
                <a:lnTo>
                  <a:pt x="4554" y="19408"/>
                </a:lnTo>
                <a:lnTo>
                  <a:pt x="4800" y="19691"/>
                </a:lnTo>
                <a:lnTo>
                  <a:pt x="5046" y="19975"/>
                </a:lnTo>
                <a:lnTo>
                  <a:pt x="5310" y="20239"/>
                </a:lnTo>
                <a:lnTo>
                  <a:pt x="5594" y="20485"/>
                </a:lnTo>
                <a:lnTo>
                  <a:pt x="5896" y="20712"/>
                </a:lnTo>
                <a:lnTo>
                  <a:pt x="6198" y="20938"/>
                </a:lnTo>
                <a:lnTo>
                  <a:pt x="6520" y="21127"/>
                </a:lnTo>
                <a:lnTo>
                  <a:pt x="6860" y="21316"/>
                </a:lnTo>
                <a:lnTo>
                  <a:pt x="6992" y="21373"/>
                </a:lnTo>
                <a:lnTo>
                  <a:pt x="7124" y="21411"/>
                </a:lnTo>
                <a:lnTo>
                  <a:pt x="7257" y="21430"/>
                </a:lnTo>
                <a:lnTo>
                  <a:pt x="7389" y="21411"/>
                </a:lnTo>
                <a:lnTo>
                  <a:pt x="7502" y="21392"/>
                </a:lnTo>
                <a:lnTo>
                  <a:pt x="7635" y="21354"/>
                </a:lnTo>
                <a:lnTo>
                  <a:pt x="7729" y="21297"/>
                </a:lnTo>
                <a:lnTo>
                  <a:pt x="7842" y="21241"/>
                </a:lnTo>
                <a:lnTo>
                  <a:pt x="7918" y="21146"/>
                </a:lnTo>
                <a:lnTo>
                  <a:pt x="7994" y="21052"/>
                </a:lnTo>
                <a:lnTo>
                  <a:pt x="8050" y="20957"/>
                </a:lnTo>
                <a:lnTo>
                  <a:pt x="8088" y="20825"/>
                </a:lnTo>
                <a:lnTo>
                  <a:pt x="8107" y="20712"/>
                </a:lnTo>
                <a:lnTo>
                  <a:pt x="8107" y="20579"/>
                </a:lnTo>
                <a:lnTo>
                  <a:pt x="8088" y="20428"/>
                </a:lnTo>
                <a:lnTo>
                  <a:pt x="8031" y="20296"/>
                </a:lnTo>
                <a:lnTo>
                  <a:pt x="7880" y="19975"/>
                </a:lnTo>
                <a:lnTo>
                  <a:pt x="7729" y="19672"/>
                </a:lnTo>
                <a:lnTo>
                  <a:pt x="7578" y="19370"/>
                </a:lnTo>
                <a:lnTo>
                  <a:pt x="7408" y="19086"/>
                </a:lnTo>
                <a:lnTo>
                  <a:pt x="7219" y="18803"/>
                </a:lnTo>
                <a:lnTo>
                  <a:pt x="7030" y="18519"/>
                </a:lnTo>
                <a:lnTo>
                  <a:pt x="6841" y="18236"/>
                </a:lnTo>
                <a:lnTo>
                  <a:pt x="6614" y="17990"/>
                </a:lnTo>
                <a:lnTo>
                  <a:pt x="6406" y="17726"/>
                </a:lnTo>
                <a:lnTo>
                  <a:pt x="6180" y="17480"/>
                </a:lnTo>
                <a:lnTo>
                  <a:pt x="5934" y="17234"/>
                </a:lnTo>
                <a:lnTo>
                  <a:pt x="5688" y="17008"/>
                </a:lnTo>
                <a:lnTo>
                  <a:pt x="5424" y="16800"/>
                </a:lnTo>
                <a:lnTo>
                  <a:pt x="5159" y="16573"/>
                </a:lnTo>
                <a:lnTo>
                  <a:pt x="4895" y="16384"/>
                </a:lnTo>
                <a:lnTo>
                  <a:pt x="4611" y="16195"/>
                </a:lnTo>
                <a:lnTo>
                  <a:pt x="4668" y="15647"/>
                </a:lnTo>
                <a:lnTo>
                  <a:pt x="4724" y="15118"/>
                </a:lnTo>
                <a:lnTo>
                  <a:pt x="4819" y="14589"/>
                </a:lnTo>
                <a:lnTo>
                  <a:pt x="4913" y="14060"/>
                </a:lnTo>
                <a:lnTo>
                  <a:pt x="5027" y="13550"/>
                </a:lnTo>
                <a:lnTo>
                  <a:pt x="5159" y="13020"/>
                </a:lnTo>
                <a:lnTo>
                  <a:pt x="5291" y="12491"/>
                </a:lnTo>
                <a:lnTo>
                  <a:pt x="5443" y="11981"/>
                </a:lnTo>
                <a:lnTo>
                  <a:pt x="5556" y="12170"/>
                </a:lnTo>
                <a:lnTo>
                  <a:pt x="5632" y="12378"/>
                </a:lnTo>
                <a:lnTo>
                  <a:pt x="5802" y="12775"/>
                </a:lnTo>
                <a:lnTo>
                  <a:pt x="6066" y="13587"/>
                </a:lnTo>
                <a:lnTo>
                  <a:pt x="6217" y="13927"/>
                </a:lnTo>
                <a:lnTo>
                  <a:pt x="6387" y="14268"/>
                </a:lnTo>
                <a:lnTo>
                  <a:pt x="6482" y="14419"/>
                </a:lnTo>
                <a:lnTo>
                  <a:pt x="6595" y="14570"/>
                </a:lnTo>
                <a:lnTo>
                  <a:pt x="6709" y="14702"/>
                </a:lnTo>
                <a:lnTo>
                  <a:pt x="6822" y="14816"/>
                </a:lnTo>
                <a:lnTo>
                  <a:pt x="6973" y="14929"/>
                </a:lnTo>
                <a:lnTo>
                  <a:pt x="7105" y="15024"/>
                </a:lnTo>
                <a:lnTo>
                  <a:pt x="7257" y="15080"/>
                </a:lnTo>
                <a:lnTo>
                  <a:pt x="7427" y="15137"/>
                </a:lnTo>
                <a:lnTo>
                  <a:pt x="7597" y="15175"/>
                </a:lnTo>
                <a:lnTo>
                  <a:pt x="7786" y="15175"/>
                </a:lnTo>
                <a:lnTo>
                  <a:pt x="7975" y="15156"/>
                </a:lnTo>
                <a:lnTo>
                  <a:pt x="8183" y="15099"/>
                </a:lnTo>
                <a:lnTo>
                  <a:pt x="8409" y="15005"/>
                </a:lnTo>
                <a:lnTo>
                  <a:pt x="8598" y="14910"/>
                </a:lnTo>
                <a:lnTo>
                  <a:pt x="8750" y="14797"/>
                </a:lnTo>
                <a:lnTo>
                  <a:pt x="8882" y="14664"/>
                </a:lnTo>
                <a:lnTo>
                  <a:pt x="8976" y="14532"/>
                </a:lnTo>
                <a:lnTo>
                  <a:pt x="9071" y="14381"/>
                </a:lnTo>
                <a:lnTo>
                  <a:pt x="9109" y="14230"/>
                </a:lnTo>
                <a:lnTo>
                  <a:pt x="9146" y="14060"/>
                </a:lnTo>
                <a:lnTo>
                  <a:pt x="9146" y="13890"/>
                </a:lnTo>
                <a:lnTo>
                  <a:pt x="9127" y="13720"/>
                </a:lnTo>
                <a:lnTo>
                  <a:pt x="9090" y="13531"/>
                </a:lnTo>
                <a:lnTo>
                  <a:pt x="9052" y="13342"/>
                </a:lnTo>
                <a:lnTo>
                  <a:pt x="8976" y="13153"/>
                </a:lnTo>
                <a:lnTo>
                  <a:pt x="8882" y="12964"/>
                </a:lnTo>
                <a:lnTo>
                  <a:pt x="8787" y="12756"/>
                </a:lnTo>
                <a:lnTo>
                  <a:pt x="8674" y="12567"/>
                </a:lnTo>
                <a:lnTo>
                  <a:pt x="8409" y="12170"/>
                </a:lnTo>
                <a:lnTo>
                  <a:pt x="8107" y="11792"/>
                </a:lnTo>
                <a:lnTo>
                  <a:pt x="7786" y="11414"/>
                </a:lnTo>
                <a:lnTo>
                  <a:pt x="7446" y="11074"/>
                </a:lnTo>
                <a:lnTo>
                  <a:pt x="7105" y="10753"/>
                </a:lnTo>
                <a:lnTo>
                  <a:pt x="6765" y="10488"/>
                </a:lnTo>
                <a:lnTo>
                  <a:pt x="6444" y="10261"/>
                </a:lnTo>
                <a:lnTo>
                  <a:pt x="6142" y="10091"/>
                </a:lnTo>
                <a:lnTo>
                  <a:pt x="6161" y="10054"/>
                </a:lnTo>
                <a:lnTo>
                  <a:pt x="6539" y="9203"/>
                </a:lnTo>
                <a:lnTo>
                  <a:pt x="6973" y="8334"/>
                </a:lnTo>
                <a:lnTo>
                  <a:pt x="7465" y="7465"/>
                </a:lnTo>
                <a:lnTo>
                  <a:pt x="7729" y="7030"/>
                </a:lnTo>
                <a:lnTo>
                  <a:pt x="8013" y="6595"/>
                </a:lnTo>
                <a:lnTo>
                  <a:pt x="8088" y="6973"/>
                </a:lnTo>
                <a:lnTo>
                  <a:pt x="8145" y="7162"/>
                </a:lnTo>
                <a:lnTo>
                  <a:pt x="8183" y="7332"/>
                </a:lnTo>
                <a:lnTo>
                  <a:pt x="8334" y="7691"/>
                </a:lnTo>
                <a:lnTo>
                  <a:pt x="8504" y="8032"/>
                </a:lnTo>
                <a:lnTo>
                  <a:pt x="8598" y="8183"/>
                </a:lnTo>
                <a:lnTo>
                  <a:pt x="8712" y="8334"/>
                </a:lnTo>
                <a:lnTo>
                  <a:pt x="8806" y="8466"/>
                </a:lnTo>
                <a:lnTo>
                  <a:pt x="8939" y="8580"/>
                </a:lnTo>
                <a:lnTo>
                  <a:pt x="9071" y="8712"/>
                </a:lnTo>
                <a:lnTo>
                  <a:pt x="9203" y="8806"/>
                </a:lnTo>
                <a:lnTo>
                  <a:pt x="9335" y="8901"/>
                </a:lnTo>
                <a:lnTo>
                  <a:pt x="9505" y="8995"/>
                </a:lnTo>
                <a:lnTo>
                  <a:pt x="9657" y="9071"/>
                </a:lnTo>
                <a:lnTo>
                  <a:pt x="9846" y="9128"/>
                </a:lnTo>
                <a:lnTo>
                  <a:pt x="10035" y="9184"/>
                </a:lnTo>
                <a:lnTo>
                  <a:pt x="10224" y="9222"/>
                </a:lnTo>
                <a:lnTo>
                  <a:pt x="10375" y="9222"/>
                </a:lnTo>
                <a:lnTo>
                  <a:pt x="10526" y="9184"/>
                </a:lnTo>
                <a:lnTo>
                  <a:pt x="10658" y="9128"/>
                </a:lnTo>
                <a:lnTo>
                  <a:pt x="10790" y="9033"/>
                </a:lnTo>
                <a:lnTo>
                  <a:pt x="10904" y="8920"/>
                </a:lnTo>
                <a:lnTo>
                  <a:pt x="10998" y="8787"/>
                </a:lnTo>
                <a:lnTo>
                  <a:pt x="11055" y="8636"/>
                </a:lnTo>
                <a:lnTo>
                  <a:pt x="11055" y="8485"/>
                </a:lnTo>
                <a:lnTo>
                  <a:pt x="10998" y="7956"/>
                </a:lnTo>
                <a:lnTo>
                  <a:pt x="10904" y="7427"/>
                </a:lnTo>
                <a:lnTo>
                  <a:pt x="10847" y="7181"/>
                </a:lnTo>
                <a:lnTo>
                  <a:pt x="10772" y="6936"/>
                </a:lnTo>
                <a:lnTo>
                  <a:pt x="10677" y="6690"/>
                </a:lnTo>
                <a:lnTo>
                  <a:pt x="10583" y="6444"/>
                </a:lnTo>
                <a:lnTo>
                  <a:pt x="10469" y="6217"/>
                </a:lnTo>
                <a:lnTo>
                  <a:pt x="10356" y="5991"/>
                </a:lnTo>
                <a:lnTo>
                  <a:pt x="10224" y="5783"/>
                </a:lnTo>
                <a:lnTo>
                  <a:pt x="10072" y="5556"/>
                </a:lnTo>
                <a:lnTo>
                  <a:pt x="9902" y="5348"/>
                </a:lnTo>
                <a:lnTo>
                  <a:pt x="9732" y="5159"/>
                </a:lnTo>
                <a:lnTo>
                  <a:pt x="9543" y="4970"/>
                </a:lnTo>
                <a:lnTo>
                  <a:pt x="9354" y="4800"/>
                </a:lnTo>
                <a:lnTo>
                  <a:pt x="9846" y="4214"/>
                </a:lnTo>
                <a:lnTo>
                  <a:pt x="10375" y="3666"/>
                </a:lnTo>
                <a:lnTo>
                  <a:pt x="10923" y="3137"/>
                </a:lnTo>
                <a:lnTo>
                  <a:pt x="11490" y="2646"/>
                </a:lnTo>
                <a:lnTo>
                  <a:pt x="11565" y="2986"/>
                </a:lnTo>
                <a:lnTo>
                  <a:pt x="11679" y="3326"/>
                </a:lnTo>
                <a:lnTo>
                  <a:pt x="11811" y="3647"/>
                </a:lnTo>
                <a:lnTo>
                  <a:pt x="11962" y="3969"/>
                </a:lnTo>
                <a:lnTo>
                  <a:pt x="12132" y="4290"/>
                </a:lnTo>
                <a:lnTo>
                  <a:pt x="12302" y="4573"/>
                </a:lnTo>
                <a:lnTo>
                  <a:pt x="12510" y="4857"/>
                </a:lnTo>
                <a:lnTo>
                  <a:pt x="12718" y="5121"/>
                </a:lnTo>
                <a:lnTo>
                  <a:pt x="12831" y="5235"/>
                </a:lnTo>
                <a:lnTo>
                  <a:pt x="12964" y="5329"/>
                </a:lnTo>
                <a:lnTo>
                  <a:pt x="13096" y="5386"/>
                </a:lnTo>
                <a:lnTo>
                  <a:pt x="13228" y="5405"/>
                </a:lnTo>
                <a:lnTo>
                  <a:pt x="13360" y="5405"/>
                </a:lnTo>
                <a:lnTo>
                  <a:pt x="13493" y="5386"/>
                </a:lnTo>
                <a:lnTo>
                  <a:pt x="13625" y="5329"/>
                </a:lnTo>
                <a:lnTo>
                  <a:pt x="13738" y="5254"/>
                </a:lnTo>
                <a:lnTo>
                  <a:pt x="13833" y="5159"/>
                </a:lnTo>
                <a:lnTo>
                  <a:pt x="13927" y="5065"/>
                </a:lnTo>
                <a:lnTo>
                  <a:pt x="14003" y="4932"/>
                </a:lnTo>
                <a:lnTo>
                  <a:pt x="14060" y="4800"/>
                </a:lnTo>
                <a:lnTo>
                  <a:pt x="14097" y="4668"/>
                </a:lnTo>
                <a:lnTo>
                  <a:pt x="14116" y="4517"/>
                </a:lnTo>
                <a:lnTo>
                  <a:pt x="14097" y="4366"/>
                </a:lnTo>
                <a:lnTo>
                  <a:pt x="14060" y="4214"/>
                </a:lnTo>
                <a:lnTo>
                  <a:pt x="13285" y="2022"/>
                </a:lnTo>
                <a:lnTo>
                  <a:pt x="13342" y="1909"/>
                </a:lnTo>
                <a:lnTo>
                  <a:pt x="13379" y="1796"/>
                </a:lnTo>
                <a:lnTo>
                  <a:pt x="13398" y="1701"/>
                </a:lnTo>
                <a:lnTo>
                  <a:pt x="13417" y="1607"/>
                </a:lnTo>
                <a:lnTo>
                  <a:pt x="13417" y="1493"/>
                </a:lnTo>
                <a:lnTo>
                  <a:pt x="13398" y="1399"/>
                </a:lnTo>
                <a:lnTo>
                  <a:pt x="13757" y="1229"/>
                </a:lnTo>
                <a:lnTo>
                  <a:pt x="14135" y="1077"/>
                </a:lnTo>
                <a:lnTo>
                  <a:pt x="14494" y="945"/>
                </a:lnTo>
                <a:lnTo>
                  <a:pt x="14872" y="813"/>
                </a:lnTo>
                <a:lnTo>
                  <a:pt x="15250" y="718"/>
                </a:lnTo>
                <a:lnTo>
                  <a:pt x="15647" y="643"/>
                </a:lnTo>
                <a:lnTo>
                  <a:pt x="16044" y="586"/>
                </a:lnTo>
                <a:lnTo>
                  <a:pt x="16441" y="548"/>
                </a:lnTo>
                <a:lnTo>
                  <a:pt x="16516" y="529"/>
                </a:lnTo>
                <a:lnTo>
                  <a:pt x="16573" y="492"/>
                </a:lnTo>
                <a:lnTo>
                  <a:pt x="16630" y="416"/>
                </a:lnTo>
                <a:lnTo>
                  <a:pt x="16649" y="340"/>
                </a:lnTo>
                <a:lnTo>
                  <a:pt x="16630" y="284"/>
                </a:lnTo>
                <a:lnTo>
                  <a:pt x="16611" y="208"/>
                </a:lnTo>
                <a:lnTo>
                  <a:pt x="16554" y="170"/>
                </a:lnTo>
                <a:lnTo>
                  <a:pt x="16460" y="151"/>
                </a:lnTo>
                <a:lnTo>
                  <a:pt x="16006" y="133"/>
                </a:lnTo>
                <a:lnTo>
                  <a:pt x="15571" y="170"/>
                </a:lnTo>
                <a:lnTo>
                  <a:pt x="15137" y="208"/>
                </a:lnTo>
                <a:lnTo>
                  <a:pt x="14702" y="303"/>
                </a:lnTo>
                <a:lnTo>
                  <a:pt x="14286" y="397"/>
                </a:lnTo>
                <a:lnTo>
                  <a:pt x="13852" y="529"/>
                </a:lnTo>
                <a:lnTo>
                  <a:pt x="13455" y="681"/>
                </a:lnTo>
                <a:lnTo>
                  <a:pt x="13039" y="870"/>
                </a:lnTo>
                <a:lnTo>
                  <a:pt x="12869" y="756"/>
                </a:lnTo>
                <a:lnTo>
                  <a:pt x="12680" y="681"/>
                </a:lnTo>
                <a:lnTo>
                  <a:pt x="12510" y="492"/>
                </a:lnTo>
                <a:lnTo>
                  <a:pt x="12416" y="397"/>
                </a:lnTo>
                <a:lnTo>
                  <a:pt x="12321" y="322"/>
                </a:lnTo>
                <a:lnTo>
                  <a:pt x="12151" y="208"/>
                </a:lnTo>
                <a:lnTo>
                  <a:pt x="11962" y="133"/>
                </a:lnTo>
                <a:lnTo>
                  <a:pt x="11792" y="76"/>
                </a:lnTo>
                <a:lnTo>
                  <a:pt x="11603" y="38"/>
                </a:lnTo>
                <a:lnTo>
                  <a:pt x="11414" y="19"/>
                </a:lnTo>
                <a:lnTo>
                  <a:pt x="1120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8" name="Google Shape;3078;p43"/>
          <p:cNvSpPr/>
          <p:nvPr/>
        </p:nvSpPr>
        <p:spPr>
          <a:xfrm>
            <a:off x="1521350" y="248438"/>
            <a:ext cx="669925" cy="384125"/>
          </a:xfrm>
          <a:custGeom>
            <a:rect b="b" l="l" r="r" t="t"/>
            <a:pathLst>
              <a:path extrusionOk="0" h="15365" w="26797">
                <a:moveTo>
                  <a:pt x="20919" y="5216"/>
                </a:moveTo>
                <a:lnTo>
                  <a:pt x="20995" y="5349"/>
                </a:lnTo>
                <a:lnTo>
                  <a:pt x="21051" y="5500"/>
                </a:lnTo>
                <a:lnTo>
                  <a:pt x="21089" y="5632"/>
                </a:lnTo>
                <a:lnTo>
                  <a:pt x="21127" y="5783"/>
                </a:lnTo>
                <a:lnTo>
                  <a:pt x="21127" y="5935"/>
                </a:lnTo>
                <a:lnTo>
                  <a:pt x="21127" y="6067"/>
                </a:lnTo>
                <a:lnTo>
                  <a:pt x="21089" y="6218"/>
                </a:lnTo>
                <a:lnTo>
                  <a:pt x="21051" y="6350"/>
                </a:lnTo>
                <a:lnTo>
                  <a:pt x="20976" y="6048"/>
                </a:lnTo>
                <a:lnTo>
                  <a:pt x="20938" y="5765"/>
                </a:lnTo>
                <a:lnTo>
                  <a:pt x="20919" y="5481"/>
                </a:lnTo>
                <a:lnTo>
                  <a:pt x="20919" y="5216"/>
                </a:lnTo>
                <a:close/>
                <a:moveTo>
                  <a:pt x="6425" y="1"/>
                </a:moveTo>
                <a:lnTo>
                  <a:pt x="6236" y="20"/>
                </a:lnTo>
                <a:lnTo>
                  <a:pt x="6028" y="20"/>
                </a:lnTo>
                <a:lnTo>
                  <a:pt x="5820" y="58"/>
                </a:lnTo>
                <a:lnTo>
                  <a:pt x="5745" y="76"/>
                </a:lnTo>
                <a:lnTo>
                  <a:pt x="5669" y="95"/>
                </a:lnTo>
                <a:lnTo>
                  <a:pt x="5594" y="133"/>
                </a:lnTo>
                <a:lnTo>
                  <a:pt x="5556" y="190"/>
                </a:lnTo>
                <a:lnTo>
                  <a:pt x="5461" y="303"/>
                </a:lnTo>
                <a:lnTo>
                  <a:pt x="5405" y="436"/>
                </a:lnTo>
                <a:lnTo>
                  <a:pt x="5367" y="587"/>
                </a:lnTo>
                <a:lnTo>
                  <a:pt x="5367" y="719"/>
                </a:lnTo>
                <a:lnTo>
                  <a:pt x="5386" y="870"/>
                </a:lnTo>
                <a:lnTo>
                  <a:pt x="5424" y="1002"/>
                </a:lnTo>
                <a:lnTo>
                  <a:pt x="5594" y="1324"/>
                </a:lnTo>
                <a:lnTo>
                  <a:pt x="5783" y="1645"/>
                </a:lnTo>
                <a:lnTo>
                  <a:pt x="5990" y="1947"/>
                </a:lnTo>
                <a:lnTo>
                  <a:pt x="6217" y="2250"/>
                </a:lnTo>
                <a:lnTo>
                  <a:pt x="6482" y="2533"/>
                </a:lnTo>
                <a:lnTo>
                  <a:pt x="6746" y="2798"/>
                </a:lnTo>
                <a:lnTo>
                  <a:pt x="7030" y="3043"/>
                </a:lnTo>
                <a:lnTo>
                  <a:pt x="7351" y="3270"/>
                </a:lnTo>
                <a:lnTo>
                  <a:pt x="6671" y="3327"/>
                </a:lnTo>
                <a:lnTo>
                  <a:pt x="5990" y="3402"/>
                </a:lnTo>
                <a:lnTo>
                  <a:pt x="5329" y="3516"/>
                </a:lnTo>
                <a:lnTo>
                  <a:pt x="4649" y="3629"/>
                </a:lnTo>
                <a:lnTo>
                  <a:pt x="4573" y="3591"/>
                </a:lnTo>
                <a:lnTo>
                  <a:pt x="4479" y="3572"/>
                </a:lnTo>
                <a:lnTo>
                  <a:pt x="4006" y="3497"/>
                </a:lnTo>
                <a:lnTo>
                  <a:pt x="3534" y="3459"/>
                </a:lnTo>
                <a:lnTo>
                  <a:pt x="3042" y="3440"/>
                </a:lnTo>
                <a:lnTo>
                  <a:pt x="2797" y="3459"/>
                </a:lnTo>
                <a:lnTo>
                  <a:pt x="2551" y="3478"/>
                </a:lnTo>
                <a:lnTo>
                  <a:pt x="2324" y="3497"/>
                </a:lnTo>
                <a:lnTo>
                  <a:pt x="2079" y="3554"/>
                </a:lnTo>
                <a:lnTo>
                  <a:pt x="1852" y="3610"/>
                </a:lnTo>
                <a:lnTo>
                  <a:pt x="1625" y="3686"/>
                </a:lnTo>
                <a:lnTo>
                  <a:pt x="1398" y="3761"/>
                </a:lnTo>
                <a:lnTo>
                  <a:pt x="1191" y="3875"/>
                </a:lnTo>
                <a:lnTo>
                  <a:pt x="983" y="3988"/>
                </a:lnTo>
                <a:lnTo>
                  <a:pt x="775" y="4120"/>
                </a:lnTo>
                <a:lnTo>
                  <a:pt x="643" y="4253"/>
                </a:lnTo>
                <a:lnTo>
                  <a:pt x="491" y="4385"/>
                </a:lnTo>
                <a:lnTo>
                  <a:pt x="378" y="4517"/>
                </a:lnTo>
                <a:lnTo>
                  <a:pt x="284" y="4668"/>
                </a:lnTo>
                <a:lnTo>
                  <a:pt x="189" y="4839"/>
                </a:lnTo>
                <a:lnTo>
                  <a:pt x="113" y="5009"/>
                </a:lnTo>
                <a:lnTo>
                  <a:pt x="57" y="5179"/>
                </a:lnTo>
                <a:lnTo>
                  <a:pt x="19" y="5349"/>
                </a:lnTo>
                <a:lnTo>
                  <a:pt x="0" y="5519"/>
                </a:lnTo>
                <a:lnTo>
                  <a:pt x="0" y="5689"/>
                </a:lnTo>
                <a:lnTo>
                  <a:pt x="19" y="5859"/>
                </a:lnTo>
                <a:lnTo>
                  <a:pt x="76" y="6029"/>
                </a:lnTo>
                <a:lnTo>
                  <a:pt x="151" y="6199"/>
                </a:lnTo>
                <a:lnTo>
                  <a:pt x="246" y="6350"/>
                </a:lnTo>
                <a:lnTo>
                  <a:pt x="359" y="6501"/>
                </a:lnTo>
                <a:lnTo>
                  <a:pt x="510" y="6634"/>
                </a:lnTo>
                <a:lnTo>
                  <a:pt x="661" y="6747"/>
                </a:lnTo>
                <a:lnTo>
                  <a:pt x="813" y="6842"/>
                </a:lnTo>
                <a:lnTo>
                  <a:pt x="964" y="6917"/>
                </a:lnTo>
                <a:lnTo>
                  <a:pt x="1134" y="6974"/>
                </a:lnTo>
                <a:lnTo>
                  <a:pt x="1285" y="7031"/>
                </a:lnTo>
                <a:lnTo>
                  <a:pt x="1455" y="7068"/>
                </a:lnTo>
                <a:lnTo>
                  <a:pt x="1625" y="7087"/>
                </a:lnTo>
                <a:lnTo>
                  <a:pt x="1965" y="7087"/>
                </a:lnTo>
                <a:lnTo>
                  <a:pt x="2135" y="7068"/>
                </a:lnTo>
                <a:lnTo>
                  <a:pt x="2494" y="7012"/>
                </a:lnTo>
                <a:lnTo>
                  <a:pt x="2835" y="6917"/>
                </a:lnTo>
                <a:lnTo>
                  <a:pt x="3175" y="6766"/>
                </a:lnTo>
                <a:lnTo>
                  <a:pt x="3515" y="6596"/>
                </a:lnTo>
                <a:lnTo>
                  <a:pt x="3836" y="6388"/>
                </a:lnTo>
                <a:lnTo>
                  <a:pt x="4139" y="6161"/>
                </a:lnTo>
                <a:lnTo>
                  <a:pt x="4422" y="5916"/>
                </a:lnTo>
                <a:lnTo>
                  <a:pt x="4687" y="5651"/>
                </a:lnTo>
                <a:lnTo>
                  <a:pt x="4932" y="5368"/>
                </a:lnTo>
                <a:lnTo>
                  <a:pt x="5140" y="5084"/>
                </a:lnTo>
                <a:lnTo>
                  <a:pt x="5310" y="4801"/>
                </a:lnTo>
                <a:lnTo>
                  <a:pt x="6047" y="4650"/>
                </a:lnTo>
                <a:lnTo>
                  <a:pt x="6784" y="4536"/>
                </a:lnTo>
                <a:lnTo>
                  <a:pt x="6784" y="4536"/>
                </a:lnTo>
                <a:lnTo>
                  <a:pt x="6520" y="4801"/>
                </a:lnTo>
                <a:lnTo>
                  <a:pt x="6255" y="5065"/>
                </a:lnTo>
                <a:lnTo>
                  <a:pt x="6028" y="5349"/>
                </a:lnTo>
                <a:lnTo>
                  <a:pt x="5783" y="5651"/>
                </a:lnTo>
                <a:lnTo>
                  <a:pt x="5575" y="5953"/>
                </a:lnTo>
                <a:lnTo>
                  <a:pt x="5386" y="6275"/>
                </a:lnTo>
                <a:lnTo>
                  <a:pt x="5197" y="6615"/>
                </a:lnTo>
                <a:lnTo>
                  <a:pt x="5046" y="6974"/>
                </a:lnTo>
                <a:lnTo>
                  <a:pt x="4989" y="7106"/>
                </a:lnTo>
                <a:lnTo>
                  <a:pt x="4970" y="7238"/>
                </a:lnTo>
                <a:lnTo>
                  <a:pt x="4951" y="7371"/>
                </a:lnTo>
                <a:lnTo>
                  <a:pt x="4970" y="7503"/>
                </a:lnTo>
                <a:lnTo>
                  <a:pt x="5008" y="7616"/>
                </a:lnTo>
                <a:lnTo>
                  <a:pt x="5046" y="7730"/>
                </a:lnTo>
                <a:lnTo>
                  <a:pt x="5102" y="7843"/>
                </a:lnTo>
                <a:lnTo>
                  <a:pt x="5178" y="7938"/>
                </a:lnTo>
                <a:lnTo>
                  <a:pt x="5272" y="8013"/>
                </a:lnTo>
                <a:lnTo>
                  <a:pt x="5367" y="8089"/>
                </a:lnTo>
                <a:lnTo>
                  <a:pt x="5480" y="8127"/>
                </a:lnTo>
                <a:lnTo>
                  <a:pt x="5594" y="8164"/>
                </a:lnTo>
                <a:lnTo>
                  <a:pt x="5726" y="8183"/>
                </a:lnTo>
                <a:lnTo>
                  <a:pt x="5858" y="8164"/>
                </a:lnTo>
                <a:lnTo>
                  <a:pt x="5990" y="8127"/>
                </a:lnTo>
                <a:lnTo>
                  <a:pt x="6142" y="8070"/>
                </a:lnTo>
                <a:lnTo>
                  <a:pt x="6444" y="7900"/>
                </a:lnTo>
                <a:lnTo>
                  <a:pt x="6746" y="7730"/>
                </a:lnTo>
                <a:lnTo>
                  <a:pt x="7030" y="7560"/>
                </a:lnTo>
                <a:lnTo>
                  <a:pt x="7313" y="7371"/>
                </a:lnTo>
                <a:lnTo>
                  <a:pt x="7578" y="7163"/>
                </a:lnTo>
                <a:lnTo>
                  <a:pt x="7842" y="6955"/>
                </a:lnTo>
                <a:lnTo>
                  <a:pt x="8107" y="6747"/>
                </a:lnTo>
                <a:lnTo>
                  <a:pt x="8353" y="6520"/>
                </a:lnTo>
                <a:lnTo>
                  <a:pt x="8598" y="6275"/>
                </a:lnTo>
                <a:lnTo>
                  <a:pt x="8825" y="6029"/>
                </a:lnTo>
                <a:lnTo>
                  <a:pt x="9052" y="5783"/>
                </a:lnTo>
                <a:lnTo>
                  <a:pt x="9260" y="5519"/>
                </a:lnTo>
                <a:lnTo>
                  <a:pt x="9467" y="5254"/>
                </a:lnTo>
                <a:lnTo>
                  <a:pt x="9656" y="4971"/>
                </a:lnTo>
                <a:lnTo>
                  <a:pt x="9845" y="4687"/>
                </a:lnTo>
                <a:lnTo>
                  <a:pt x="10016" y="4385"/>
                </a:lnTo>
                <a:lnTo>
                  <a:pt x="10545" y="4404"/>
                </a:lnTo>
                <a:lnTo>
                  <a:pt x="11074" y="4442"/>
                </a:lnTo>
                <a:lnTo>
                  <a:pt x="11622" y="4480"/>
                </a:lnTo>
                <a:lnTo>
                  <a:pt x="12151" y="4555"/>
                </a:lnTo>
                <a:lnTo>
                  <a:pt x="12680" y="4631"/>
                </a:lnTo>
                <a:lnTo>
                  <a:pt x="13209" y="4725"/>
                </a:lnTo>
                <a:lnTo>
                  <a:pt x="13738" y="4820"/>
                </a:lnTo>
                <a:lnTo>
                  <a:pt x="14267" y="4952"/>
                </a:lnTo>
                <a:lnTo>
                  <a:pt x="14078" y="5065"/>
                </a:lnTo>
                <a:lnTo>
                  <a:pt x="13889" y="5160"/>
                </a:lnTo>
                <a:lnTo>
                  <a:pt x="13493" y="5349"/>
                </a:lnTo>
                <a:lnTo>
                  <a:pt x="12699" y="5689"/>
                </a:lnTo>
                <a:lnTo>
                  <a:pt x="12359" y="5840"/>
                </a:lnTo>
                <a:lnTo>
                  <a:pt x="12056" y="6029"/>
                </a:lnTo>
                <a:lnTo>
                  <a:pt x="11905" y="6142"/>
                </a:lnTo>
                <a:lnTo>
                  <a:pt x="11754" y="6256"/>
                </a:lnTo>
                <a:lnTo>
                  <a:pt x="11641" y="6388"/>
                </a:lnTo>
                <a:lnTo>
                  <a:pt x="11527" y="6520"/>
                </a:lnTo>
                <a:lnTo>
                  <a:pt x="11414" y="6653"/>
                </a:lnTo>
                <a:lnTo>
                  <a:pt x="11338" y="6804"/>
                </a:lnTo>
                <a:lnTo>
                  <a:pt x="11282" y="6974"/>
                </a:lnTo>
                <a:lnTo>
                  <a:pt x="11244" y="7125"/>
                </a:lnTo>
                <a:lnTo>
                  <a:pt x="11225" y="7314"/>
                </a:lnTo>
                <a:lnTo>
                  <a:pt x="11225" y="7484"/>
                </a:lnTo>
                <a:lnTo>
                  <a:pt x="11263" y="7692"/>
                </a:lnTo>
                <a:lnTo>
                  <a:pt x="11338" y="7881"/>
                </a:lnTo>
                <a:lnTo>
                  <a:pt x="11433" y="8089"/>
                </a:lnTo>
                <a:lnTo>
                  <a:pt x="11546" y="8278"/>
                </a:lnTo>
                <a:lnTo>
                  <a:pt x="11660" y="8429"/>
                </a:lnTo>
                <a:lnTo>
                  <a:pt x="11811" y="8561"/>
                </a:lnTo>
                <a:lnTo>
                  <a:pt x="11943" y="8656"/>
                </a:lnTo>
                <a:lnTo>
                  <a:pt x="12094" y="8712"/>
                </a:lnTo>
                <a:lnTo>
                  <a:pt x="12264" y="8750"/>
                </a:lnTo>
                <a:lnTo>
                  <a:pt x="12415" y="8769"/>
                </a:lnTo>
                <a:lnTo>
                  <a:pt x="12586" y="8769"/>
                </a:lnTo>
                <a:lnTo>
                  <a:pt x="12774" y="8731"/>
                </a:lnTo>
                <a:lnTo>
                  <a:pt x="12945" y="8694"/>
                </a:lnTo>
                <a:lnTo>
                  <a:pt x="13134" y="8637"/>
                </a:lnTo>
                <a:lnTo>
                  <a:pt x="13322" y="8542"/>
                </a:lnTo>
                <a:lnTo>
                  <a:pt x="13511" y="8448"/>
                </a:lnTo>
                <a:lnTo>
                  <a:pt x="13700" y="8335"/>
                </a:lnTo>
                <a:lnTo>
                  <a:pt x="13889" y="8202"/>
                </a:lnTo>
                <a:lnTo>
                  <a:pt x="14267" y="7919"/>
                </a:lnTo>
                <a:lnTo>
                  <a:pt x="14626" y="7598"/>
                </a:lnTo>
                <a:lnTo>
                  <a:pt x="14985" y="7257"/>
                </a:lnTo>
                <a:lnTo>
                  <a:pt x="15307" y="6898"/>
                </a:lnTo>
                <a:lnTo>
                  <a:pt x="15590" y="6520"/>
                </a:lnTo>
                <a:lnTo>
                  <a:pt x="15836" y="6161"/>
                </a:lnTo>
                <a:lnTo>
                  <a:pt x="16044" y="5821"/>
                </a:lnTo>
                <a:lnTo>
                  <a:pt x="16195" y="5519"/>
                </a:lnTo>
                <a:lnTo>
                  <a:pt x="16233" y="5538"/>
                </a:lnTo>
                <a:lnTo>
                  <a:pt x="17102" y="5859"/>
                </a:lnTo>
                <a:lnTo>
                  <a:pt x="17990" y="6237"/>
                </a:lnTo>
                <a:lnTo>
                  <a:pt x="18897" y="6672"/>
                </a:lnTo>
                <a:lnTo>
                  <a:pt x="19351" y="6917"/>
                </a:lnTo>
                <a:lnTo>
                  <a:pt x="19804" y="7163"/>
                </a:lnTo>
                <a:lnTo>
                  <a:pt x="19426" y="7276"/>
                </a:lnTo>
                <a:lnTo>
                  <a:pt x="19237" y="7314"/>
                </a:lnTo>
                <a:lnTo>
                  <a:pt x="19086" y="7390"/>
                </a:lnTo>
                <a:lnTo>
                  <a:pt x="18727" y="7560"/>
                </a:lnTo>
                <a:lnTo>
                  <a:pt x="18406" y="7749"/>
                </a:lnTo>
                <a:lnTo>
                  <a:pt x="18255" y="7843"/>
                </a:lnTo>
                <a:lnTo>
                  <a:pt x="18122" y="7957"/>
                </a:lnTo>
                <a:lnTo>
                  <a:pt x="17990" y="8089"/>
                </a:lnTo>
                <a:lnTo>
                  <a:pt x="17877" y="8202"/>
                </a:lnTo>
                <a:lnTo>
                  <a:pt x="17763" y="8353"/>
                </a:lnTo>
                <a:lnTo>
                  <a:pt x="17669" y="8486"/>
                </a:lnTo>
                <a:lnTo>
                  <a:pt x="17593" y="8637"/>
                </a:lnTo>
                <a:lnTo>
                  <a:pt x="17518" y="8807"/>
                </a:lnTo>
                <a:lnTo>
                  <a:pt x="17442" y="8977"/>
                </a:lnTo>
                <a:lnTo>
                  <a:pt x="17385" y="9147"/>
                </a:lnTo>
                <a:lnTo>
                  <a:pt x="17348" y="9336"/>
                </a:lnTo>
                <a:lnTo>
                  <a:pt x="17329" y="9544"/>
                </a:lnTo>
                <a:lnTo>
                  <a:pt x="17329" y="9676"/>
                </a:lnTo>
                <a:lnTo>
                  <a:pt x="17385" y="9827"/>
                </a:lnTo>
                <a:lnTo>
                  <a:pt x="17461" y="9960"/>
                </a:lnTo>
                <a:lnTo>
                  <a:pt x="17555" y="10092"/>
                </a:lnTo>
                <a:lnTo>
                  <a:pt x="17688" y="10205"/>
                </a:lnTo>
                <a:lnTo>
                  <a:pt x="17820" y="10281"/>
                </a:lnTo>
                <a:lnTo>
                  <a:pt x="17971" y="10319"/>
                </a:lnTo>
                <a:lnTo>
                  <a:pt x="18103" y="10319"/>
                </a:lnTo>
                <a:lnTo>
                  <a:pt x="18633" y="10243"/>
                </a:lnTo>
                <a:lnTo>
                  <a:pt x="19162" y="10111"/>
                </a:lnTo>
                <a:lnTo>
                  <a:pt x="19407" y="10016"/>
                </a:lnTo>
                <a:lnTo>
                  <a:pt x="19653" y="9941"/>
                </a:lnTo>
                <a:lnTo>
                  <a:pt x="19880" y="9827"/>
                </a:lnTo>
                <a:lnTo>
                  <a:pt x="20107" y="9714"/>
                </a:lnTo>
                <a:lnTo>
                  <a:pt x="20333" y="9582"/>
                </a:lnTo>
                <a:lnTo>
                  <a:pt x="20560" y="9449"/>
                </a:lnTo>
                <a:lnTo>
                  <a:pt x="20768" y="9298"/>
                </a:lnTo>
                <a:lnTo>
                  <a:pt x="20976" y="9147"/>
                </a:lnTo>
                <a:lnTo>
                  <a:pt x="21165" y="8977"/>
                </a:lnTo>
                <a:lnTo>
                  <a:pt x="21354" y="8788"/>
                </a:lnTo>
                <a:lnTo>
                  <a:pt x="21524" y="8580"/>
                </a:lnTo>
                <a:lnTo>
                  <a:pt x="21694" y="8372"/>
                </a:lnTo>
                <a:lnTo>
                  <a:pt x="22299" y="8845"/>
                </a:lnTo>
                <a:lnTo>
                  <a:pt x="22884" y="9336"/>
                </a:lnTo>
                <a:lnTo>
                  <a:pt x="23451" y="9846"/>
                </a:lnTo>
                <a:lnTo>
                  <a:pt x="23962" y="10375"/>
                </a:lnTo>
                <a:lnTo>
                  <a:pt x="23640" y="10470"/>
                </a:lnTo>
                <a:lnTo>
                  <a:pt x="23300" y="10602"/>
                </a:lnTo>
                <a:lnTo>
                  <a:pt x="22979" y="10753"/>
                </a:lnTo>
                <a:lnTo>
                  <a:pt x="22677" y="10923"/>
                </a:lnTo>
                <a:lnTo>
                  <a:pt x="22374" y="11112"/>
                </a:lnTo>
                <a:lnTo>
                  <a:pt x="22091" y="11320"/>
                </a:lnTo>
                <a:lnTo>
                  <a:pt x="21826" y="11528"/>
                </a:lnTo>
                <a:lnTo>
                  <a:pt x="21581" y="11755"/>
                </a:lnTo>
                <a:lnTo>
                  <a:pt x="21467" y="11887"/>
                </a:lnTo>
                <a:lnTo>
                  <a:pt x="21392" y="12019"/>
                </a:lnTo>
                <a:lnTo>
                  <a:pt x="21335" y="12152"/>
                </a:lnTo>
                <a:lnTo>
                  <a:pt x="21335" y="12303"/>
                </a:lnTo>
                <a:lnTo>
                  <a:pt x="21335" y="12435"/>
                </a:lnTo>
                <a:lnTo>
                  <a:pt x="21373" y="12549"/>
                </a:lnTo>
                <a:lnTo>
                  <a:pt x="21429" y="12681"/>
                </a:lnTo>
                <a:lnTo>
                  <a:pt x="21505" y="12775"/>
                </a:lnTo>
                <a:lnTo>
                  <a:pt x="21618" y="12889"/>
                </a:lnTo>
                <a:lnTo>
                  <a:pt x="21732" y="12964"/>
                </a:lnTo>
                <a:lnTo>
                  <a:pt x="21845" y="13040"/>
                </a:lnTo>
                <a:lnTo>
                  <a:pt x="21977" y="13078"/>
                </a:lnTo>
                <a:lnTo>
                  <a:pt x="22129" y="13097"/>
                </a:lnTo>
                <a:lnTo>
                  <a:pt x="22280" y="13115"/>
                </a:lnTo>
                <a:lnTo>
                  <a:pt x="22431" y="13097"/>
                </a:lnTo>
                <a:lnTo>
                  <a:pt x="22582" y="13040"/>
                </a:lnTo>
                <a:lnTo>
                  <a:pt x="24699" y="12114"/>
                </a:lnTo>
                <a:lnTo>
                  <a:pt x="24812" y="12171"/>
                </a:lnTo>
                <a:lnTo>
                  <a:pt x="24944" y="12190"/>
                </a:lnTo>
                <a:lnTo>
                  <a:pt x="25039" y="12208"/>
                </a:lnTo>
                <a:lnTo>
                  <a:pt x="25133" y="12227"/>
                </a:lnTo>
                <a:lnTo>
                  <a:pt x="25247" y="12208"/>
                </a:lnTo>
                <a:lnTo>
                  <a:pt x="25341" y="12190"/>
                </a:lnTo>
                <a:lnTo>
                  <a:pt x="25530" y="12549"/>
                </a:lnTo>
                <a:lnTo>
                  <a:pt x="25719" y="12908"/>
                </a:lnTo>
                <a:lnTo>
                  <a:pt x="25870" y="13267"/>
                </a:lnTo>
                <a:lnTo>
                  <a:pt x="26021" y="13626"/>
                </a:lnTo>
                <a:lnTo>
                  <a:pt x="26135" y="14004"/>
                </a:lnTo>
                <a:lnTo>
                  <a:pt x="26248" y="14382"/>
                </a:lnTo>
                <a:lnTo>
                  <a:pt x="26324" y="14778"/>
                </a:lnTo>
                <a:lnTo>
                  <a:pt x="26380" y="15175"/>
                </a:lnTo>
                <a:lnTo>
                  <a:pt x="26418" y="15251"/>
                </a:lnTo>
                <a:lnTo>
                  <a:pt x="26456" y="15308"/>
                </a:lnTo>
                <a:lnTo>
                  <a:pt x="26532" y="15345"/>
                </a:lnTo>
                <a:lnTo>
                  <a:pt x="26607" y="15364"/>
                </a:lnTo>
                <a:lnTo>
                  <a:pt x="26664" y="15345"/>
                </a:lnTo>
                <a:lnTo>
                  <a:pt x="26739" y="15326"/>
                </a:lnTo>
                <a:lnTo>
                  <a:pt x="26777" y="15251"/>
                </a:lnTo>
                <a:lnTo>
                  <a:pt x="26796" y="15175"/>
                </a:lnTo>
                <a:lnTo>
                  <a:pt x="26758" y="14722"/>
                </a:lnTo>
                <a:lnTo>
                  <a:pt x="26721" y="14287"/>
                </a:lnTo>
                <a:lnTo>
                  <a:pt x="26626" y="13852"/>
                </a:lnTo>
                <a:lnTo>
                  <a:pt x="26532" y="13437"/>
                </a:lnTo>
                <a:lnTo>
                  <a:pt x="26399" y="13002"/>
                </a:lnTo>
                <a:lnTo>
                  <a:pt x="26229" y="12605"/>
                </a:lnTo>
                <a:lnTo>
                  <a:pt x="26059" y="12190"/>
                </a:lnTo>
                <a:lnTo>
                  <a:pt x="25851" y="11812"/>
                </a:lnTo>
                <a:lnTo>
                  <a:pt x="25946" y="11623"/>
                </a:lnTo>
                <a:lnTo>
                  <a:pt x="26002" y="11434"/>
                </a:lnTo>
                <a:lnTo>
                  <a:pt x="26191" y="11264"/>
                </a:lnTo>
                <a:lnTo>
                  <a:pt x="26267" y="11150"/>
                </a:lnTo>
                <a:lnTo>
                  <a:pt x="26343" y="11056"/>
                </a:lnTo>
                <a:lnTo>
                  <a:pt x="26437" y="10867"/>
                </a:lnTo>
                <a:lnTo>
                  <a:pt x="26513" y="10697"/>
                </a:lnTo>
                <a:lnTo>
                  <a:pt x="26550" y="10508"/>
                </a:lnTo>
                <a:lnTo>
                  <a:pt x="26588" y="10319"/>
                </a:lnTo>
                <a:lnTo>
                  <a:pt x="26588" y="10111"/>
                </a:lnTo>
                <a:lnTo>
                  <a:pt x="26588" y="9922"/>
                </a:lnTo>
                <a:lnTo>
                  <a:pt x="26569" y="9525"/>
                </a:lnTo>
                <a:lnTo>
                  <a:pt x="26380" y="6898"/>
                </a:lnTo>
                <a:lnTo>
                  <a:pt x="26380" y="6804"/>
                </a:lnTo>
                <a:lnTo>
                  <a:pt x="26343" y="6728"/>
                </a:lnTo>
                <a:lnTo>
                  <a:pt x="26305" y="6653"/>
                </a:lnTo>
                <a:lnTo>
                  <a:pt x="26267" y="6577"/>
                </a:lnTo>
                <a:lnTo>
                  <a:pt x="26154" y="6445"/>
                </a:lnTo>
                <a:lnTo>
                  <a:pt x="26002" y="6350"/>
                </a:lnTo>
                <a:lnTo>
                  <a:pt x="25927" y="6313"/>
                </a:lnTo>
                <a:lnTo>
                  <a:pt x="25832" y="6294"/>
                </a:lnTo>
                <a:lnTo>
                  <a:pt x="25757" y="6275"/>
                </a:lnTo>
                <a:lnTo>
                  <a:pt x="25662" y="6294"/>
                </a:lnTo>
                <a:lnTo>
                  <a:pt x="25587" y="6313"/>
                </a:lnTo>
                <a:lnTo>
                  <a:pt x="25511" y="6350"/>
                </a:lnTo>
                <a:lnTo>
                  <a:pt x="25436" y="6388"/>
                </a:lnTo>
                <a:lnTo>
                  <a:pt x="25360" y="6464"/>
                </a:lnTo>
                <a:lnTo>
                  <a:pt x="25095" y="6823"/>
                </a:lnTo>
                <a:lnTo>
                  <a:pt x="24850" y="7220"/>
                </a:lnTo>
                <a:lnTo>
                  <a:pt x="24661" y="7616"/>
                </a:lnTo>
                <a:lnTo>
                  <a:pt x="24566" y="7824"/>
                </a:lnTo>
                <a:lnTo>
                  <a:pt x="24510" y="8051"/>
                </a:lnTo>
                <a:lnTo>
                  <a:pt x="24434" y="8259"/>
                </a:lnTo>
                <a:lnTo>
                  <a:pt x="24396" y="8486"/>
                </a:lnTo>
                <a:lnTo>
                  <a:pt x="24358" y="8694"/>
                </a:lnTo>
                <a:lnTo>
                  <a:pt x="24339" y="8920"/>
                </a:lnTo>
                <a:lnTo>
                  <a:pt x="24339" y="9147"/>
                </a:lnTo>
                <a:lnTo>
                  <a:pt x="24339" y="9355"/>
                </a:lnTo>
                <a:lnTo>
                  <a:pt x="24377" y="9582"/>
                </a:lnTo>
                <a:lnTo>
                  <a:pt x="24415" y="9790"/>
                </a:lnTo>
                <a:lnTo>
                  <a:pt x="24132" y="9487"/>
                </a:lnTo>
                <a:lnTo>
                  <a:pt x="23848" y="9185"/>
                </a:lnTo>
                <a:lnTo>
                  <a:pt x="23243" y="8618"/>
                </a:lnTo>
                <a:lnTo>
                  <a:pt x="22601" y="8070"/>
                </a:lnTo>
                <a:lnTo>
                  <a:pt x="21940" y="7560"/>
                </a:lnTo>
                <a:lnTo>
                  <a:pt x="21940" y="7522"/>
                </a:lnTo>
                <a:lnTo>
                  <a:pt x="22072" y="7333"/>
                </a:lnTo>
                <a:lnTo>
                  <a:pt x="22185" y="7106"/>
                </a:lnTo>
                <a:lnTo>
                  <a:pt x="22280" y="6842"/>
                </a:lnTo>
                <a:lnTo>
                  <a:pt x="22336" y="6596"/>
                </a:lnTo>
                <a:lnTo>
                  <a:pt x="22374" y="6350"/>
                </a:lnTo>
                <a:lnTo>
                  <a:pt x="22374" y="6105"/>
                </a:lnTo>
                <a:lnTo>
                  <a:pt x="22355" y="5859"/>
                </a:lnTo>
                <a:lnTo>
                  <a:pt x="22318" y="5613"/>
                </a:lnTo>
                <a:lnTo>
                  <a:pt x="22242" y="5387"/>
                </a:lnTo>
                <a:lnTo>
                  <a:pt x="22166" y="5160"/>
                </a:lnTo>
                <a:lnTo>
                  <a:pt x="22053" y="4933"/>
                </a:lnTo>
                <a:lnTo>
                  <a:pt x="21940" y="4706"/>
                </a:lnTo>
                <a:lnTo>
                  <a:pt x="21807" y="4498"/>
                </a:lnTo>
                <a:lnTo>
                  <a:pt x="21675" y="4272"/>
                </a:lnTo>
                <a:lnTo>
                  <a:pt x="21373" y="3875"/>
                </a:lnTo>
                <a:lnTo>
                  <a:pt x="21051" y="3478"/>
                </a:lnTo>
                <a:lnTo>
                  <a:pt x="20976" y="3421"/>
                </a:lnTo>
                <a:lnTo>
                  <a:pt x="20919" y="3365"/>
                </a:lnTo>
                <a:lnTo>
                  <a:pt x="20862" y="3327"/>
                </a:lnTo>
                <a:lnTo>
                  <a:pt x="20787" y="3308"/>
                </a:lnTo>
                <a:lnTo>
                  <a:pt x="20655" y="3308"/>
                </a:lnTo>
                <a:lnTo>
                  <a:pt x="20503" y="3327"/>
                </a:lnTo>
                <a:lnTo>
                  <a:pt x="20371" y="3402"/>
                </a:lnTo>
                <a:lnTo>
                  <a:pt x="20258" y="3478"/>
                </a:lnTo>
                <a:lnTo>
                  <a:pt x="20163" y="3591"/>
                </a:lnTo>
                <a:lnTo>
                  <a:pt x="20107" y="3724"/>
                </a:lnTo>
                <a:lnTo>
                  <a:pt x="19993" y="4045"/>
                </a:lnTo>
                <a:lnTo>
                  <a:pt x="19918" y="4347"/>
                </a:lnTo>
                <a:lnTo>
                  <a:pt x="19861" y="4668"/>
                </a:lnTo>
                <a:lnTo>
                  <a:pt x="19823" y="4990"/>
                </a:lnTo>
                <a:lnTo>
                  <a:pt x="19804" y="5292"/>
                </a:lnTo>
                <a:lnTo>
                  <a:pt x="19823" y="5613"/>
                </a:lnTo>
                <a:lnTo>
                  <a:pt x="19861" y="5916"/>
                </a:lnTo>
                <a:lnTo>
                  <a:pt x="19936" y="6237"/>
                </a:lnTo>
                <a:lnTo>
                  <a:pt x="19407" y="5935"/>
                </a:lnTo>
                <a:lnTo>
                  <a:pt x="18897" y="5651"/>
                </a:lnTo>
                <a:lnTo>
                  <a:pt x="18368" y="5387"/>
                </a:lnTo>
                <a:lnTo>
                  <a:pt x="17877" y="5160"/>
                </a:lnTo>
                <a:lnTo>
                  <a:pt x="17178" y="4839"/>
                </a:lnTo>
                <a:lnTo>
                  <a:pt x="16478" y="4574"/>
                </a:lnTo>
                <a:lnTo>
                  <a:pt x="16554" y="4272"/>
                </a:lnTo>
                <a:lnTo>
                  <a:pt x="16611" y="3950"/>
                </a:lnTo>
                <a:lnTo>
                  <a:pt x="16648" y="3648"/>
                </a:lnTo>
                <a:lnTo>
                  <a:pt x="16629" y="3346"/>
                </a:lnTo>
                <a:lnTo>
                  <a:pt x="16592" y="3043"/>
                </a:lnTo>
                <a:lnTo>
                  <a:pt x="16516" y="2760"/>
                </a:lnTo>
                <a:lnTo>
                  <a:pt x="16422" y="2476"/>
                </a:lnTo>
                <a:lnTo>
                  <a:pt x="16289" y="2193"/>
                </a:lnTo>
                <a:lnTo>
                  <a:pt x="16138" y="1928"/>
                </a:lnTo>
                <a:lnTo>
                  <a:pt x="15968" y="1683"/>
                </a:lnTo>
                <a:lnTo>
                  <a:pt x="15760" y="1456"/>
                </a:lnTo>
                <a:lnTo>
                  <a:pt x="15533" y="1248"/>
                </a:lnTo>
                <a:lnTo>
                  <a:pt x="15288" y="1059"/>
                </a:lnTo>
                <a:lnTo>
                  <a:pt x="15023" y="889"/>
                </a:lnTo>
                <a:lnTo>
                  <a:pt x="14721" y="757"/>
                </a:lnTo>
                <a:lnTo>
                  <a:pt x="14419" y="643"/>
                </a:lnTo>
                <a:lnTo>
                  <a:pt x="14267" y="624"/>
                </a:lnTo>
                <a:lnTo>
                  <a:pt x="14097" y="624"/>
                </a:lnTo>
                <a:lnTo>
                  <a:pt x="13946" y="681"/>
                </a:lnTo>
                <a:lnTo>
                  <a:pt x="13795" y="757"/>
                </a:lnTo>
                <a:lnTo>
                  <a:pt x="13682" y="870"/>
                </a:lnTo>
                <a:lnTo>
                  <a:pt x="13587" y="1002"/>
                </a:lnTo>
                <a:lnTo>
                  <a:pt x="13549" y="1078"/>
                </a:lnTo>
                <a:lnTo>
                  <a:pt x="13530" y="1154"/>
                </a:lnTo>
                <a:lnTo>
                  <a:pt x="13511" y="1248"/>
                </a:lnTo>
                <a:lnTo>
                  <a:pt x="13511" y="1324"/>
                </a:lnTo>
                <a:lnTo>
                  <a:pt x="13568" y="1702"/>
                </a:lnTo>
                <a:lnTo>
                  <a:pt x="13644" y="2042"/>
                </a:lnTo>
                <a:lnTo>
                  <a:pt x="13738" y="2401"/>
                </a:lnTo>
                <a:lnTo>
                  <a:pt x="13852" y="2722"/>
                </a:lnTo>
                <a:lnTo>
                  <a:pt x="14003" y="3043"/>
                </a:lnTo>
                <a:lnTo>
                  <a:pt x="14154" y="3365"/>
                </a:lnTo>
                <a:lnTo>
                  <a:pt x="14324" y="3667"/>
                </a:lnTo>
                <a:lnTo>
                  <a:pt x="14532" y="3950"/>
                </a:lnTo>
                <a:lnTo>
                  <a:pt x="13984" y="3799"/>
                </a:lnTo>
                <a:lnTo>
                  <a:pt x="13417" y="3667"/>
                </a:lnTo>
                <a:lnTo>
                  <a:pt x="12869" y="3554"/>
                </a:lnTo>
                <a:lnTo>
                  <a:pt x="12302" y="3459"/>
                </a:lnTo>
                <a:lnTo>
                  <a:pt x="11735" y="3383"/>
                </a:lnTo>
                <a:lnTo>
                  <a:pt x="11168" y="3308"/>
                </a:lnTo>
                <a:lnTo>
                  <a:pt x="10601" y="3270"/>
                </a:lnTo>
                <a:lnTo>
                  <a:pt x="10034" y="3232"/>
                </a:lnTo>
                <a:lnTo>
                  <a:pt x="9694" y="2571"/>
                </a:lnTo>
                <a:lnTo>
                  <a:pt x="9524" y="2250"/>
                </a:lnTo>
                <a:lnTo>
                  <a:pt x="9335" y="1928"/>
                </a:lnTo>
                <a:lnTo>
                  <a:pt x="9127" y="1626"/>
                </a:lnTo>
                <a:lnTo>
                  <a:pt x="8919" y="1343"/>
                </a:lnTo>
                <a:lnTo>
                  <a:pt x="8693" y="1078"/>
                </a:lnTo>
                <a:lnTo>
                  <a:pt x="8447" y="832"/>
                </a:lnTo>
                <a:lnTo>
                  <a:pt x="8201" y="624"/>
                </a:lnTo>
                <a:lnTo>
                  <a:pt x="7918" y="436"/>
                </a:lnTo>
                <a:lnTo>
                  <a:pt x="7634" y="265"/>
                </a:lnTo>
                <a:lnTo>
                  <a:pt x="7313" y="152"/>
                </a:lnTo>
                <a:lnTo>
                  <a:pt x="6973" y="58"/>
                </a:lnTo>
                <a:lnTo>
                  <a:pt x="6803" y="39"/>
                </a:lnTo>
                <a:lnTo>
                  <a:pt x="6614" y="20"/>
                </a:lnTo>
                <a:lnTo>
                  <a:pt x="6425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9" name="Google Shape;3079;p43"/>
          <p:cNvSpPr/>
          <p:nvPr/>
        </p:nvSpPr>
        <p:spPr>
          <a:xfrm>
            <a:off x="5367200" y="138850"/>
            <a:ext cx="669925" cy="383625"/>
          </a:xfrm>
          <a:custGeom>
            <a:rect b="b" l="l" r="r" t="t"/>
            <a:pathLst>
              <a:path extrusionOk="0" h="15345" w="26797">
                <a:moveTo>
                  <a:pt x="20938" y="5197"/>
                </a:moveTo>
                <a:lnTo>
                  <a:pt x="20995" y="5348"/>
                </a:lnTo>
                <a:lnTo>
                  <a:pt x="21051" y="5480"/>
                </a:lnTo>
                <a:lnTo>
                  <a:pt x="21108" y="5632"/>
                </a:lnTo>
                <a:lnTo>
                  <a:pt x="21127" y="5764"/>
                </a:lnTo>
                <a:lnTo>
                  <a:pt x="21146" y="5915"/>
                </a:lnTo>
                <a:lnTo>
                  <a:pt x="21127" y="6047"/>
                </a:lnTo>
                <a:lnTo>
                  <a:pt x="21108" y="6198"/>
                </a:lnTo>
                <a:lnTo>
                  <a:pt x="21051" y="6331"/>
                </a:lnTo>
                <a:lnTo>
                  <a:pt x="20995" y="6047"/>
                </a:lnTo>
                <a:lnTo>
                  <a:pt x="20957" y="5764"/>
                </a:lnTo>
                <a:lnTo>
                  <a:pt x="20938" y="5480"/>
                </a:lnTo>
                <a:lnTo>
                  <a:pt x="20938" y="5197"/>
                </a:lnTo>
                <a:close/>
                <a:moveTo>
                  <a:pt x="6236" y="0"/>
                </a:moveTo>
                <a:lnTo>
                  <a:pt x="6028" y="19"/>
                </a:lnTo>
                <a:lnTo>
                  <a:pt x="5820" y="38"/>
                </a:lnTo>
                <a:lnTo>
                  <a:pt x="5745" y="57"/>
                </a:lnTo>
                <a:lnTo>
                  <a:pt x="5669" y="95"/>
                </a:lnTo>
                <a:lnTo>
                  <a:pt x="5612" y="132"/>
                </a:lnTo>
                <a:lnTo>
                  <a:pt x="5556" y="170"/>
                </a:lnTo>
                <a:lnTo>
                  <a:pt x="5461" y="284"/>
                </a:lnTo>
                <a:lnTo>
                  <a:pt x="5405" y="416"/>
                </a:lnTo>
                <a:lnTo>
                  <a:pt x="5367" y="567"/>
                </a:lnTo>
                <a:lnTo>
                  <a:pt x="5367" y="718"/>
                </a:lnTo>
                <a:lnTo>
                  <a:pt x="5386" y="851"/>
                </a:lnTo>
                <a:lnTo>
                  <a:pt x="5442" y="1002"/>
                </a:lnTo>
                <a:lnTo>
                  <a:pt x="5594" y="1304"/>
                </a:lnTo>
                <a:lnTo>
                  <a:pt x="5783" y="1625"/>
                </a:lnTo>
                <a:lnTo>
                  <a:pt x="6009" y="1928"/>
                </a:lnTo>
                <a:lnTo>
                  <a:pt x="6236" y="2230"/>
                </a:lnTo>
                <a:lnTo>
                  <a:pt x="6482" y="2514"/>
                </a:lnTo>
                <a:lnTo>
                  <a:pt x="6765" y="2778"/>
                </a:lnTo>
                <a:lnTo>
                  <a:pt x="7049" y="3024"/>
                </a:lnTo>
                <a:lnTo>
                  <a:pt x="7351" y="3251"/>
                </a:lnTo>
                <a:lnTo>
                  <a:pt x="6671" y="3307"/>
                </a:lnTo>
                <a:lnTo>
                  <a:pt x="6009" y="3383"/>
                </a:lnTo>
                <a:lnTo>
                  <a:pt x="5329" y="3496"/>
                </a:lnTo>
                <a:lnTo>
                  <a:pt x="4668" y="3628"/>
                </a:lnTo>
                <a:lnTo>
                  <a:pt x="4573" y="3591"/>
                </a:lnTo>
                <a:lnTo>
                  <a:pt x="4479" y="3553"/>
                </a:lnTo>
                <a:lnTo>
                  <a:pt x="4025" y="3477"/>
                </a:lnTo>
                <a:lnTo>
                  <a:pt x="3534" y="3439"/>
                </a:lnTo>
                <a:lnTo>
                  <a:pt x="3042" y="3421"/>
                </a:lnTo>
                <a:lnTo>
                  <a:pt x="2816" y="3439"/>
                </a:lnTo>
                <a:lnTo>
                  <a:pt x="2570" y="3458"/>
                </a:lnTo>
                <a:lnTo>
                  <a:pt x="2324" y="3496"/>
                </a:lnTo>
                <a:lnTo>
                  <a:pt x="2079" y="3534"/>
                </a:lnTo>
                <a:lnTo>
                  <a:pt x="1852" y="3591"/>
                </a:lnTo>
                <a:lnTo>
                  <a:pt x="1625" y="3666"/>
                </a:lnTo>
                <a:lnTo>
                  <a:pt x="1398" y="3761"/>
                </a:lnTo>
                <a:lnTo>
                  <a:pt x="1191" y="3855"/>
                </a:lnTo>
                <a:lnTo>
                  <a:pt x="983" y="3969"/>
                </a:lnTo>
                <a:lnTo>
                  <a:pt x="794" y="4120"/>
                </a:lnTo>
                <a:lnTo>
                  <a:pt x="643" y="4233"/>
                </a:lnTo>
                <a:lnTo>
                  <a:pt x="510" y="4365"/>
                </a:lnTo>
                <a:lnTo>
                  <a:pt x="397" y="4517"/>
                </a:lnTo>
                <a:lnTo>
                  <a:pt x="283" y="4668"/>
                </a:lnTo>
                <a:lnTo>
                  <a:pt x="189" y="4819"/>
                </a:lnTo>
                <a:lnTo>
                  <a:pt x="113" y="4989"/>
                </a:lnTo>
                <a:lnTo>
                  <a:pt x="57" y="5159"/>
                </a:lnTo>
                <a:lnTo>
                  <a:pt x="19" y="5329"/>
                </a:lnTo>
                <a:lnTo>
                  <a:pt x="0" y="5499"/>
                </a:lnTo>
                <a:lnTo>
                  <a:pt x="19" y="5669"/>
                </a:lnTo>
                <a:lnTo>
                  <a:pt x="38" y="5839"/>
                </a:lnTo>
                <a:lnTo>
                  <a:pt x="76" y="6009"/>
                </a:lnTo>
                <a:lnTo>
                  <a:pt x="151" y="6180"/>
                </a:lnTo>
                <a:lnTo>
                  <a:pt x="246" y="6331"/>
                </a:lnTo>
                <a:lnTo>
                  <a:pt x="378" y="6482"/>
                </a:lnTo>
                <a:lnTo>
                  <a:pt x="529" y="6614"/>
                </a:lnTo>
                <a:lnTo>
                  <a:pt x="661" y="6728"/>
                </a:lnTo>
                <a:lnTo>
                  <a:pt x="813" y="6822"/>
                </a:lnTo>
                <a:lnTo>
                  <a:pt x="983" y="6898"/>
                </a:lnTo>
                <a:lnTo>
                  <a:pt x="1134" y="6973"/>
                </a:lnTo>
                <a:lnTo>
                  <a:pt x="1304" y="7011"/>
                </a:lnTo>
                <a:lnTo>
                  <a:pt x="1474" y="7049"/>
                </a:lnTo>
                <a:lnTo>
                  <a:pt x="1644" y="7068"/>
                </a:lnTo>
                <a:lnTo>
                  <a:pt x="1814" y="7087"/>
                </a:lnTo>
                <a:lnTo>
                  <a:pt x="1984" y="7087"/>
                </a:lnTo>
                <a:lnTo>
                  <a:pt x="2154" y="7068"/>
                </a:lnTo>
                <a:lnTo>
                  <a:pt x="2494" y="6992"/>
                </a:lnTo>
                <a:lnTo>
                  <a:pt x="2835" y="6898"/>
                </a:lnTo>
                <a:lnTo>
                  <a:pt x="3194" y="6746"/>
                </a:lnTo>
                <a:lnTo>
                  <a:pt x="3515" y="6576"/>
                </a:lnTo>
                <a:lnTo>
                  <a:pt x="3836" y="6369"/>
                </a:lnTo>
                <a:lnTo>
                  <a:pt x="4138" y="6142"/>
                </a:lnTo>
                <a:lnTo>
                  <a:pt x="4441" y="5896"/>
                </a:lnTo>
                <a:lnTo>
                  <a:pt x="4705" y="5632"/>
                </a:lnTo>
                <a:lnTo>
                  <a:pt x="4932" y="5348"/>
                </a:lnTo>
                <a:lnTo>
                  <a:pt x="5140" y="5065"/>
                </a:lnTo>
                <a:lnTo>
                  <a:pt x="5310" y="4781"/>
                </a:lnTo>
                <a:lnTo>
                  <a:pt x="6066" y="4649"/>
                </a:lnTo>
                <a:lnTo>
                  <a:pt x="6803" y="4536"/>
                </a:lnTo>
                <a:lnTo>
                  <a:pt x="6519" y="4781"/>
                </a:lnTo>
                <a:lnTo>
                  <a:pt x="6274" y="5046"/>
                </a:lnTo>
                <a:lnTo>
                  <a:pt x="6028" y="5329"/>
                </a:lnTo>
                <a:lnTo>
                  <a:pt x="5801" y="5632"/>
                </a:lnTo>
                <a:lnTo>
                  <a:pt x="5594" y="5953"/>
                </a:lnTo>
                <a:lnTo>
                  <a:pt x="5386" y="6274"/>
                </a:lnTo>
                <a:lnTo>
                  <a:pt x="5216" y="6614"/>
                </a:lnTo>
                <a:lnTo>
                  <a:pt x="5046" y="6954"/>
                </a:lnTo>
                <a:lnTo>
                  <a:pt x="5008" y="7087"/>
                </a:lnTo>
                <a:lnTo>
                  <a:pt x="4970" y="7219"/>
                </a:lnTo>
                <a:lnTo>
                  <a:pt x="4970" y="7351"/>
                </a:lnTo>
                <a:lnTo>
                  <a:pt x="4989" y="7483"/>
                </a:lnTo>
                <a:lnTo>
                  <a:pt x="5008" y="7616"/>
                </a:lnTo>
                <a:lnTo>
                  <a:pt x="5064" y="7729"/>
                </a:lnTo>
                <a:lnTo>
                  <a:pt x="5121" y="7824"/>
                </a:lnTo>
                <a:lnTo>
                  <a:pt x="5197" y="7918"/>
                </a:lnTo>
                <a:lnTo>
                  <a:pt x="5291" y="7994"/>
                </a:lnTo>
                <a:lnTo>
                  <a:pt x="5386" y="8069"/>
                </a:lnTo>
                <a:lnTo>
                  <a:pt x="5499" y="8126"/>
                </a:lnTo>
                <a:lnTo>
                  <a:pt x="5612" y="8145"/>
                </a:lnTo>
                <a:lnTo>
                  <a:pt x="5745" y="8164"/>
                </a:lnTo>
                <a:lnTo>
                  <a:pt x="5877" y="8145"/>
                </a:lnTo>
                <a:lnTo>
                  <a:pt x="6009" y="8107"/>
                </a:lnTo>
                <a:lnTo>
                  <a:pt x="6142" y="8050"/>
                </a:lnTo>
                <a:lnTo>
                  <a:pt x="6444" y="7899"/>
                </a:lnTo>
                <a:lnTo>
                  <a:pt x="6746" y="7729"/>
                </a:lnTo>
                <a:lnTo>
                  <a:pt x="7030" y="7540"/>
                </a:lnTo>
                <a:lnTo>
                  <a:pt x="7313" y="7351"/>
                </a:lnTo>
                <a:lnTo>
                  <a:pt x="7597" y="7143"/>
                </a:lnTo>
                <a:lnTo>
                  <a:pt x="7861" y="6935"/>
                </a:lnTo>
                <a:lnTo>
                  <a:pt x="8107" y="6728"/>
                </a:lnTo>
                <a:lnTo>
                  <a:pt x="8353" y="6501"/>
                </a:lnTo>
                <a:lnTo>
                  <a:pt x="8598" y="6255"/>
                </a:lnTo>
                <a:lnTo>
                  <a:pt x="8825" y="6009"/>
                </a:lnTo>
                <a:lnTo>
                  <a:pt x="9052" y="5764"/>
                </a:lnTo>
                <a:lnTo>
                  <a:pt x="9260" y="5499"/>
                </a:lnTo>
                <a:lnTo>
                  <a:pt x="9467" y="5235"/>
                </a:lnTo>
                <a:lnTo>
                  <a:pt x="9656" y="4951"/>
                </a:lnTo>
                <a:lnTo>
                  <a:pt x="9845" y="4668"/>
                </a:lnTo>
                <a:lnTo>
                  <a:pt x="10015" y="4365"/>
                </a:lnTo>
                <a:lnTo>
                  <a:pt x="10545" y="4384"/>
                </a:lnTo>
                <a:lnTo>
                  <a:pt x="11093" y="4422"/>
                </a:lnTo>
                <a:lnTo>
                  <a:pt x="11622" y="4479"/>
                </a:lnTo>
                <a:lnTo>
                  <a:pt x="12151" y="4536"/>
                </a:lnTo>
                <a:lnTo>
                  <a:pt x="12680" y="4611"/>
                </a:lnTo>
                <a:lnTo>
                  <a:pt x="13209" y="4706"/>
                </a:lnTo>
                <a:lnTo>
                  <a:pt x="13738" y="4819"/>
                </a:lnTo>
                <a:lnTo>
                  <a:pt x="14267" y="4932"/>
                </a:lnTo>
                <a:lnTo>
                  <a:pt x="14078" y="5046"/>
                </a:lnTo>
                <a:lnTo>
                  <a:pt x="13889" y="5159"/>
                </a:lnTo>
                <a:lnTo>
                  <a:pt x="13493" y="5348"/>
                </a:lnTo>
                <a:lnTo>
                  <a:pt x="12699" y="5669"/>
                </a:lnTo>
                <a:lnTo>
                  <a:pt x="12378" y="5821"/>
                </a:lnTo>
                <a:lnTo>
                  <a:pt x="12056" y="6009"/>
                </a:lnTo>
                <a:lnTo>
                  <a:pt x="11905" y="6123"/>
                </a:lnTo>
                <a:lnTo>
                  <a:pt x="11773" y="6236"/>
                </a:lnTo>
                <a:lnTo>
                  <a:pt x="11641" y="6369"/>
                </a:lnTo>
                <a:lnTo>
                  <a:pt x="11527" y="6501"/>
                </a:lnTo>
                <a:lnTo>
                  <a:pt x="11433" y="6652"/>
                </a:lnTo>
                <a:lnTo>
                  <a:pt x="11357" y="6784"/>
                </a:lnTo>
                <a:lnTo>
                  <a:pt x="11282" y="6954"/>
                </a:lnTo>
                <a:lnTo>
                  <a:pt x="11244" y="7124"/>
                </a:lnTo>
                <a:lnTo>
                  <a:pt x="11225" y="7295"/>
                </a:lnTo>
                <a:lnTo>
                  <a:pt x="11244" y="7483"/>
                </a:lnTo>
                <a:lnTo>
                  <a:pt x="11282" y="7672"/>
                </a:lnTo>
                <a:lnTo>
                  <a:pt x="11338" y="7861"/>
                </a:lnTo>
                <a:lnTo>
                  <a:pt x="11452" y="8088"/>
                </a:lnTo>
                <a:lnTo>
                  <a:pt x="11546" y="8258"/>
                </a:lnTo>
                <a:lnTo>
                  <a:pt x="11678" y="8409"/>
                </a:lnTo>
                <a:lnTo>
                  <a:pt x="11811" y="8542"/>
                </a:lnTo>
                <a:lnTo>
                  <a:pt x="11962" y="8636"/>
                </a:lnTo>
                <a:lnTo>
                  <a:pt x="12113" y="8693"/>
                </a:lnTo>
                <a:lnTo>
                  <a:pt x="12264" y="8750"/>
                </a:lnTo>
                <a:lnTo>
                  <a:pt x="12604" y="8750"/>
                </a:lnTo>
                <a:lnTo>
                  <a:pt x="12774" y="8731"/>
                </a:lnTo>
                <a:lnTo>
                  <a:pt x="12963" y="8674"/>
                </a:lnTo>
                <a:lnTo>
                  <a:pt x="13152" y="8617"/>
                </a:lnTo>
                <a:lnTo>
                  <a:pt x="13341" y="8523"/>
                </a:lnTo>
                <a:lnTo>
                  <a:pt x="13530" y="8428"/>
                </a:lnTo>
                <a:lnTo>
                  <a:pt x="13719" y="8315"/>
                </a:lnTo>
                <a:lnTo>
                  <a:pt x="13908" y="8202"/>
                </a:lnTo>
                <a:lnTo>
                  <a:pt x="14267" y="7899"/>
                </a:lnTo>
                <a:lnTo>
                  <a:pt x="14645" y="7578"/>
                </a:lnTo>
                <a:lnTo>
                  <a:pt x="14985" y="7238"/>
                </a:lnTo>
                <a:lnTo>
                  <a:pt x="15307" y="6879"/>
                </a:lnTo>
                <a:lnTo>
                  <a:pt x="15590" y="6501"/>
                </a:lnTo>
                <a:lnTo>
                  <a:pt x="15855" y="6161"/>
                </a:lnTo>
                <a:lnTo>
                  <a:pt x="16044" y="5821"/>
                </a:lnTo>
                <a:lnTo>
                  <a:pt x="16195" y="5499"/>
                </a:lnTo>
                <a:lnTo>
                  <a:pt x="16251" y="5518"/>
                </a:lnTo>
                <a:lnTo>
                  <a:pt x="17102" y="5839"/>
                </a:lnTo>
                <a:lnTo>
                  <a:pt x="18009" y="6217"/>
                </a:lnTo>
                <a:lnTo>
                  <a:pt x="18916" y="6671"/>
                </a:lnTo>
                <a:lnTo>
                  <a:pt x="19351" y="6898"/>
                </a:lnTo>
                <a:lnTo>
                  <a:pt x="19804" y="7143"/>
                </a:lnTo>
                <a:lnTo>
                  <a:pt x="19426" y="7257"/>
                </a:lnTo>
                <a:lnTo>
                  <a:pt x="19256" y="7313"/>
                </a:lnTo>
                <a:lnTo>
                  <a:pt x="19086" y="7370"/>
                </a:lnTo>
                <a:lnTo>
                  <a:pt x="18727" y="7540"/>
                </a:lnTo>
                <a:lnTo>
                  <a:pt x="18406" y="7729"/>
                </a:lnTo>
                <a:lnTo>
                  <a:pt x="18273" y="7843"/>
                </a:lnTo>
                <a:lnTo>
                  <a:pt x="18122" y="7956"/>
                </a:lnTo>
                <a:lnTo>
                  <a:pt x="18009" y="8069"/>
                </a:lnTo>
                <a:lnTo>
                  <a:pt x="17877" y="8202"/>
                </a:lnTo>
                <a:lnTo>
                  <a:pt x="17782" y="8334"/>
                </a:lnTo>
                <a:lnTo>
                  <a:pt x="17688" y="8466"/>
                </a:lnTo>
                <a:lnTo>
                  <a:pt x="17593" y="8617"/>
                </a:lnTo>
                <a:lnTo>
                  <a:pt x="17518" y="8787"/>
                </a:lnTo>
                <a:lnTo>
                  <a:pt x="17461" y="8957"/>
                </a:lnTo>
                <a:lnTo>
                  <a:pt x="17404" y="9128"/>
                </a:lnTo>
                <a:lnTo>
                  <a:pt x="17366" y="9316"/>
                </a:lnTo>
                <a:lnTo>
                  <a:pt x="17329" y="9524"/>
                </a:lnTo>
                <a:lnTo>
                  <a:pt x="17348" y="9676"/>
                </a:lnTo>
                <a:lnTo>
                  <a:pt x="17385" y="9808"/>
                </a:lnTo>
                <a:lnTo>
                  <a:pt x="17461" y="9959"/>
                </a:lnTo>
                <a:lnTo>
                  <a:pt x="17574" y="10072"/>
                </a:lnTo>
                <a:lnTo>
                  <a:pt x="17688" y="10186"/>
                </a:lnTo>
                <a:lnTo>
                  <a:pt x="17820" y="10261"/>
                </a:lnTo>
                <a:lnTo>
                  <a:pt x="17971" y="10299"/>
                </a:lnTo>
                <a:lnTo>
                  <a:pt x="18122" y="10318"/>
                </a:lnTo>
                <a:lnTo>
                  <a:pt x="18651" y="10224"/>
                </a:lnTo>
                <a:lnTo>
                  <a:pt x="19162" y="10091"/>
                </a:lnTo>
                <a:lnTo>
                  <a:pt x="19407" y="10016"/>
                </a:lnTo>
                <a:lnTo>
                  <a:pt x="19653" y="9921"/>
                </a:lnTo>
                <a:lnTo>
                  <a:pt x="19899" y="9808"/>
                </a:lnTo>
                <a:lnTo>
                  <a:pt x="20125" y="9694"/>
                </a:lnTo>
                <a:lnTo>
                  <a:pt x="20352" y="9581"/>
                </a:lnTo>
                <a:lnTo>
                  <a:pt x="20560" y="9430"/>
                </a:lnTo>
                <a:lnTo>
                  <a:pt x="20768" y="9298"/>
                </a:lnTo>
                <a:lnTo>
                  <a:pt x="20976" y="9128"/>
                </a:lnTo>
                <a:lnTo>
                  <a:pt x="21165" y="8957"/>
                </a:lnTo>
                <a:lnTo>
                  <a:pt x="21354" y="8768"/>
                </a:lnTo>
                <a:lnTo>
                  <a:pt x="21524" y="8580"/>
                </a:lnTo>
                <a:lnTo>
                  <a:pt x="21694" y="8353"/>
                </a:lnTo>
                <a:lnTo>
                  <a:pt x="22317" y="8825"/>
                </a:lnTo>
                <a:lnTo>
                  <a:pt x="22903" y="9316"/>
                </a:lnTo>
                <a:lnTo>
                  <a:pt x="23451" y="9827"/>
                </a:lnTo>
                <a:lnTo>
                  <a:pt x="23980" y="10356"/>
                </a:lnTo>
                <a:lnTo>
                  <a:pt x="23640" y="10469"/>
                </a:lnTo>
                <a:lnTo>
                  <a:pt x="23319" y="10583"/>
                </a:lnTo>
                <a:lnTo>
                  <a:pt x="22998" y="10734"/>
                </a:lnTo>
                <a:lnTo>
                  <a:pt x="22676" y="10904"/>
                </a:lnTo>
                <a:lnTo>
                  <a:pt x="22393" y="11093"/>
                </a:lnTo>
                <a:lnTo>
                  <a:pt x="22110" y="11301"/>
                </a:lnTo>
                <a:lnTo>
                  <a:pt x="21845" y="11509"/>
                </a:lnTo>
                <a:lnTo>
                  <a:pt x="21599" y="11735"/>
                </a:lnTo>
                <a:lnTo>
                  <a:pt x="21486" y="11868"/>
                </a:lnTo>
                <a:lnTo>
                  <a:pt x="21391" y="12000"/>
                </a:lnTo>
                <a:lnTo>
                  <a:pt x="21354" y="12151"/>
                </a:lnTo>
                <a:lnTo>
                  <a:pt x="21335" y="12283"/>
                </a:lnTo>
                <a:lnTo>
                  <a:pt x="21354" y="12416"/>
                </a:lnTo>
                <a:lnTo>
                  <a:pt x="21373" y="12548"/>
                </a:lnTo>
                <a:lnTo>
                  <a:pt x="21448" y="12661"/>
                </a:lnTo>
                <a:lnTo>
                  <a:pt x="21524" y="12775"/>
                </a:lnTo>
                <a:lnTo>
                  <a:pt x="21618" y="12869"/>
                </a:lnTo>
                <a:lnTo>
                  <a:pt x="21732" y="12945"/>
                </a:lnTo>
                <a:lnTo>
                  <a:pt x="21864" y="13020"/>
                </a:lnTo>
                <a:lnTo>
                  <a:pt x="21996" y="13058"/>
                </a:lnTo>
                <a:lnTo>
                  <a:pt x="22128" y="13096"/>
                </a:lnTo>
                <a:lnTo>
                  <a:pt x="22280" y="13096"/>
                </a:lnTo>
                <a:lnTo>
                  <a:pt x="22431" y="13077"/>
                </a:lnTo>
                <a:lnTo>
                  <a:pt x="22582" y="13020"/>
                </a:lnTo>
                <a:lnTo>
                  <a:pt x="24717" y="12113"/>
                </a:lnTo>
                <a:lnTo>
                  <a:pt x="24831" y="12151"/>
                </a:lnTo>
                <a:lnTo>
                  <a:pt x="24944" y="12189"/>
                </a:lnTo>
                <a:lnTo>
                  <a:pt x="25039" y="12208"/>
                </a:lnTo>
                <a:lnTo>
                  <a:pt x="25246" y="12208"/>
                </a:lnTo>
                <a:lnTo>
                  <a:pt x="25341" y="12189"/>
                </a:lnTo>
                <a:lnTo>
                  <a:pt x="25549" y="12529"/>
                </a:lnTo>
                <a:lnTo>
                  <a:pt x="25719" y="12888"/>
                </a:lnTo>
                <a:lnTo>
                  <a:pt x="25889" y="13247"/>
                </a:lnTo>
                <a:lnTo>
                  <a:pt x="26021" y="13625"/>
                </a:lnTo>
                <a:lnTo>
                  <a:pt x="26154" y="13984"/>
                </a:lnTo>
                <a:lnTo>
                  <a:pt x="26248" y="14381"/>
                </a:lnTo>
                <a:lnTo>
                  <a:pt x="26324" y="14759"/>
                </a:lnTo>
                <a:lnTo>
                  <a:pt x="26399" y="15156"/>
                </a:lnTo>
                <a:lnTo>
                  <a:pt x="26418" y="15231"/>
                </a:lnTo>
                <a:lnTo>
                  <a:pt x="26475" y="15307"/>
                </a:lnTo>
                <a:lnTo>
                  <a:pt x="26531" y="15345"/>
                </a:lnTo>
                <a:lnTo>
                  <a:pt x="26683" y="15345"/>
                </a:lnTo>
                <a:lnTo>
                  <a:pt x="26739" y="15307"/>
                </a:lnTo>
                <a:lnTo>
                  <a:pt x="26777" y="15250"/>
                </a:lnTo>
                <a:lnTo>
                  <a:pt x="26796" y="15156"/>
                </a:lnTo>
                <a:lnTo>
                  <a:pt x="26777" y="14702"/>
                </a:lnTo>
                <a:lnTo>
                  <a:pt x="26720" y="14268"/>
                </a:lnTo>
                <a:lnTo>
                  <a:pt x="26645" y="13833"/>
                </a:lnTo>
                <a:lnTo>
                  <a:pt x="26531" y="13417"/>
                </a:lnTo>
                <a:lnTo>
                  <a:pt x="26399" y="13001"/>
                </a:lnTo>
                <a:lnTo>
                  <a:pt x="26248" y="12586"/>
                </a:lnTo>
                <a:lnTo>
                  <a:pt x="26059" y="12189"/>
                </a:lnTo>
                <a:lnTo>
                  <a:pt x="25851" y="11792"/>
                </a:lnTo>
                <a:lnTo>
                  <a:pt x="25965" y="11603"/>
                </a:lnTo>
                <a:lnTo>
                  <a:pt x="26021" y="11414"/>
                </a:lnTo>
                <a:lnTo>
                  <a:pt x="26191" y="11244"/>
                </a:lnTo>
                <a:lnTo>
                  <a:pt x="26286" y="11150"/>
                </a:lnTo>
                <a:lnTo>
                  <a:pt x="26361" y="11036"/>
                </a:lnTo>
                <a:lnTo>
                  <a:pt x="26456" y="10847"/>
                </a:lnTo>
                <a:lnTo>
                  <a:pt x="26513" y="10677"/>
                </a:lnTo>
                <a:lnTo>
                  <a:pt x="26569" y="10488"/>
                </a:lnTo>
                <a:lnTo>
                  <a:pt x="26588" y="10299"/>
                </a:lnTo>
                <a:lnTo>
                  <a:pt x="26607" y="10110"/>
                </a:lnTo>
                <a:lnTo>
                  <a:pt x="26607" y="9902"/>
                </a:lnTo>
                <a:lnTo>
                  <a:pt x="26588" y="9505"/>
                </a:lnTo>
                <a:lnTo>
                  <a:pt x="26399" y="6879"/>
                </a:lnTo>
                <a:lnTo>
                  <a:pt x="26380" y="6784"/>
                </a:lnTo>
                <a:lnTo>
                  <a:pt x="26361" y="6709"/>
                </a:lnTo>
                <a:lnTo>
                  <a:pt x="26324" y="6633"/>
                </a:lnTo>
                <a:lnTo>
                  <a:pt x="26267" y="6558"/>
                </a:lnTo>
                <a:lnTo>
                  <a:pt x="26154" y="6425"/>
                </a:lnTo>
                <a:lnTo>
                  <a:pt x="26002" y="6331"/>
                </a:lnTo>
                <a:lnTo>
                  <a:pt x="25927" y="6293"/>
                </a:lnTo>
                <a:lnTo>
                  <a:pt x="25851" y="6274"/>
                </a:lnTo>
                <a:lnTo>
                  <a:pt x="25681" y="6274"/>
                </a:lnTo>
                <a:lnTo>
                  <a:pt x="25606" y="6293"/>
                </a:lnTo>
                <a:lnTo>
                  <a:pt x="25511" y="6331"/>
                </a:lnTo>
                <a:lnTo>
                  <a:pt x="25435" y="6387"/>
                </a:lnTo>
                <a:lnTo>
                  <a:pt x="25379" y="6463"/>
                </a:lnTo>
                <a:lnTo>
                  <a:pt x="25095" y="6803"/>
                </a:lnTo>
                <a:lnTo>
                  <a:pt x="24869" y="7200"/>
                </a:lnTo>
                <a:lnTo>
                  <a:pt x="24661" y="7597"/>
                </a:lnTo>
                <a:lnTo>
                  <a:pt x="24585" y="7805"/>
                </a:lnTo>
                <a:lnTo>
                  <a:pt x="24510" y="8031"/>
                </a:lnTo>
                <a:lnTo>
                  <a:pt x="24453" y="8239"/>
                </a:lnTo>
                <a:lnTo>
                  <a:pt x="24396" y="8466"/>
                </a:lnTo>
                <a:lnTo>
                  <a:pt x="24358" y="8693"/>
                </a:lnTo>
                <a:lnTo>
                  <a:pt x="24339" y="8901"/>
                </a:lnTo>
                <a:lnTo>
                  <a:pt x="24339" y="9128"/>
                </a:lnTo>
                <a:lnTo>
                  <a:pt x="24358" y="9354"/>
                </a:lnTo>
                <a:lnTo>
                  <a:pt x="24377" y="9562"/>
                </a:lnTo>
                <a:lnTo>
                  <a:pt x="24434" y="9789"/>
                </a:lnTo>
                <a:lnTo>
                  <a:pt x="24150" y="9487"/>
                </a:lnTo>
                <a:lnTo>
                  <a:pt x="23867" y="9184"/>
                </a:lnTo>
                <a:lnTo>
                  <a:pt x="23243" y="8598"/>
                </a:lnTo>
                <a:lnTo>
                  <a:pt x="22620" y="8050"/>
                </a:lnTo>
                <a:lnTo>
                  <a:pt x="21958" y="7540"/>
                </a:lnTo>
                <a:lnTo>
                  <a:pt x="21940" y="7521"/>
                </a:lnTo>
                <a:lnTo>
                  <a:pt x="22072" y="7313"/>
                </a:lnTo>
                <a:lnTo>
                  <a:pt x="22185" y="7087"/>
                </a:lnTo>
                <a:lnTo>
                  <a:pt x="22280" y="6841"/>
                </a:lnTo>
                <a:lnTo>
                  <a:pt x="22336" y="6576"/>
                </a:lnTo>
                <a:lnTo>
                  <a:pt x="22374" y="6331"/>
                </a:lnTo>
                <a:lnTo>
                  <a:pt x="22374" y="6085"/>
                </a:lnTo>
                <a:lnTo>
                  <a:pt x="22355" y="5839"/>
                </a:lnTo>
                <a:lnTo>
                  <a:pt x="22317" y="5613"/>
                </a:lnTo>
                <a:lnTo>
                  <a:pt x="22261" y="5367"/>
                </a:lnTo>
                <a:lnTo>
                  <a:pt x="22166" y="5140"/>
                </a:lnTo>
                <a:lnTo>
                  <a:pt x="22072" y="4913"/>
                </a:lnTo>
                <a:lnTo>
                  <a:pt x="21958" y="4687"/>
                </a:lnTo>
                <a:lnTo>
                  <a:pt x="21826" y="4479"/>
                </a:lnTo>
                <a:lnTo>
                  <a:pt x="21675" y="4271"/>
                </a:lnTo>
                <a:lnTo>
                  <a:pt x="21373" y="3855"/>
                </a:lnTo>
                <a:lnTo>
                  <a:pt x="21051" y="3458"/>
                </a:lnTo>
                <a:lnTo>
                  <a:pt x="20995" y="3402"/>
                </a:lnTo>
                <a:lnTo>
                  <a:pt x="20938" y="3364"/>
                </a:lnTo>
                <a:lnTo>
                  <a:pt x="20862" y="3326"/>
                </a:lnTo>
                <a:lnTo>
                  <a:pt x="20787" y="3307"/>
                </a:lnTo>
                <a:lnTo>
                  <a:pt x="20655" y="3288"/>
                </a:lnTo>
                <a:lnTo>
                  <a:pt x="20522" y="3326"/>
                </a:lnTo>
                <a:lnTo>
                  <a:pt x="20390" y="3383"/>
                </a:lnTo>
                <a:lnTo>
                  <a:pt x="20277" y="3458"/>
                </a:lnTo>
                <a:lnTo>
                  <a:pt x="20182" y="3572"/>
                </a:lnTo>
                <a:lnTo>
                  <a:pt x="20106" y="3704"/>
                </a:lnTo>
                <a:lnTo>
                  <a:pt x="19993" y="4025"/>
                </a:lnTo>
                <a:lnTo>
                  <a:pt x="19918" y="4347"/>
                </a:lnTo>
                <a:lnTo>
                  <a:pt x="19861" y="4649"/>
                </a:lnTo>
                <a:lnTo>
                  <a:pt x="19823" y="4970"/>
                </a:lnTo>
                <a:lnTo>
                  <a:pt x="19823" y="5273"/>
                </a:lnTo>
                <a:lnTo>
                  <a:pt x="19842" y="5594"/>
                </a:lnTo>
                <a:lnTo>
                  <a:pt x="19880" y="5915"/>
                </a:lnTo>
                <a:lnTo>
                  <a:pt x="19936" y="6217"/>
                </a:lnTo>
                <a:lnTo>
                  <a:pt x="19426" y="5915"/>
                </a:lnTo>
                <a:lnTo>
                  <a:pt x="18897" y="5632"/>
                </a:lnTo>
                <a:lnTo>
                  <a:pt x="18387" y="5386"/>
                </a:lnTo>
                <a:lnTo>
                  <a:pt x="17877" y="5140"/>
                </a:lnTo>
                <a:lnTo>
                  <a:pt x="17177" y="4838"/>
                </a:lnTo>
                <a:lnTo>
                  <a:pt x="16478" y="4554"/>
                </a:lnTo>
                <a:lnTo>
                  <a:pt x="16573" y="4252"/>
                </a:lnTo>
                <a:lnTo>
                  <a:pt x="16629" y="3950"/>
                </a:lnTo>
                <a:lnTo>
                  <a:pt x="16648" y="3628"/>
                </a:lnTo>
                <a:lnTo>
                  <a:pt x="16648" y="3326"/>
                </a:lnTo>
                <a:lnTo>
                  <a:pt x="16592" y="3024"/>
                </a:lnTo>
                <a:lnTo>
                  <a:pt x="16535" y="2740"/>
                </a:lnTo>
                <a:lnTo>
                  <a:pt x="16422" y="2457"/>
                </a:lnTo>
                <a:lnTo>
                  <a:pt x="16308" y="2173"/>
                </a:lnTo>
                <a:lnTo>
                  <a:pt x="16138" y="1909"/>
                </a:lnTo>
                <a:lnTo>
                  <a:pt x="15968" y="1663"/>
                </a:lnTo>
                <a:lnTo>
                  <a:pt x="15760" y="1436"/>
                </a:lnTo>
                <a:lnTo>
                  <a:pt x="15533" y="1229"/>
                </a:lnTo>
                <a:lnTo>
                  <a:pt x="15288" y="1040"/>
                </a:lnTo>
                <a:lnTo>
                  <a:pt x="15023" y="888"/>
                </a:lnTo>
                <a:lnTo>
                  <a:pt x="14740" y="737"/>
                </a:lnTo>
                <a:lnTo>
                  <a:pt x="14437" y="624"/>
                </a:lnTo>
                <a:lnTo>
                  <a:pt x="14267" y="605"/>
                </a:lnTo>
                <a:lnTo>
                  <a:pt x="14116" y="624"/>
                </a:lnTo>
                <a:lnTo>
                  <a:pt x="13946" y="662"/>
                </a:lnTo>
                <a:lnTo>
                  <a:pt x="13814" y="756"/>
                </a:lnTo>
                <a:lnTo>
                  <a:pt x="13681" y="869"/>
                </a:lnTo>
                <a:lnTo>
                  <a:pt x="13587" y="1002"/>
                </a:lnTo>
                <a:lnTo>
                  <a:pt x="13549" y="1077"/>
                </a:lnTo>
                <a:lnTo>
                  <a:pt x="13530" y="1153"/>
                </a:lnTo>
                <a:lnTo>
                  <a:pt x="13530" y="1229"/>
                </a:lnTo>
                <a:lnTo>
                  <a:pt x="13530" y="1304"/>
                </a:lnTo>
                <a:lnTo>
                  <a:pt x="13587" y="1682"/>
                </a:lnTo>
                <a:lnTo>
                  <a:pt x="13663" y="2041"/>
                </a:lnTo>
                <a:lnTo>
                  <a:pt x="13757" y="2381"/>
                </a:lnTo>
                <a:lnTo>
                  <a:pt x="13870" y="2721"/>
                </a:lnTo>
                <a:lnTo>
                  <a:pt x="14003" y="3043"/>
                </a:lnTo>
                <a:lnTo>
                  <a:pt x="14154" y="3345"/>
                </a:lnTo>
                <a:lnTo>
                  <a:pt x="14343" y="3647"/>
                </a:lnTo>
                <a:lnTo>
                  <a:pt x="14551" y="3931"/>
                </a:lnTo>
                <a:lnTo>
                  <a:pt x="13984" y="3780"/>
                </a:lnTo>
                <a:lnTo>
                  <a:pt x="13436" y="3666"/>
                </a:lnTo>
                <a:lnTo>
                  <a:pt x="12869" y="3553"/>
                </a:lnTo>
                <a:lnTo>
                  <a:pt x="12321" y="3439"/>
                </a:lnTo>
                <a:lnTo>
                  <a:pt x="11754" y="3364"/>
                </a:lnTo>
                <a:lnTo>
                  <a:pt x="11187" y="3307"/>
                </a:lnTo>
                <a:lnTo>
                  <a:pt x="10620" y="3251"/>
                </a:lnTo>
                <a:lnTo>
                  <a:pt x="10053" y="3213"/>
                </a:lnTo>
                <a:lnTo>
                  <a:pt x="9713" y="2551"/>
                </a:lnTo>
                <a:lnTo>
                  <a:pt x="9524" y="2230"/>
                </a:lnTo>
                <a:lnTo>
                  <a:pt x="9335" y="1909"/>
                </a:lnTo>
                <a:lnTo>
                  <a:pt x="9146" y="1625"/>
                </a:lnTo>
                <a:lnTo>
                  <a:pt x="8938" y="1342"/>
                </a:lnTo>
                <a:lnTo>
                  <a:pt x="8712" y="1058"/>
                </a:lnTo>
                <a:lnTo>
                  <a:pt x="8466" y="832"/>
                </a:lnTo>
                <a:lnTo>
                  <a:pt x="8201" y="605"/>
                </a:lnTo>
                <a:lnTo>
                  <a:pt x="7937" y="416"/>
                </a:lnTo>
                <a:lnTo>
                  <a:pt x="7634" y="265"/>
                </a:lnTo>
                <a:lnTo>
                  <a:pt x="7313" y="132"/>
                </a:lnTo>
                <a:lnTo>
                  <a:pt x="6992" y="38"/>
                </a:lnTo>
                <a:lnTo>
                  <a:pt x="6803" y="19"/>
                </a:lnTo>
                <a:lnTo>
                  <a:pt x="663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80" name="Google Shape;3080;p43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3081" name="Google Shape;3081;p43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3082" name="Google Shape;3082;p43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3083" name="Google Shape;3083;p43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4" name="Google Shape;3084;p43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5" name="Google Shape;3085;p43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6" name="Google Shape;3086;p43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7" name="Google Shape;3087;p43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8" name="Google Shape;3088;p43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9" name="Google Shape;3089;p43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0" name="Google Shape;3090;p43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1" name="Google Shape;3091;p43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2" name="Google Shape;3092;p43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3" name="Google Shape;3093;p43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4" name="Google Shape;3094;p43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5" name="Google Shape;3095;p43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6" name="Google Shape;3096;p43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7" name="Google Shape;3097;p43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8" name="Google Shape;3098;p43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9" name="Google Shape;3099;p43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0" name="Google Shape;3100;p43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1" name="Google Shape;3101;p43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2" name="Google Shape;3102;p43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3" name="Google Shape;3103;p43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4" name="Google Shape;3104;p43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5" name="Google Shape;3105;p43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6" name="Google Shape;3106;p43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7" name="Google Shape;3107;p43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8" name="Google Shape;3108;p43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9" name="Google Shape;3109;p43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0" name="Google Shape;3110;p43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1" name="Google Shape;3111;p43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2" name="Google Shape;3112;p43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3" name="Google Shape;3113;p43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4" name="Google Shape;3114;p43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5" name="Google Shape;3115;p43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6" name="Google Shape;3116;p43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7" name="Google Shape;3117;p43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8" name="Google Shape;3118;p43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9" name="Google Shape;3119;p43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0" name="Google Shape;3120;p43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1" name="Google Shape;3121;p43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2" name="Google Shape;3122;p43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3" name="Google Shape;3123;p43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4" name="Google Shape;3124;p43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5" name="Google Shape;3125;p43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6" name="Google Shape;3126;p43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7" name="Google Shape;3127;p43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8" name="Google Shape;3128;p43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9" name="Google Shape;3129;p43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0" name="Google Shape;3130;p43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1" name="Google Shape;3131;p43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2" name="Google Shape;3132;p43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3" name="Google Shape;3133;p43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4" name="Google Shape;3134;p43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5" name="Google Shape;3135;p43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6" name="Google Shape;3136;p43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7" name="Google Shape;3137;p43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8" name="Google Shape;3138;p43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9" name="Google Shape;3139;p43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0" name="Google Shape;3140;p43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1" name="Google Shape;3141;p43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2" name="Google Shape;3142;p43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3" name="Google Shape;3143;p43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4" name="Google Shape;3144;p43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5" name="Google Shape;3145;p43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6" name="Google Shape;3146;p43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7" name="Google Shape;3147;p43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8" name="Google Shape;3148;p43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9" name="Google Shape;3149;p43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0" name="Google Shape;3150;p43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1" name="Google Shape;3151;p43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2" name="Google Shape;3152;p43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3" name="Google Shape;3153;p43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4" name="Google Shape;3154;p43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155" name="Google Shape;3155;p43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3156" name="Google Shape;3156;p43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3157" name="Google Shape;3157;p43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3158" name="Google Shape;3158;p43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9" name="Google Shape;3159;p43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0" name="Google Shape;3160;p43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1" name="Google Shape;3161;p43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2" name="Google Shape;3162;p43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3" name="Google Shape;3163;p43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4" name="Google Shape;3164;p43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5" name="Google Shape;3165;p43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6" name="Google Shape;3166;p43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7" name="Google Shape;3167;p43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8" name="Google Shape;3168;p43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9" name="Google Shape;3169;p43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0" name="Google Shape;3170;p43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1" name="Google Shape;3171;p43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2" name="Google Shape;3172;p43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3" name="Google Shape;3173;p43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4" name="Google Shape;3174;p43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5" name="Google Shape;3175;p43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6" name="Google Shape;3176;p43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7" name="Google Shape;3177;p43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8" name="Google Shape;3178;p43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9" name="Google Shape;3179;p43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0" name="Google Shape;3180;p43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1" name="Google Shape;3181;p43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2" name="Google Shape;3182;p43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3" name="Google Shape;3183;p43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4" name="Google Shape;3184;p43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5" name="Google Shape;3185;p43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6" name="Google Shape;3186;p43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7" name="Google Shape;3187;p43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8" name="Google Shape;3188;p43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9" name="Google Shape;3189;p43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0" name="Google Shape;3190;p43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1" name="Google Shape;3191;p43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2" name="Google Shape;3192;p43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3" name="Google Shape;3193;p43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4" name="Google Shape;3194;p43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5" name="Google Shape;3195;p43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6" name="Google Shape;3196;p43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7" name="Google Shape;3197;p43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8" name="Google Shape;3198;p43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9" name="Google Shape;3199;p43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0" name="Google Shape;3200;p43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1" name="Google Shape;3201;p43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2" name="Google Shape;3202;p43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3" name="Google Shape;3203;p43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4" name="Google Shape;3204;p43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5" name="Google Shape;3205;p43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6" name="Google Shape;3206;p43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7" name="Google Shape;3207;p43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8" name="Google Shape;3208;p43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9" name="Google Shape;3209;p43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0" name="Google Shape;3210;p43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1" name="Google Shape;3211;p43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2" name="Google Shape;3212;p43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3" name="Google Shape;3213;p43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4" name="Google Shape;3214;p43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5" name="Google Shape;3215;p43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6" name="Google Shape;3216;p43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7" name="Google Shape;3217;p43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8" name="Google Shape;3218;p43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9" name="Google Shape;3219;p43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0" name="Google Shape;3220;p43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1" name="Google Shape;3221;p43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2" name="Google Shape;3222;p43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3" name="Google Shape;3223;p43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4" name="Google Shape;3224;p43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5" name="Google Shape;3225;p43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6" name="Google Shape;3226;p43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7" name="Google Shape;3227;p43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8" name="Google Shape;3228;p43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9" name="Google Shape;3229;p43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7">
    <p:spTree>
      <p:nvGrpSpPr>
        <p:cNvPr id="3230" name="Shape 3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1" name="Google Shape;3231;p44"/>
          <p:cNvSpPr/>
          <p:nvPr/>
        </p:nvSpPr>
        <p:spPr>
          <a:xfrm flipH="1">
            <a:off x="7542525" y="0"/>
            <a:ext cx="1601475" cy="507075"/>
          </a:xfrm>
          <a:custGeom>
            <a:rect b="b" l="l" r="r" t="t"/>
            <a:pathLst>
              <a:path extrusionOk="0" h="20283" w="64059">
                <a:moveTo>
                  <a:pt x="1" y="1"/>
                </a:moveTo>
                <a:lnTo>
                  <a:pt x="1" y="12758"/>
                </a:lnTo>
                <a:lnTo>
                  <a:pt x="1011" y="13354"/>
                </a:lnTo>
                <a:lnTo>
                  <a:pt x="2040" y="13931"/>
                </a:lnTo>
                <a:lnTo>
                  <a:pt x="3068" y="14472"/>
                </a:lnTo>
                <a:lnTo>
                  <a:pt x="4097" y="15014"/>
                </a:lnTo>
                <a:lnTo>
                  <a:pt x="5161" y="15537"/>
                </a:lnTo>
                <a:lnTo>
                  <a:pt x="6208" y="16042"/>
                </a:lnTo>
                <a:lnTo>
                  <a:pt x="7273" y="16530"/>
                </a:lnTo>
                <a:lnTo>
                  <a:pt x="8355" y="16999"/>
                </a:lnTo>
                <a:lnTo>
                  <a:pt x="9438" y="17432"/>
                </a:lnTo>
                <a:lnTo>
                  <a:pt x="10539" y="17829"/>
                </a:lnTo>
                <a:lnTo>
                  <a:pt x="11639" y="18226"/>
                </a:lnTo>
                <a:lnTo>
                  <a:pt x="12758" y="18587"/>
                </a:lnTo>
                <a:lnTo>
                  <a:pt x="13877" y="18911"/>
                </a:lnTo>
                <a:lnTo>
                  <a:pt x="15014" y="19200"/>
                </a:lnTo>
                <a:lnTo>
                  <a:pt x="16150" y="19471"/>
                </a:lnTo>
                <a:lnTo>
                  <a:pt x="17305" y="19705"/>
                </a:lnTo>
                <a:lnTo>
                  <a:pt x="17937" y="19814"/>
                </a:lnTo>
                <a:lnTo>
                  <a:pt x="18550" y="19904"/>
                </a:lnTo>
                <a:lnTo>
                  <a:pt x="19182" y="19994"/>
                </a:lnTo>
                <a:lnTo>
                  <a:pt x="19813" y="20066"/>
                </a:lnTo>
                <a:lnTo>
                  <a:pt x="20445" y="20138"/>
                </a:lnTo>
                <a:lnTo>
                  <a:pt x="21095" y="20193"/>
                </a:lnTo>
                <a:lnTo>
                  <a:pt x="21726" y="20229"/>
                </a:lnTo>
                <a:lnTo>
                  <a:pt x="22358" y="20265"/>
                </a:lnTo>
                <a:lnTo>
                  <a:pt x="22989" y="20283"/>
                </a:lnTo>
                <a:lnTo>
                  <a:pt x="24252" y="20283"/>
                </a:lnTo>
                <a:lnTo>
                  <a:pt x="24866" y="20265"/>
                </a:lnTo>
                <a:lnTo>
                  <a:pt x="25497" y="20229"/>
                </a:lnTo>
                <a:lnTo>
                  <a:pt x="26129" y="20193"/>
                </a:lnTo>
                <a:lnTo>
                  <a:pt x="26760" y="20138"/>
                </a:lnTo>
                <a:lnTo>
                  <a:pt x="27392" y="20084"/>
                </a:lnTo>
                <a:lnTo>
                  <a:pt x="28006" y="20012"/>
                </a:lnTo>
                <a:lnTo>
                  <a:pt x="28637" y="19922"/>
                </a:lnTo>
                <a:lnTo>
                  <a:pt x="29269" y="19832"/>
                </a:lnTo>
                <a:lnTo>
                  <a:pt x="29882" y="19723"/>
                </a:lnTo>
                <a:lnTo>
                  <a:pt x="30496" y="19597"/>
                </a:lnTo>
                <a:lnTo>
                  <a:pt x="31127" y="19471"/>
                </a:lnTo>
                <a:lnTo>
                  <a:pt x="31741" y="19326"/>
                </a:lnTo>
                <a:lnTo>
                  <a:pt x="32354" y="19182"/>
                </a:lnTo>
                <a:lnTo>
                  <a:pt x="32968" y="19020"/>
                </a:lnTo>
                <a:lnTo>
                  <a:pt x="33563" y="18839"/>
                </a:lnTo>
                <a:lnTo>
                  <a:pt x="34177" y="18659"/>
                </a:lnTo>
                <a:lnTo>
                  <a:pt x="34790" y="18460"/>
                </a:lnTo>
                <a:lnTo>
                  <a:pt x="35386" y="18262"/>
                </a:lnTo>
                <a:lnTo>
                  <a:pt x="35981" y="18045"/>
                </a:lnTo>
                <a:lnTo>
                  <a:pt x="36577" y="17811"/>
                </a:lnTo>
                <a:lnTo>
                  <a:pt x="37172" y="17576"/>
                </a:lnTo>
                <a:lnTo>
                  <a:pt x="37768" y="17323"/>
                </a:lnTo>
                <a:lnTo>
                  <a:pt x="38363" y="17053"/>
                </a:lnTo>
                <a:lnTo>
                  <a:pt x="38958" y="16782"/>
                </a:lnTo>
                <a:lnTo>
                  <a:pt x="39536" y="16493"/>
                </a:lnTo>
                <a:lnTo>
                  <a:pt x="40113" y="16205"/>
                </a:lnTo>
                <a:lnTo>
                  <a:pt x="40673" y="15898"/>
                </a:lnTo>
                <a:lnTo>
                  <a:pt x="41791" y="15266"/>
                </a:lnTo>
                <a:lnTo>
                  <a:pt x="42892" y="14599"/>
                </a:lnTo>
                <a:lnTo>
                  <a:pt x="43975" y="13895"/>
                </a:lnTo>
                <a:lnTo>
                  <a:pt x="45039" y="13191"/>
                </a:lnTo>
                <a:lnTo>
                  <a:pt x="46086" y="12451"/>
                </a:lnTo>
                <a:lnTo>
                  <a:pt x="47133" y="11694"/>
                </a:lnTo>
                <a:lnTo>
                  <a:pt x="48161" y="10918"/>
                </a:lnTo>
                <a:lnTo>
                  <a:pt x="50200" y="9348"/>
                </a:lnTo>
                <a:lnTo>
                  <a:pt x="52239" y="7760"/>
                </a:lnTo>
                <a:lnTo>
                  <a:pt x="54278" y="6190"/>
                </a:lnTo>
                <a:lnTo>
                  <a:pt x="55433" y="5324"/>
                </a:lnTo>
                <a:lnTo>
                  <a:pt x="56624" y="4494"/>
                </a:lnTo>
                <a:lnTo>
                  <a:pt x="57815" y="3682"/>
                </a:lnTo>
                <a:lnTo>
                  <a:pt x="59024" y="2888"/>
                </a:lnTo>
                <a:lnTo>
                  <a:pt x="60251" y="2112"/>
                </a:lnTo>
                <a:lnTo>
                  <a:pt x="61514" y="1372"/>
                </a:lnTo>
                <a:lnTo>
                  <a:pt x="62777" y="668"/>
                </a:lnTo>
                <a:lnTo>
                  <a:pt x="6405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2" name="Google Shape;3232;p44"/>
          <p:cNvSpPr/>
          <p:nvPr/>
        </p:nvSpPr>
        <p:spPr>
          <a:xfrm flipH="1">
            <a:off x="7225850" y="0"/>
            <a:ext cx="1918150" cy="900450"/>
          </a:xfrm>
          <a:custGeom>
            <a:rect b="b" l="l" r="r" t="t"/>
            <a:pathLst>
              <a:path extrusionOk="0" h="36018" w="76726">
                <a:moveTo>
                  <a:pt x="64058" y="1"/>
                </a:moveTo>
                <a:lnTo>
                  <a:pt x="62777" y="668"/>
                </a:lnTo>
                <a:lnTo>
                  <a:pt x="61514" y="1372"/>
                </a:lnTo>
                <a:lnTo>
                  <a:pt x="60251" y="2112"/>
                </a:lnTo>
                <a:lnTo>
                  <a:pt x="59024" y="2888"/>
                </a:lnTo>
                <a:lnTo>
                  <a:pt x="57815" y="3682"/>
                </a:lnTo>
                <a:lnTo>
                  <a:pt x="56624" y="4494"/>
                </a:lnTo>
                <a:lnTo>
                  <a:pt x="55433" y="5324"/>
                </a:lnTo>
                <a:lnTo>
                  <a:pt x="54278" y="6190"/>
                </a:lnTo>
                <a:lnTo>
                  <a:pt x="52239" y="7760"/>
                </a:lnTo>
                <a:lnTo>
                  <a:pt x="50200" y="9348"/>
                </a:lnTo>
                <a:lnTo>
                  <a:pt x="48161" y="10918"/>
                </a:lnTo>
                <a:lnTo>
                  <a:pt x="47133" y="11694"/>
                </a:lnTo>
                <a:lnTo>
                  <a:pt x="46086" y="12451"/>
                </a:lnTo>
                <a:lnTo>
                  <a:pt x="45039" y="13191"/>
                </a:lnTo>
                <a:lnTo>
                  <a:pt x="43975" y="13895"/>
                </a:lnTo>
                <a:lnTo>
                  <a:pt x="42892" y="14599"/>
                </a:lnTo>
                <a:lnTo>
                  <a:pt x="41791" y="15266"/>
                </a:lnTo>
                <a:lnTo>
                  <a:pt x="40673" y="15898"/>
                </a:lnTo>
                <a:lnTo>
                  <a:pt x="40113" y="16205"/>
                </a:lnTo>
                <a:lnTo>
                  <a:pt x="39536" y="16493"/>
                </a:lnTo>
                <a:lnTo>
                  <a:pt x="38958" y="16782"/>
                </a:lnTo>
                <a:lnTo>
                  <a:pt x="38363" y="17053"/>
                </a:lnTo>
                <a:lnTo>
                  <a:pt x="37768" y="17323"/>
                </a:lnTo>
                <a:lnTo>
                  <a:pt x="37172" y="17576"/>
                </a:lnTo>
                <a:lnTo>
                  <a:pt x="36577" y="17811"/>
                </a:lnTo>
                <a:lnTo>
                  <a:pt x="35981" y="18045"/>
                </a:lnTo>
                <a:lnTo>
                  <a:pt x="35386" y="18262"/>
                </a:lnTo>
                <a:lnTo>
                  <a:pt x="34790" y="18460"/>
                </a:lnTo>
                <a:lnTo>
                  <a:pt x="34177" y="18659"/>
                </a:lnTo>
                <a:lnTo>
                  <a:pt x="33563" y="18839"/>
                </a:lnTo>
                <a:lnTo>
                  <a:pt x="32968" y="19020"/>
                </a:lnTo>
                <a:lnTo>
                  <a:pt x="32354" y="19182"/>
                </a:lnTo>
                <a:lnTo>
                  <a:pt x="31741" y="19326"/>
                </a:lnTo>
                <a:lnTo>
                  <a:pt x="31127" y="19471"/>
                </a:lnTo>
                <a:lnTo>
                  <a:pt x="30496" y="19597"/>
                </a:lnTo>
                <a:lnTo>
                  <a:pt x="29882" y="19723"/>
                </a:lnTo>
                <a:lnTo>
                  <a:pt x="29269" y="19832"/>
                </a:lnTo>
                <a:lnTo>
                  <a:pt x="28637" y="19922"/>
                </a:lnTo>
                <a:lnTo>
                  <a:pt x="28006" y="20012"/>
                </a:lnTo>
                <a:lnTo>
                  <a:pt x="27392" y="20084"/>
                </a:lnTo>
                <a:lnTo>
                  <a:pt x="26760" y="20138"/>
                </a:lnTo>
                <a:lnTo>
                  <a:pt x="26129" y="20193"/>
                </a:lnTo>
                <a:lnTo>
                  <a:pt x="25497" y="20229"/>
                </a:lnTo>
                <a:lnTo>
                  <a:pt x="24866" y="20265"/>
                </a:lnTo>
                <a:lnTo>
                  <a:pt x="24252" y="20283"/>
                </a:lnTo>
                <a:lnTo>
                  <a:pt x="22989" y="20283"/>
                </a:lnTo>
                <a:lnTo>
                  <a:pt x="22358" y="20265"/>
                </a:lnTo>
                <a:lnTo>
                  <a:pt x="21726" y="20229"/>
                </a:lnTo>
                <a:lnTo>
                  <a:pt x="21095" y="20193"/>
                </a:lnTo>
                <a:lnTo>
                  <a:pt x="20445" y="20138"/>
                </a:lnTo>
                <a:lnTo>
                  <a:pt x="19813" y="20066"/>
                </a:lnTo>
                <a:lnTo>
                  <a:pt x="19182" y="19994"/>
                </a:lnTo>
                <a:lnTo>
                  <a:pt x="18550" y="19904"/>
                </a:lnTo>
                <a:lnTo>
                  <a:pt x="17937" y="19814"/>
                </a:lnTo>
                <a:lnTo>
                  <a:pt x="17305" y="19705"/>
                </a:lnTo>
                <a:lnTo>
                  <a:pt x="16150" y="19471"/>
                </a:lnTo>
                <a:lnTo>
                  <a:pt x="15014" y="19200"/>
                </a:lnTo>
                <a:lnTo>
                  <a:pt x="13877" y="18911"/>
                </a:lnTo>
                <a:lnTo>
                  <a:pt x="12758" y="18587"/>
                </a:lnTo>
                <a:lnTo>
                  <a:pt x="11639" y="18226"/>
                </a:lnTo>
                <a:lnTo>
                  <a:pt x="10539" y="17829"/>
                </a:lnTo>
                <a:lnTo>
                  <a:pt x="9438" y="17432"/>
                </a:lnTo>
                <a:lnTo>
                  <a:pt x="8355" y="16999"/>
                </a:lnTo>
                <a:lnTo>
                  <a:pt x="7273" y="16530"/>
                </a:lnTo>
                <a:lnTo>
                  <a:pt x="6208" y="16042"/>
                </a:lnTo>
                <a:lnTo>
                  <a:pt x="5161" y="15537"/>
                </a:lnTo>
                <a:lnTo>
                  <a:pt x="4097" y="15014"/>
                </a:lnTo>
                <a:lnTo>
                  <a:pt x="3068" y="14472"/>
                </a:lnTo>
                <a:lnTo>
                  <a:pt x="2040" y="13931"/>
                </a:lnTo>
                <a:lnTo>
                  <a:pt x="1011" y="13354"/>
                </a:lnTo>
                <a:lnTo>
                  <a:pt x="1" y="12758"/>
                </a:lnTo>
                <a:lnTo>
                  <a:pt x="1" y="31524"/>
                </a:lnTo>
                <a:lnTo>
                  <a:pt x="686" y="31903"/>
                </a:lnTo>
                <a:lnTo>
                  <a:pt x="1390" y="32264"/>
                </a:lnTo>
                <a:lnTo>
                  <a:pt x="1967" y="32553"/>
                </a:lnTo>
                <a:lnTo>
                  <a:pt x="2545" y="32824"/>
                </a:lnTo>
                <a:lnTo>
                  <a:pt x="3140" y="33076"/>
                </a:lnTo>
                <a:lnTo>
                  <a:pt x="3718" y="33329"/>
                </a:lnTo>
                <a:lnTo>
                  <a:pt x="4313" y="33563"/>
                </a:lnTo>
                <a:lnTo>
                  <a:pt x="4909" y="33780"/>
                </a:lnTo>
                <a:lnTo>
                  <a:pt x="5504" y="33997"/>
                </a:lnTo>
                <a:lnTo>
                  <a:pt x="6118" y="34195"/>
                </a:lnTo>
                <a:lnTo>
                  <a:pt x="6713" y="34394"/>
                </a:lnTo>
                <a:lnTo>
                  <a:pt x="7327" y="34574"/>
                </a:lnTo>
                <a:lnTo>
                  <a:pt x="7940" y="34736"/>
                </a:lnTo>
                <a:lnTo>
                  <a:pt x="8554" y="34899"/>
                </a:lnTo>
                <a:lnTo>
                  <a:pt x="9167" y="35043"/>
                </a:lnTo>
                <a:lnTo>
                  <a:pt x="9781" y="35169"/>
                </a:lnTo>
                <a:lnTo>
                  <a:pt x="11026" y="35404"/>
                </a:lnTo>
                <a:lnTo>
                  <a:pt x="12289" y="35602"/>
                </a:lnTo>
                <a:lnTo>
                  <a:pt x="13552" y="35765"/>
                </a:lnTo>
                <a:lnTo>
                  <a:pt x="14815" y="35891"/>
                </a:lnTo>
                <a:lnTo>
                  <a:pt x="16078" y="35963"/>
                </a:lnTo>
                <a:lnTo>
                  <a:pt x="17359" y="36018"/>
                </a:lnTo>
                <a:lnTo>
                  <a:pt x="18622" y="36018"/>
                </a:lnTo>
                <a:lnTo>
                  <a:pt x="19904" y="35999"/>
                </a:lnTo>
                <a:lnTo>
                  <a:pt x="21185" y="35927"/>
                </a:lnTo>
                <a:lnTo>
                  <a:pt x="21943" y="35873"/>
                </a:lnTo>
                <a:lnTo>
                  <a:pt x="22700" y="35819"/>
                </a:lnTo>
                <a:lnTo>
                  <a:pt x="23458" y="35729"/>
                </a:lnTo>
                <a:lnTo>
                  <a:pt x="24198" y="35639"/>
                </a:lnTo>
                <a:lnTo>
                  <a:pt x="24956" y="35530"/>
                </a:lnTo>
                <a:lnTo>
                  <a:pt x="25696" y="35404"/>
                </a:lnTo>
                <a:lnTo>
                  <a:pt x="26454" y="35278"/>
                </a:lnTo>
                <a:lnTo>
                  <a:pt x="27194" y="35133"/>
                </a:lnTo>
                <a:lnTo>
                  <a:pt x="27933" y="34971"/>
                </a:lnTo>
                <a:lnTo>
                  <a:pt x="28673" y="34809"/>
                </a:lnTo>
                <a:lnTo>
                  <a:pt x="29395" y="34628"/>
                </a:lnTo>
                <a:lnTo>
                  <a:pt x="30135" y="34430"/>
                </a:lnTo>
                <a:lnTo>
                  <a:pt x="30857" y="34231"/>
                </a:lnTo>
                <a:lnTo>
                  <a:pt x="31578" y="34015"/>
                </a:lnTo>
                <a:lnTo>
                  <a:pt x="32300" y="33798"/>
                </a:lnTo>
                <a:lnTo>
                  <a:pt x="33022" y="33563"/>
                </a:lnTo>
                <a:lnTo>
                  <a:pt x="33744" y="33311"/>
                </a:lnTo>
                <a:lnTo>
                  <a:pt x="34447" y="33058"/>
                </a:lnTo>
                <a:lnTo>
                  <a:pt x="35855" y="32499"/>
                </a:lnTo>
                <a:lnTo>
                  <a:pt x="37262" y="31921"/>
                </a:lnTo>
                <a:lnTo>
                  <a:pt x="38634" y="31308"/>
                </a:lnTo>
                <a:lnTo>
                  <a:pt x="40005" y="30640"/>
                </a:lnTo>
                <a:lnTo>
                  <a:pt x="41358" y="29955"/>
                </a:lnTo>
                <a:lnTo>
                  <a:pt x="42676" y="29233"/>
                </a:lnTo>
                <a:lnTo>
                  <a:pt x="43993" y="28475"/>
                </a:lnTo>
                <a:lnTo>
                  <a:pt x="45274" y="27699"/>
                </a:lnTo>
                <a:lnTo>
                  <a:pt x="46537" y="26887"/>
                </a:lnTo>
                <a:lnTo>
                  <a:pt x="47782" y="26057"/>
                </a:lnTo>
                <a:lnTo>
                  <a:pt x="49027" y="25209"/>
                </a:lnTo>
                <a:lnTo>
                  <a:pt x="50236" y="24325"/>
                </a:lnTo>
                <a:lnTo>
                  <a:pt x="51427" y="23423"/>
                </a:lnTo>
                <a:lnTo>
                  <a:pt x="52600" y="22484"/>
                </a:lnTo>
                <a:lnTo>
                  <a:pt x="53773" y="21546"/>
                </a:lnTo>
                <a:lnTo>
                  <a:pt x="54801" y="20662"/>
                </a:lnTo>
                <a:lnTo>
                  <a:pt x="55812" y="19741"/>
                </a:lnTo>
                <a:lnTo>
                  <a:pt x="56804" y="18821"/>
                </a:lnTo>
                <a:lnTo>
                  <a:pt x="57779" y="17865"/>
                </a:lnTo>
                <a:lnTo>
                  <a:pt x="58735" y="16908"/>
                </a:lnTo>
                <a:lnTo>
                  <a:pt x="59673" y="15916"/>
                </a:lnTo>
                <a:lnTo>
                  <a:pt x="60612" y="14924"/>
                </a:lnTo>
                <a:lnTo>
                  <a:pt x="61532" y="13913"/>
                </a:lnTo>
                <a:lnTo>
                  <a:pt x="63246" y="12000"/>
                </a:lnTo>
                <a:lnTo>
                  <a:pt x="64978" y="10070"/>
                </a:lnTo>
                <a:lnTo>
                  <a:pt x="65863" y="9113"/>
                </a:lnTo>
                <a:lnTo>
                  <a:pt x="66747" y="8157"/>
                </a:lnTo>
                <a:lnTo>
                  <a:pt x="67649" y="7219"/>
                </a:lnTo>
                <a:lnTo>
                  <a:pt x="68569" y="6298"/>
                </a:lnTo>
                <a:lnTo>
                  <a:pt x="69490" y="5396"/>
                </a:lnTo>
                <a:lnTo>
                  <a:pt x="70446" y="4530"/>
                </a:lnTo>
                <a:lnTo>
                  <a:pt x="71438" y="3682"/>
                </a:lnTo>
                <a:lnTo>
                  <a:pt x="71926" y="3267"/>
                </a:lnTo>
                <a:lnTo>
                  <a:pt x="72431" y="2870"/>
                </a:lnTo>
                <a:lnTo>
                  <a:pt x="72936" y="2473"/>
                </a:lnTo>
                <a:lnTo>
                  <a:pt x="73459" y="2076"/>
                </a:lnTo>
                <a:lnTo>
                  <a:pt x="73983" y="1715"/>
                </a:lnTo>
                <a:lnTo>
                  <a:pt x="74524" y="1336"/>
                </a:lnTo>
                <a:lnTo>
                  <a:pt x="75065" y="993"/>
                </a:lnTo>
                <a:lnTo>
                  <a:pt x="75607" y="650"/>
                </a:lnTo>
                <a:lnTo>
                  <a:pt x="76166" y="308"/>
                </a:lnTo>
                <a:lnTo>
                  <a:pt x="7672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33" name="Google Shape;3233;p44"/>
          <p:cNvGrpSpPr/>
          <p:nvPr/>
        </p:nvGrpSpPr>
        <p:grpSpPr>
          <a:xfrm rot="10800000">
            <a:off x="-10" y="4243061"/>
            <a:ext cx="1918150" cy="900450"/>
            <a:chOff x="2749100" y="1914525"/>
            <a:chExt cx="1918150" cy="900450"/>
          </a:xfrm>
        </p:grpSpPr>
        <p:sp>
          <p:nvSpPr>
            <p:cNvPr id="3234" name="Google Shape;3234;p44"/>
            <p:cNvSpPr/>
            <p:nvPr/>
          </p:nvSpPr>
          <p:spPr>
            <a:xfrm flipH="1">
              <a:off x="3065775" y="1914525"/>
              <a:ext cx="1601475" cy="507075"/>
            </a:xfrm>
            <a:custGeom>
              <a:rect b="b" l="l" r="r" t="t"/>
              <a:pathLst>
                <a:path extrusionOk="0" h="20283" w="64059">
                  <a:moveTo>
                    <a:pt x="1" y="1"/>
                  </a:moveTo>
                  <a:lnTo>
                    <a:pt x="1" y="12758"/>
                  </a:lnTo>
                  <a:lnTo>
                    <a:pt x="1011" y="13354"/>
                  </a:lnTo>
                  <a:lnTo>
                    <a:pt x="2040" y="13931"/>
                  </a:lnTo>
                  <a:lnTo>
                    <a:pt x="3068" y="14472"/>
                  </a:lnTo>
                  <a:lnTo>
                    <a:pt x="4097" y="15014"/>
                  </a:lnTo>
                  <a:lnTo>
                    <a:pt x="5161" y="15537"/>
                  </a:lnTo>
                  <a:lnTo>
                    <a:pt x="6208" y="16042"/>
                  </a:lnTo>
                  <a:lnTo>
                    <a:pt x="7273" y="16530"/>
                  </a:lnTo>
                  <a:lnTo>
                    <a:pt x="8355" y="16999"/>
                  </a:lnTo>
                  <a:lnTo>
                    <a:pt x="9438" y="17432"/>
                  </a:lnTo>
                  <a:lnTo>
                    <a:pt x="10539" y="17829"/>
                  </a:lnTo>
                  <a:lnTo>
                    <a:pt x="11639" y="18226"/>
                  </a:lnTo>
                  <a:lnTo>
                    <a:pt x="12758" y="18587"/>
                  </a:lnTo>
                  <a:lnTo>
                    <a:pt x="13877" y="18911"/>
                  </a:lnTo>
                  <a:lnTo>
                    <a:pt x="15014" y="19200"/>
                  </a:lnTo>
                  <a:lnTo>
                    <a:pt x="16150" y="19471"/>
                  </a:lnTo>
                  <a:lnTo>
                    <a:pt x="17305" y="19705"/>
                  </a:lnTo>
                  <a:lnTo>
                    <a:pt x="17937" y="19814"/>
                  </a:lnTo>
                  <a:lnTo>
                    <a:pt x="18550" y="19904"/>
                  </a:lnTo>
                  <a:lnTo>
                    <a:pt x="19182" y="19994"/>
                  </a:lnTo>
                  <a:lnTo>
                    <a:pt x="19813" y="20066"/>
                  </a:lnTo>
                  <a:lnTo>
                    <a:pt x="20445" y="20138"/>
                  </a:lnTo>
                  <a:lnTo>
                    <a:pt x="21095" y="20193"/>
                  </a:lnTo>
                  <a:lnTo>
                    <a:pt x="21726" y="20229"/>
                  </a:lnTo>
                  <a:lnTo>
                    <a:pt x="22358" y="20265"/>
                  </a:lnTo>
                  <a:lnTo>
                    <a:pt x="22989" y="20283"/>
                  </a:lnTo>
                  <a:lnTo>
                    <a:pt x="24252" y="20283"/>
                  </a:lnTo>
                  <a:lnTo>
                    <a:pt x="24866" y="20265"/>
                  </a:lnTo>
                  <a:lnTo>
                    <a:pt x="25497" y="20229"/>
                  </a:lnTo>
                  <a:lnTo>
                    <a:pt x="26129" y="20193"/>
                  </a:lnTo>
                  <a:lnTo>
                    <a:pt x="26760" y="20138"/>
                  </a:lnTo>
                  <a:lnTo>
                    <a:pt x="27392" y="20084"/>
                  </a:lnTo>
                  <a:lnTo>
                    <a:pt x="28006" y="20012"/>
                  </a:lnTo>
                  <a:lnTo>
                    <a:pt x="28637" y="19922"/>
                  </a:lnTo>
                  <a:lnTo>
                    <a:pt x="29269" y="19832"/>
                  </a:lnTo>
                  <a:lnTo>
                    <a:pt x="29882" y="19723"/>
                  </a:lnTo>
                  <a:lnTo>
                    <a:pt x="30496" y="19597"/>
                  </a:lnTo>
                  <a:lnTo>
                    <a:pt x="31127" y="19471"/>
                  </a:lnTo>
                  <a:lnTo>
                    <a:pt x="31741" y="19326"/>
                  </a:lnTo>
                  <a:lnTo>
                    <a:pt x="32354" y="19182"/>
                  </a:lnTo>
                  <a:lnTo>
                    <a:pt x="32968" y="19020"/>
                  </a:lnTo>
                  <a:lnTo>
                    <a:pt x="33563" y="18839"/>
                  </a:lnTo>
                  <a:lnTo>
                    <a:pt x="34177" y="18659"/>
                  </a:lnTo>
                  <a:lnTo>
                    <a:pt x="34790" y="18460"/>
                  </a:lnTo>
                  <a:lnTo>
                    <a:pt x="35386" y="18262"/>
                  </a:lnTo>
                  <a:lnTo>
                    <a:pt x="35981" y="18045"/>
                  </a:lnTo>
                  <a:lnTo>
                    <a:pt x="36577" y="17811"/>
                  </a:lnTo>
                  <a:lnTo>
                    <a:pt x="37172" y="17576"/>
                  </a:lnTo>
                  <a:lnTo>
                    <a:pt x="37768" y="17323"/>
                  </a:lnTo>
                  <a:lnTo>
                    <a:pt x="38363" y="17053"/>
                  </a:lnTo>
                  <a:lnTo>
                    <a:pt x="38958" y="16782"/>
                  </a:lnTo>
                  <a:lnTo>
                    <a:pt x="39536" y="16493"/>
                  </a:lnTo>
                  <a:lnTo>
                    <a:pt x="40113" y="16205"/>
                  </a:lnTo>
                  <a:lnTo>
                    <a:pt x="40673" y="15898"/>
                  </a:lnTo>
                  <a:lnTo>
                    <a:pt x="41791" y="15266"/>
                  </a:lnTo>
                  <a:lnTo>
                    <a:pt x="42892" y="14599"/>
                  </a:lnTo>
                  <a:lnTo>
                    <a:pt x="43975" y="13895"/>
                  </a:lnTo>
                  <a:lnTo>
                    <a:pt x="45039" y="13191"/>
                  </a:lnTo>
                  <a:lnTo>
                    <a:pt x="46086" y="12451"/>
                  </a:lnTo>
                  <a:lnTo>
                    <a:pt x="47133" y="11694"/>
                  </a:lnTo>
                  <a:lnTo>
                    <a:pt x="48161" y="10918"/>
                  </a:lnTo>
                  <a:lnTo>
                    <a:pt x="50200" y="9348"/>
                  </a:lnTo>
                  <a:lnTo>
                    <a:pt x="52239" y="7760"/>
                  </a:lnTo>
                  <a:lnTo>
                    <a:pt x="54278" y="6190"/>
                  </a:lnTo>
                  <a:lnTo>
                    <a:pt x="55433" y="5324"/>
                  </a:lnTo>
                  <a:lnTo>
                    <a:pt x="56624" y="4494"/>
                  </a:lnTo>
                  <a:lnTo>
                    <a:pt x="57815" y="3682"/>
                  </a:lnTo>
                  <a:lnTo>
                    <a:pt x="59024" y="2888"/>
                  </a:lnTo>
                  <a:lnTo>
                    <a:pt x="60251" y="2112"/>
                  </a:lnTo>
                  <a:lnTo>
                    <a:pt x="61514" y="1372"/>
                  </a:lnTo>
                  <a:lnTo>
                    <a:pt x="62777" y="668"/>
                  </a:lnTo>
                  <a:lnTo>
                    <a:pt x="640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44"/>
            <p:cNvSpPr/>
            <p:nvPr/>
          </p:nvSpPr>
          <p:spPr>
            <a:xfrm flipH="1">
              <a:off x="2749100" y="1914525"/>
              <a:ext cx="1918150" cy="900450"/>
            </a:xfrm>
            <a:custGeom>
              <a:rect b="b" l="l" r="r" t="t"/>
              <a:pathLst>
                <a:path extrusionOk="0" h="36018" w="76726">
                  <a:moveTo>
                    <a:pt x="64058" y="1"/>
                  </a:moveTo>
                  <a:lnTo>
                    <a:pt x="62777" y="668"/>
                  </a:lnTo>
                  <a:lnTo>
                    <a:pt x="61514" y="1372"/>
                  </a:lnTo>
                  <a:lnTo>
                    <a:pt x="60251" y="2112"/>
                  </a:lnTo>
                  <a:lnTo>
                    <a:pt x="59024" y="2888"/>
                  </a:lnTo>
                  <a:lnTo>
                    <a:pt x="57815" y="3682"/>
                  </a:lnTo>
                  <a:lnTo>
                    <a:pt x="56624" y="4494"/>
                  </a:lnTo>
                  <a:lnTo>
                    <a:pt x="55433" y="5324"/>
                  </a:lnTo>
                  <a:lnTo>
                    <a:pt x="54278" y="6190"/>
                  </a:lnTo>
                  <a:lnTo>
                    <a:pt x="52239" y="7760"/>
                  </a:lnTo>
                  <a:lnTo>
                    <a:pt x="50200" y="9348"/>
                  </a:lnTo>
                  <a:lnTo>
                    <a:pt x="48161" y="10918"/>
                  </a:lnTo>
                  <a:lnTo>
                    <a:pt x="47133" y="11694"/>
                  </a:lnTo>
                  <a:lnTo>
                    <a:pt x="46086" y="12451"/>
                  </a:lnTo>
                  <a:lnTo>
                    <a:pt x="45039" y="13191"/>
                  </a:lnTo>
                  <a:lnTo>
                    <a:pt x="43975" y="13895"/>
                  </a:lnTo>
                  <a:lnTo>
                    <a:pt x="42892" y="14599"/>
                  </a:lnTo>
                  <a:lnTo>
                    <a:pt x="41791" y="15266"/>
                  </a:lnTo>
                  <a:lnTo>
                    <a:pt x="40673" y="15898"/>
                  </a:lnTo>
                  <a:lnTo>
                    <a:pt x="40113" y="16205"/>
                  </a:lnTo>
                  <a:lnTo>
                    <a:pt x="39536" y="16493"/>
                  </a:lnTo>
                  <a:lnTo>
                    <a:pt x="38958" y="16782"/>
                  </a:lnTo>
                  <a:lnTo>
                    <a:pt x="38363" y="17053"/>
                  </a:lnTo>
                  <a:lnTo>
                    <a:pt x="37768" y="17323"/>
                  </a:lnTo>
                  <a:lnTo>
                    <a:pt x="37172" y="17576"/>
                  </a:lnTo>
                  <a:lnTo>
                    <a:pt x="36577" y="17811"/>
                  </a:lnTo>
                  <a:lnTo>
                    <a:pt x="35981" y="18045"/>
                  </a:lnTo>
                  <a:lnTo>
                    <a:pt x="35386" y="18262"/>
                  </a:lnTo>
                  <a:lnTo>
                    <a:pt x="34790" y="18460"/>
                  </a:lnTo>
                  <a:lnTo>
                    <a:pt x="34177" y="18659"/>
                  </a:lnTo>
                  <a:lnTo>
                    <a:pt x="33563" y="18839"/>
                  </a:lnTo>
                  <a:lnTo>
                    <a:pt x="32968" y="19020"/>
                  </a:lnTo>
                  <a:lnTo>
                    <a:pt x="32354" y="19182"/>
                  </a:lnTo>
                  <a:lnTo>
                    <a:pt x="31741" y="19326"/>
                  </a:lnTo>
                  <a:lnTo>
                    <a:pt x="31127" y="19471"/>
                  </a:lnTo>
                  <a:lnTo>
                    <a:pt x="30496" y="19597"/>
                  </a:lnTo>
                  <a:lnTo>
                    <a:pt x="29882" y="19723"/>
                  </a:lnTo>
                  <a:lnTo>
                    <a:pt x="29269" y="19832"/>
                  </a:lnTo>
                  <a:lnTo>
                    <a:pt x="28637" y="19922"/>
                  </a:lnTo>
                  <a:lnTo>
                    <a:pt x="28006" y="20012"/>
                  </a:lnTo>
                  <a:lnTo>
                    <a:pt x="27392" y="20084"/>
                  </a:lnTo>
                  <a:lnTo>
                    <a:pt x="26760" y="20138"/>
                  </a:lnTo>
                  <a:lnTo>
                    <a:pt x="26129" y="20193"/>
                  </a:lnTo>
                  <a:lnTo>
                    <a:pt x="25497" y="20229"/>
                  </a:lnTo>
                  <a:lnTo>
                    <a:pt x="24866" y="20265"/>
                  </a:lnTo>
                  <a:lnTo>
                    <a:pt x="24252" y="20283"/>
                  </a:lnTo>
                  <a:lnTo>
                    <a:pt x="22989" y="20283"/>
                  </a:lnTo>
                  <a:lnTo>
                    <a:pt x="22358" y="20265"/>
                  </a:lnTo>
                  <a:lnTo>
                    <a:pt x="21726" y="20229"/>
                  </a:lnTo>
                  <a:lnTo>
                    <a:pt x="21095" y="20193"/>
                  </a:lnTo>
                  <a:lnTo>
                    <a:pt x="20445" y="20138"/>
                  </a:lnTo>
                  <a:lnTo>
                    <a:pt x="19813" y="20066"/>
                  </a:lnTo>
                  <a:lnTo>
                    <a:pt x="19182" y="19994"/>
                  </a:lnTo>
                  <a:lnTo>
                    <a:pt x="18550" y="19904"/>
                  </a:lnTo>
                  <a:lnTo>
                    <a:pt x="17937" y="19814"/>
                  </a:lnTo>
                  <a:lnTo>
                    <a:pt x="17305" y="19705"/>
                  </a:lnTo>
                  <a:lnTo>
                    <a:pt x="16150" y="19471"/>
                  </a:lnTo>
                  <a:lnTo>
                    <a:pt x="15014" y="19200"/>
                  </a:lnTo>
                  <a:lnTo>
                    <a:pt x="13877" y="18911"/>
                  </a:lnTo>
                  <a:lnTo>
                    <a:pt x="12758" y="18587"/>
                  </a:lnTo>
                  <a:lnTo>
                    <a:pt x="11639" y="18226"/>
                  </a:lnTo>
                  <a:lnTo>
                    <a:pt x="10539" y="17829"/>
                  </a:lnTo>
                  <a:lnTo>
                    <a:pt x="9438" y="17432"/>
                  </a:lnTo>
                  <a:lnTo>
                    <a:pt x="8355" y="16999"/>
                  </a:lnTo>
                  <a:lnTo>
                    <a:pt x="7273" y="16530"/>
                  </a:lnTo>
                  <a:lnTo>
                    <a:pt x="6208" y="16042"/>
                  </a:lnTo>
                  <a:lnTo>
                    <a:pt x="5161" y="15537"/>
                  </a:lnTo>
                  <a:lnTo>
                    <a:pt x="4097" y="15014"/>
                  </a:lnTo>
                  <a:lnTo>
                    <a:pt x="3068" y="14472"/>
                  </a:lnTo>
                  <a:lnTo>
                    <a:pt x="2040" y="13931"/>
                  </a:lnTo>
                  <a:lnTo>
                    <a:pt x="1011" y="13354"/>
                  </a:lnTo>
                  <a:lnTo>
                    <a:pt x="1" y="12758"/>
                  </a:lnTo>
                  <a:lnTo>
                    <a:pt x="1" y="31524"/>
                  </a:lnTo>
                  <a:lnTo>
                    <a:pt x="686" y="31903"/>
                  </a:lnTo>
                  <a:lnTo>
                    <a:pt x="1390" y="32264"/>
                  </a:lnTo>
                  <a:lnTo>
                    <a:pt x="1967" y="32553"/>
                  </a:lnTo>
                  <a:lnTo>
                    <a:pt x="2545" y="32824"/>
                  </a:lnTo>
                  <a:lnTo>
                    <a:pt x="3140" y="33076"/>
                  </a:lnTo>
                  <a:lnTo>
                    <a:pt x="3718" y="33329"/>
                  </a:lnTo>
                  <a:lnTo>
                    <a:pt x="4313" y="33563"/>
                  </a:lnTo>
                  <a:lnTo>
                    <a:pt x="4909" y="33780"/>
                  </a:lnTo>
                  <a:lnTo>
                    <a:pt x="5504" y="33997"/>
                  </a:lnTo>
                  <a:lnTo>
                    <a:pt x="6118" y="34195"/>
                  </a:lnTo>
                  <a:lnTo>
                    <a:pt x="6713" y="34394"/>
                  </a:lnTo>
                  <a:lnTo>
                    <a:pt x="7327" y="34574"/>
                  </a:lnTo>
                  <a:lnTo>
                    <a:pt x="7940" y="34736"/>
                  </a:lnTo>
                  <a:lnTo>
                    <a:pt x="8554" y="34899"/>
                  </a:lnTo>
                  <a:lnTo>
                    <a:pt x="9167" y="35043"/>
                  </a:lnTo>
                  <a:lnTo>
                    <a:pt x="9781" y="35169"/>
                  </a:lnTo>
                  <a:lnTo>
                    <a:pt x="11026" y="35404"/>
                  </a:lnTo>
                  <a:lnTo>
                    <a:pt x="12289" y="35602"/>
                  </a:lnTo>
                  <a:lnTo>
                    <a:pt x="13552" y="35765"/>
                  </a:lnTo>
                  <a:lnTo>
                    <a:pt x="14815" y="35891"/>
                  </a:lnTo>
                  <a:lnTo>
                    <a:pt x="16078" y="35963"/>
                  </a:lnTo>
                  <a:lnTo>
                    <a:pt x="17359" y="36018"/>
                  </a:lnTo>
                  <a:lnTo>
                    <a:pt x="18622" y="36018"/>
                  </a:lnTo>
                  <a:lnTo>
                    <a:pt x="19904" y="35999"/>
                  </a:lnTo>
                  <a:lnTo>
                    <a:pt x="21185" y="35927"/>
                  </a:lnTo>
                  <a:lnTo>
                    <a:pt x="21943" y="35873"/>
                  </a:lnTo>
                  <a:lnTo>
                    <a:pt x="22700" y="35819"/>
                  </a:lnTo>
                  <a:lnTo>
                    <a:pt x="23458" y="35729"/>
                  </a:lnTo>
                  <a:lnTo>
                    <a:pt x="24198" y="35639"/>
                  </a:lnTo>
                  <a:lnTo>
                    <a:pt x="24956" y="35530"/>
                  </a:lnTo>
                  <a:lnTo>
                    <a:pt x="25696" y="35404"/>
                  </a:lnTo>
                  <a:lnTo>
                    <a:pt x="26454" y="35278"/>
                  </a:lnTo>
                  <a:lnTo>
                    <a:pt x="27194" y="35133"/>
                  </a:lnTo>
                  <a:lnTo>
                    <a:pt x="27933" y="34971"/>
                  </a:lnTo>
                  <a:lnTo>
                    <a:pt x="28673" y="34809"/>
                  </a:lnTo>
                  <a:lnTo>
                    <a:pt x="29395" y="34628"/>
                  </a:lnTo>
                  <a:lnTo>
                    <a:pt x="30135" y="34430"/>
                  </a:lnTo>
                  <a:lnTo>
                    <a:pt x="30857" y="34231"/>
                  </a:lnTo>
                  <a:lnTo>
                    <a:pt x="31578" y="34015"/>
                  </a:lnTo>
                  <a:lnTo>
                    <a:pt x="32300" y="33798"/>
                  </a:lnTo>
                  <a:lnTo>
                    <a:pt x="33022" y="33563"/>
                  </a:lnTo>
                  <a:lnTo>
                    <a:pt x="33744" y="33311"/>
                  </a:lnTo>
                  <a:lnTo>
                    <a:pt x="34447" y="33058"/>
                  </a:lnTo>
                  <a:lnTo>
                    <a:pt x="35855" y="32499"/>
                  </a:lnTo>
                  <a:lnTo>
                    <a:pt x="37262" y="31921"/>
                  </a:lnTo>
                  <a:lnTo>
                    <a:pt x="38634" y="31308"/>
                  </a:lnTo>
                  <a:lnTo>
                    <a:pt x="40005" y="30640"/>
                  </a:lnTo>
                  <a:lnTo>
                    <a:pt x="41358" y="29955"/>
                  </a:lnTo>
                  <a:lnTo>
                    <a:pt x="42676" y="29233"/>
                  </a:lnTo>
                  <a:lnTo>
                    <a:pt x="43993" y="28475"/>
                  </a:lnTo>
                  <a:lnTo>
                    <a:pt x="45274" y="27699"/>
                  </a:lnTo>
                  <a:lnTo>
                    <a:pt x="46537" y="26887"/>
                  </a:lnTo>
                  <a:lnTo>
                    <a:pt x="47782" y="26057"/>
                  </a:lnTo>
                  <a:lnTo>
                    <a:pt x="49027" y="25209"/>
                  </a:lnTo>
                  <a:lnTo>
                    <a:pt x="50236" y="24325"/>
                  </a:lnTo>
                  <a:lnTo>
                    <a:pt x="51427" y="23423"/>
                  </a:lnTo>
                  <a:lnTo>
                    <a:pt x="52600" y="22484"/>
                  </a:lnTo>
                  <a:lnTo>
                    <a:pt x="53773" y="21546"/>
                  </a:lnTo>
                  <a:lnTo>
                    <a:pt x="54801" y="20662"/>
                  </a:lnTo>
                  <a:lnTo>
                    <a:pt x="55812" y="19741"/>
                  </a:lnTo>
                  <a:lnTo>
                    <a:pt x="56804" y="18821"/>
                  </a:lnTo>
                  <a:lnTo>
                    <a:pt x="57779" y="17865"/>
                  </a:lnTo>
                  <a:lnTo>
                    <a:pt x="58735" y="16908"/>
                  </a:lnTo>
                  <a:lnTo>
                    <a:pt x="59673" y="15916"/>
                  </a:lnTo>
                  <a:lnTo>
                    <a:pt x="60612" y="14924"/>
                  </a:lnTo>
                  <a:lnTo>
                    <a:pt x="61532" y="13913"/>
                  </a:lnTo>
                  <a:lnTo>
                    <a:pt x="63246" y="12000"/>
                  </a:lnTo>
                  <a:lnTo>
                    <a:pt x="64978" y="10070"/>
                  </a:lnTo>
                  <a:lnTo>
                    <a:pt x="65863" y="9113"/>
                  </a:lnTo>
                  <a:lnTo>
                    <a:pt x="66747" y="8157"/>
                  </a:lnTo>
                  <a:lnTo>
                    <a:pt x="67649" y="7219"/>
                  </a:lnTo>
                  <a:lnTo>
                    <a:pt x="68569" y="6298"/>
                  </a:lnTo>
                  <a:lnTo>
                    <a:pt x="69490" y="5396"/>
                  </a:lnTo>
                  <a:lnTo>
                    <a:pt x="70446" y="4530"/>
                  </a:lnTo>
                  <a:lnTo>
                    <a:pt x="71438" y="3682"/>
                  </a:lnTo>
                  <a:lnTo>
                    <a:pt x="71926" y="3267"/>
                  </a:lnTo>
                  <a:lnTo>
                    <a:pt x="72431" y="2870"/>
                  </a:lnTo>
                  <a:lnTo>
                    <a:pt x="72936" y="2473"/>
                  </a:lnTo>
                  <a:lnTo>
                    <a:pt x="73459" y="2076"/>
                  </a:lnTo>
                  <a:lnTo>
                    <a:pt x="73983" y="1715"/>
                  </a:lnTo>
                  <a:lnTo>
                    <a:pt x="74524" y="1336"/>
                  </a:lnTo>
                  <a:lnTo>
                    <a:pt x="75065" y="993"/>
                  </a:lnTo>
                  <a:lnTo>
                    <a:pt x="75607" y="650"/>
                  </a:lnTo>
                  <a:lnTo>
                    <a:pt x="76166" y="308"/>
                  </a:lnTo>
                  <a:lnTo>
                    <a:pt x="767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36" name="Google Shape;3236;p44"/>
          <p:cNvSpPr/>
          <p:nvPr/>
        </p:nvSpPr>
        <p:spPr>
          <a:xfrm rot="10800000">
            <a:off x="6582075" y="3653988"/>
            <a:ext cx="2999874" cy="2214714"/>
          </a:xfrm>
          <a:custGeom>
            <a:rect b="b" l="l" r="r" t="t"/>
            <a:pathLst>
              <a:path extrusionOk="0" h="63012" w="85351">
                <a:moveTo>
                  <a:pt x="76725" y="1"/>
                </a:moveTo>
                <a:lnTo>
                  <a:pt x="76166" y="308"/>
                </a:lnTo>
                <a:lnTo>
                  <a:pt x="75607" y="650"/>
                </a:lnTo>
                <a:lnTo>
                  <a:pt x="75065" y="993"/>
                </a:lnTo>
                <a:lnTo>
                  <a:pt x="74524" y="1336"/>
                </a:lnTo>
                <a:lnTo>
                  <a:pt x="73983" y="1715"/>
                </a:lnTo>
                <a:lnTo>
                  <a:pt x="73459" y="2076"/>
                </a:lnTo>
                <a:lnTo>
                  <a:pt x="72936" y="2473"/>
                </a:lnTo>
                <a:lnTo>
                  <a:pt x="72431" y="2870"/>
                </a:lnTo>
                <a:lnTo>
                  <a:pt x="71926" y="3267"/>
                </a:lnTo>
                <a:lnTo>
                  <a:pt x="71438" y="3682"/>
                </a:lnTo>
                <a:lnTo>
                  <a:pt x="70446" y="4530"/>
                </a:lnTo>
                <a:lnTo>
                  <a:pt x="69490" y="5396"/>
                </a:lnTo>
                <a:lnTo>
                  <a:pt x="68569" y="6298"/>
                </a:lnTo>
                <a:lnTo>
                  <a:pt x="67649" y="7219"/>
                </a:lnTo>
                <a:lnTo>
                  <a:pt x="66747" y="8157"/>
                </a:lnTo>
                <a:lnTo>
                  <a:pt x="65863" y="9113"/>
                </a:lnTo>
                <a:lnTo>
                  <a:pt x="64978" y="10070"/>
                </a:lnTo>
                <a:lnTo>
                  <a:pt x="63246" y="12000"/>
                </a:lnTo>
                <a:lnTo>
                  <a:pt x="61532" y="13913"/>
                </a:lnTo>
                <a:lnTo>
                  <a:pt x="60612" y="14924"/>
                </a:lnTo>
                <a:lnTo>
                  <a:pt x="59673" y="15916"/>
                </a:lnTo>
                <a:lnTo>
                  <a:pt x="58735" y="16908"/>
                </a:lnTo>
                <a:lnTo>
                  <a:pt x="57779" y="17865"/>
                </a:lnTo>
                <a:lnTo>
                  <a:pt x="56804" y="18821"/>
                </a:lnTo>
                <a:lnTo>
                  <a:pt x="55812" y="19741"/>
                </a:lnTo>
                <a:lnTo>
                  <a:pt x="54801" y="20662"/>
                </a:lnTo>
                <a:lnTo>
                  <a:pt x="53773" y="21546"/>
                </a:lnTo>
                <a:lnTo>
                  <a:pt x="52600" y="22484"/>
                </a:lnTo>
                <a:lnTo>
                  <a:pt x="51427" y="23423"/>
                </a:lnTo>
                <a:lnTo>
                  <a:pt x="50236" y="24325"/>
                </a:lnTo>
                <a:lnTo>
                  <a:pt x="49027" y="25209"/>
                </a:lnTo>
                <a:lnTo>
                  <a:pt x="47782" y="26057"/>
                </a:lnTo>
                <a:lnTo>
                  <a:pt x="46537" y="26887"/>
                </a:lnTo>
                <a:lnTo>
                  <a:pt x="45274" y="27699"/>
                </a:lnTo>
                <a:lnTo>
                  <a:pt x="43993" y="28475"/>
                </a:lnTo>
                <a:lnTo>
                  <a:pt x="42676" y="29233"/>
                </a:lnTo>
                <a:lnTo>
                  <a:pt x="41358" y="29955"/>
                </a:lnTo>
                <a:lnTo>
                  <a:pt x="40005" y="30640"/>
                </a:lnTo>
                <a:lnTo>
                  <a:pt x="38634" y="31308"/>
                </a:lnTo>
                <a:lnTo>
                  <a:pt x="37262" y="31921"/>
                </a:lnTo>
                <a:lnTo>
                  <a:pt x="35855" y="32499"/>
                </a:lnTo>
                <a:lnTo>
                  <a:pt x="34447" y="33058"/>
                </a:lnTo>
                <a:lnTo>
                  <a:pt x="33744" y="33311"/>
                </a:lnTo>
                <a:lnTo>
                  <a:pt x="33022" y="33563"/>
                </a:lnTo>
                <a:lnTo>
                  <a:pt x="32300" y="33798"/>
                </a:lnTo>
                <a:lnTo>
                  <a:pt x="31578" y="34015"/>
                </a:lnTo>
                <a:lnTo>
                  <a:pt x="30857" y="34231"/>
                </a:lnTo>
                <a:lnTo>
                  <a:pt x="30135" y="34430"/>
                </a:lnTo>
                <a:lnTo>
                  <a:pt x="29395" y="34628"/>
                </a:lnTo>
                <a:lnTo>
                  <a:pt x="28673" y="34809"/>
                </a:lnTo>
                <a:lnTo>
                  <a:pt x="27933" y="34971"/>
                </a:lnTo>
                <a:lnTo>
                  <a:pt x="27194" y="35133"/>
                </a:lnTo>
                <a:lnTo>
                  <a:pt x="26454" y="35278"/>
                </a:lnTo>
                <a:lnTo>
                  <a:pt x="25696" y="35404"/>
                </a:lnTo>
                <a:lnTo>
                  <a:pt x="24956" y="35530"/>
                </a:lnTo>
                <a:lnTo>
                  <a:pt x="24198" y="35639"/>
                </a:lnTo>
                <a:lnTo>
                  <a:pt x="23458" y="35729"/>
                </a:lnTo>
                <a:lnTo>
                  <a:pt x="22700" y="35819"/>
                </a:lnTo>
                <a:lnTo>
                  <a:pt x="21943" y="35873"/>
                </a:lnTo>
                <a:lnTo>
                  <a:pt x="21185" y="35927"/>
                </a:lnTo>
                <a:lnTo>
                  <a:pt x="19904" y="35999"/>
                </a:lnTo>
                <a:lnTo>
                  <a:pt x="18622" y="36018"/>
                </a:lnTo>
                <a:lnTo>
                  <a:pt x="17359" y="36018"/>
                </a:lnTo>
                <a:lnTo>
                  <a:pt x="16078" y="35963"/>
                </a:lnTo>
                <a:lnTo>
                  <a:pt x="14815" y="35891"/>
                </a:lnTo>
                <a:lnTo>
                  <a:pt x="13552" y="35765"/>
                </a:lnTo>
                <a:lnTo>
                  <a:pt x="12289" y="35602"/>
                </a:lnTo>
                <a:lnTo>
                  <a:pt x="11026" y="35404"/>
                </a:lnTo>
                <a:lnTo>
                  <a:pt x="9781" y="35169"/>
                </a:lnTo>
                <a:lnTo>
                  <a:pt x="9167" y="35043"/>
                </a:lnTo>
                <a:lnTo>
                  <a:pt x="8554" y="34899"/>
                </a:lnTo>
                <a:lnTo>
                  <a:pt x="7940" y="34736"/>
                </a:lnTo>
                <a:lnTo>
                  <a:pt x="7327" y="34574"/>
                </a:lnTo>
                <a:lnTo>
                  <a:pt x="6713" y="34394"/>
                </a:lnTo>
                <a:lnTo>
                  <a:pt x="6118" y="34195"/>
                </a:lnTo>
                <a:lnTo>
                  <a:pt x="5504" y="33997"/>
                </a:lnTo>
                <a:lnTo>
                  <a:pt x="4909" y="33780"/>
                </a:lnTo>
                <a:lnTo>
                  <a:pt x="4313" y="33563"/>
                </a:lnTo>
                <a:lnTo>
                  <a:pt x="3718" y="33329"/>
                </a:lnTo>
                <a:lnTo>
                  <a:pt x="3140" y="33076"/>
                </a:lnTo>
                <a:lnTo>
                  <a:pt x="2545" y="32824"/>
                </a:lnTo>
                <a:lnTo>
                  <a:pt x="1967" y="32553"/>
                </a:lnTo>
                <a:lnTo>
                  <a:pt x="1390" y="32264"/>
                </a:lnTo>
                <a:lnTo>
                  <a:pt x="686" y="31903"/>
                </a:lnTo>
                <a:lnTo>
                  <a:pt x="1" y="31524"/>
                </a:lnTo>
                <a:lnTo>
                  <a:pt x="1" y="62633"/>
                </a:lnTo>
                <a:lnTo>
                  <a:pt x="1516" y="62795"/>
                </a:lnTo>
                <a:lnTo>
                  <a:pt x="2274" y="62868"/>
                </a:lnTo>
                <a:lnTo>
                  <a:pt x="3032" y="62922"/>
                </a:lnTo>
                <a:lnTo>
                  <a:pt x="4079" y="62958"/>
                </a:lnTo>
                <a:lnTo>
                  <a:pt x="5143" y="62994"/>
                </a:lnTo>
                <a:lnTo>
                  <a:pt x="6190" y="63012"/>
                </a:lnTo>
                <a:lnTo>
                  <a:pt x="7255" y="62994"/>
                </a:lnTo>
                <a:lnTo>
                  <a:pt x="8301" y="62958"/>
                </a:lnTo>
                <a:lnTo>
                  <a:pt x="9348" y="62904"/>
                </a:lnTo>
                <a:lnTo>
                  <a:pt x="10394" y="62813"/>
                </a:lnTo>
                <a:lnTo>
                  <a:pt x="11441" y="62723"/>
                </a:lnTo>
                <a:lnTo>
                  <a:pt x="12469" y="62597"/>
                </a:lnTo>
                <a:lnTo>
                  <a:pt x="13516" y="62453"/>
                </a:lnTo>
                <a:lnTo>
                  <a:pt x="14544" y="62290"/>
                </a:lnTo>
                <a:lnTo>
                  <a:pt x="15573" y="62110"/>
                </a:lnTo>
                <a:lnTo>
                  <a:pt x="16601" y="61911"/>
                </a:lnTo>
                <a:lnTo>
                  <a:pt x="17630" y="61695"/>
                </a:lnTo>
                <a:lnTo>
                  <a:pt x="18640" y="61442"/>
                </a:lnTo>
                <a:lnTo>
                  <a:pt x="19651" y="61189"/>
                </a:lnTo>
                <a:lnTo>
                  <a:pt x="20661" y="60919"/>
                </a:lnTo>
                <a:lnTo>
                  <a:pt x="21672" y="60612"/>
                </a:lnTo>
                <a:lnTo>
                  <a:pt x="22664" y="60305"/>
                </a:lnTo>
                <a:lnTo>
                  <a:pt x="23657" y="59962"/>
                </a:lnTo>
                <a:lnTo>
                  <a:pt x="24649" y="59620"/>
                </a:lnTo>
                <a:lnTo>
                  <a:pt x="25624" y="59259"/>
                </a:lnTo>
                <a:lnTo>
                  <a:pt x="26598" y="58862"/>
                </a:lnTo>
                <a:lnTo>
                  <a:pt x="27572" y="58465"/>
                </a:lnTo>
                <a:lnTo>
                  <a:pt x="28529" y="58050"/>
                </a:lnTo>
                <a:lnTo>
                  <a:pt x="29485" y="57617"/>
                </a:lnTo>
                <a:lnTo>
                  <a:pt x="30442" y="57166"/>
                </a:lnTo>
                <a:lnTo>
                  <a:pt x="31380" y="56696"/>
                </a:lnTo>
                <a:lnTo>
                  <a:pt x="32318" y="56209"/>
                </a:lnTo>
                <a:lnTo>
                  <a:pt x="33238" y="55722"/>
                </a:lnTo>
                <a:lnTo>
                  <a:pt x="34159" y="55199"/>
                </a:lnTo>
                <a:lnTo>
                  <a:pt x="35079" y="54675"/>
                </a:lnTo>
                <a:lnTo>
                  <a:pt x="35981" y="54134"/>
                </a:lnTo>
                <a:lnTo>
                  <a:pt x="36883" y="53575"/>
                </a:lnTo>
                <a:lnTo>
                  <a:pt x="37786" y="52997"/>
                </a:lnTo>
                <a:lnTo>
                  <a:pt x="38670" y="52420"/>
                </a:lnTo>
                <a:lnTo>
                  <a:pt x="39554" y="51806"/>
                </a:lnTo>
                <a:lnTo>
                  <a:pt x="40420" y="51211"/>
                </a:lnTo>
                <a:lnTo>
                  <a:pt x="41286" y="50579"/>
                </a:lnTo>
                <a:lnTo>
                  <a:pt x="42134" y="49948"/>
                </a:lnTo>
                <a:lnTo>
                  <a:pt x="42982" y="49298"/>
                </a:lnTo>
                <a:lnTo>
                  <a:pt x="43830" y="48631"/>
                </a:lnTo>
                <a:lnTo>
                  <a:pt x="44642" y="47963"/>
                </a:lnTo>
                <a:lnTo>
                  <a:pt x="45472" y="47295"/>
                </a:lnTo>
                <a:lnTo>
                  <a:pt x="46284" y="46592"/>
                </a:lnTo>
                <a:lnTo>
                  <a:pt x="47078" y="45888"/>
                </a:lnTo>
                <a:lnTo>
                  <a:pt x="47890" y="45184"/>
                </a:lnTo>
                <a:lnTo>
                  <a:pt x="48666" y="44462"/>
                </a:lnTo>
                <a:lnTo>
                  <a:pt x="49442" y="43722"/>
                </a:lnTo>
                <a:lnTo>
                  <a:pt x="50218" y="42983"/>
                </a:lnTo>
                <a:lnTo>
                  <a:pt x="50976" y="42225"/>
                </a:lnTo>
                <a:lnTo>
                  <a:pt x="51716" y="41467"/>
                </a:lnTo>
                <a:lnTo>
                  <a:pt x="52456" y="40691"/>
                </a:lnTo>
                <a:lnTo>
                  <a:pt x="53177" y="39915"/>
                </a:lnTo>
                <a:lnTo>
                  <a:pt x="53899" y="39139"/>
                </a:lnTo>
                <a:lnTo>
                  <a:pt x="54621" y="38327"/>
                </a:lnTo>
                <a:lnTo>
                  <a:pt x="55307" y="37533"/>
                </a:lnTo>
                <a:lnTo>
                  <a:pt x="56010" y="36721"/>
                </a:lnTo>
                <a:lnTo>
                  <a:pt x="56678" y="35891"/>
                </a:lnTo>
                <a:lnTo>
                  <a:pt x="57346" y="35079"/>
                </a:lnTo>
                <a:lnTo>
                  <a:pt x="58013" y="34231"/>
                </a:lnTo>
                <a:lnTo>
                  <a:pt x="58663" y="33401"/>
                </a:lnTo>
                <a:lnTo>
                  <a:pt x="59294" y="32553"/>
                </a:lnTo>
                <a:lnTo>
                  <a:pt x="59926" y="31705"/>
                </a:lnTo>
                <a:lnTo>
                  <a:pt x="61117" y="30009"/>
                </a:lnTo>
                <a:lnTo>
                  <a:pt x="62290" y="28294"/>
                </a:lnTo>
                <a:lnTo>
                  <a:pt x="63445" y="26562"/>
                </a:lnTo>
                <a:lnTo>
                  <a:pt x="64581" y="24830"/>
                </a:lnTo>
                <a:lnTo>
                  <a:pt x="66837" y="21329"/>
                </a:lnTo>
                <a:lnTo>
                  <a:pt x="67974" y="19579"/>
                </a:lnTo>
                <a:lnTo>
                  <a:pt x="69111" y="17847"/>
                </a:lnTo>
                <a:lnTo>
                  <a:pt x="70265" y="16133"/>
                </a:lnTo>
                <a:lnTo>
                  <a:pt x="71456" y="14418"/>
                </a:lnTo>
                <a:lnTo>
                  <a:pt x="72052" y="13570"/>
                </a:lnTo>
                <a:lnTo>
                  <a:pt x="72665" y="12740"/>
                </a:lnTo>
                <a:lnTo>
                  <a:pt x="73279" y="11910"/>
                </a:lnTo>
                <a:lnTo>
                  <a:pt x="73910" y="11080"/>
                </a:lnTo>
                <a:lnTo>
                  <a:pt x="74560" y="10268"/>
                </a:lnTo>
                <a:lnTo>
                  <a:pt x="75210" y="9474"/>
                </a:lnTo>
                <a:lnTo>
                  <a:pt x="75877" y="8662"/>
                </a:lnTo>
                <a:lnTo>
                  <a:pt x="76545" y="7886"/>
                </a:lnTo>
                <a:lnTo>
                  <a:pt x="77249" y="7110"/>
                </a:lnTo>
                <a:lnTo>
                  <a:pt x="77952" y="6352"/>
                </a:lnTo>
                <a:lnTo>
                  <a:pt x="78674" y="5595"/>
                </a:lnTo>
                <a:lnTo>
                  <a:pt x="79414" y="4855"/>
                </a:lnTo>
                <a:lnTo>
                  <a:pt x="80118" y="4187"/>
                </a:lnTo>
                <a:lnTo>
                  <a:pt x="80821" y="3538"/>
                </a:lnTo>
                <a:lnTo>
                  <a:pt x="81543" y="2906"/>
                </a:lnTo>
                <a:lnTo>
                  <a:pt x="82283" y="2292"/>
                </a:lnTo>
                <a:lnTo>
                  <a:pt x="83041" y="1697"/>
                </a:lnTo>
                <a:lnTo>
                  <a:pt x="83799" y="1120"/>
                </a:lnTo>
                <a:lnTo>
                  <a:pt x="84575" y="542"/>
                </a:lnTo>
                <a:lnTo>
                  <a:pt x="8535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7" name="Google Shape;3237;p44"/>
          <p:cNvSpPr/>
          <p:nvPr/>
        </p:nvSpPr>
        <p:spPr>
          <a:xfrm rot="10800000">
            <a:off x="6885222" y="4602759"/>
            <a:ext cx="2696727" cy="1265943"/>
          </a:xfrm>
          <a:custGeom>
            <a:rect b="b" l="l" r="r" t="t"/>
            <a:pathLst>
              <a:path extrusionOk="0" h="36018" w="76726">
                <a:moveTo>
                  <a:pt x="64058" y="1"/>
                </a:moveTo>
                <a:lnTo>
                  <a:pt x="62777" y="668"/>
                </a:lnTo>
                <a:lnTo>
                  <a:pt x="61514" y="1372"/>
                </a:lnTo>
                <a:lnTo>
                  <a:pt x="60251" y="2112"/>
                </a:lnTo>
                <a:lnTo>
                  <a:pt x="59024" y="2888"/>
                </a:lnTo>
                <a:lnTo>
                  <a:pt x="57815" y="3682"/>
                </a:lnTo>
                <a:lnTo>
                  <a:pt x="56624" y="4494"/>
                </a:lnTo>
                <a:lnTo>
                  <a:pt x="55433" y="5324"/>
                </a:lnTo>
                <a:lnTo>
                  <a:pt x="54278" y="6190"/>
                </a:lnTo>
                <a:lnTo>
                  <a:pt x="52239" y="7760"/>
                </a:lnTo>
                <a:lnTo>
                  <a:pt x="50200" y="9348"/>
                </a:lnTo>
                <a:lnTo>
                  <a:pt x="48161" y="10918"/>
                </a:lnTo>
                <a:lnTo>
                  <a:pt x="47133" y="11694"/>
                </a:lnTo>
                <a:lnTo>
                  <a:pt x="46086" y="12451"/>
                </a:lnTo>
                <a:lnTo>
                  <a:pt x="45039" y="13191"/>
                </a:lnTo>
                <a:lnTo>
                  <a:pt x="43975" y="13895"/>
                </a:lnTo>
                <a:lnTo>
                  <a:pt x="42892" y="14599"/>
                </a:lnTo>
                <a:lnTo>
                  <a:pt x="41791" y="15266"/>
                </a:lnTo>
                <a:lnTo>
                  <a:pt x="40673" y="15898"/>
                </a:lnTo>
                <a:lnTo>
                  <a:pt x="40113" y="16205"/>
                </a:lnTo>
                <a:lnTo>
                  <a:pt x="39536" y="16493"/>
                </a:lnTo>
                <a:lnTo>
                  <a:pt x="38958" y="16782"/>
                </a:lnTo>
                <a:lnTo>
                  <a:pt x="38363" y="17053"/>
                </a:lnTo>
                <a:lnTo>
                  <a:pt x="37768" y="17323"/>
                </a:lnTo>
                <a:lnTo>
                  <a:pt x="37172" y="17576"/>
                </a:lnTo>
                <a:lnTo>
                  <a:pt x="36577" y="17811"/>
                </a:lnTo>
                <a:lnTo>
                  <a:pt x="35981" y="18045"/>
                </a:lnTo>
                <a:lnTo>
                  <a:pt x="35386" y="18262"/>
                </a:lnTo>
                <a:lnTo>
                  <a:pt x="34790" y="18460"/>
                </a:lnTo>
                <a:lnTo>
                  <a:pt x="34177" y="18659"/>
                </a:lnTo>
                <a:lnTo>
                  <a:pt x="33563" y="18839"/>
                </a:lnTo>
                <a:lnTo>
                  <a:pt x="32968" y="19020"/>
                </a:lnTo>
                <a:lnTo>
                  <a:pt x="32354" y="19182"/>
                </a:lnTo>
                <a:lnTo>
                  <a:pt x="31741" y="19326"/>
                </a:lnTo>
                <a:lnTo>
                  <a:pt x="31127" y="19471"/>
                </a:lnTo>
                <a:lnTo>
                  <a:pt x="30496" y="19597"/>
                </a:lnTo>
                <a:lnTo>
                  <a:pt x="29882" y="19723"/>
                </a:lnTo>
                <a:lnTo>
                  <a:pt x="29269" y="19832"/>
                </a:lnTo>
                <a:lnTo>
                  <a:pt x="28637" y="19922"/>
                </a:lnTo>
                <a:lnTo>
                  <a:pt x="28006" y="20012"/>
                </a:lnTo>
                <a:lnTo>
                  <a:pt x="27392" y="20084"/>
                </a:lnTo>
                <a:lnTo>
                  <a:pt x="26760" y="20138"/>
                </a:lnTo>
                <a:lnTo>
                  <a:pt x="26129" y="20193"/>
                </a:lnTo>
                <a:lnTo>
                  <a:pt x="25497" y="20229"/>
                </a:lnTo>
                <a:lnTo>
                  <a:pt x="24866" y="20265"/>
                </a:lnTo>
                <a:lnTo>
                  <a:pt x="24252" y="20283"/>
                </a:lnTo>
                <a:lnTo>
                  <a:pt x="22989" y="20283"/>
                </a:lnTo>
                <a:lnTo>
                  <a:pt x="22358" y="20265"/>
                </a:lnTo>
                <a:lnTo>
                  <a:pt x="21726" y="20229"/>
                </a:lnTo>
                <a:lnTo>
                  <a:pt x="21095" y="20193"/>
                </a:lnTo>
                <a:lnTo>
                  <a:pt x="20445" y="20138"/>
                </a:lnTo>
                <a:lnTo>
                  <a:pt x="19813" y="20066"/>
                </a:lnTo>
                <a:lnTo>
                  <a:pt x="19182" y="19994"/>
                </a:lnTo>
                <a:lnTo>
                  <a:pt x="18550" y="19904"/>
                </a:lnTo>
                <a:lnTo>
                  <a:pt x="17937" y="19814"/>
                </a:lnTo>
                <a:lnTo>
                  <a:pt x="17305" y="19705"/>
                </a:lnTo>
                <a:lnTo>
                  <a:pt x="16150" y="19471"/>
                </a:lnTo>
                <a:lnTo>
                  <a:pt x="15014" y="19200"/>
                </a:lnTo>
                <a:lnTo>
                  <a:pt x="13877" y="18911"/>
                </a:lnTo>
                <a:lnTo>
                  <a:pt x="12758" y="18587"/>
                </a:lnTo>
                <a:lnTo>
                  <a:pt x="11639" y="18226"/>
                </a:lnTo>
                <a:lnTo>
                  <a:pt x="10539" y="17829"/>
                </a:lnTo>
                <a:lnTo>
                  <a:pt x="9438" y="17432"/>
                </a:lnTo>
                <a:lnTo>
                  <a:pt x="8355" y="16999"/>
                </a:lnTo>
                <a:lnTo>
                  <a:pt x="7273" y="16530"/>
                </a:lnTo>
                <a:lnTo>
                  <a:pt x="6208" y="16042"/>
                </a:lnTo>
                <a:lnTo>
                  <a:pt x="5161" y="15537"/>
                </a:lnTo>
                <a:lnTo>
                  <a:pt x="4097" y="15014"/>
                </a:lnTo>
                <a:lnTo>
                  <a:pt x="3068" y="14472"/>
                </a:lnTo>
                <a:lnTo>
                  <a:pt x="2040" y="13931"/>
                </a:lnTo>
                <a:lnTo>
                  <a:pt x="1011" y="13354"/>
                </a:lnTo>
                <a:lnTo>
                  <a:pt x="1" y="12758"/>
                </a:lnTo>
                <a:lnTo>
                  <a:pt x="1" y="31524"/>
                </a:lnTo>
                <a:lnTo>
                  <a:pt x="686" y="31903"/>
                </a:lnTo>
                <a:lnTo>
                  <a:pt x="1390" y="32264"/>
                </a:lnTo>
                <a:lnTo>
                  <a:pt x="1967" y="32553"/>
                </a:lnTo>
                <a:lnTo>
                  <a:pt x="2545" y="32824"/>
                </a:lnTo>
                <a:lnTo>
                  <a:pt x="3140" y="33076"/>
                </a:lnTo>
                <a:lnTo>
                  <a:pt x="3718" y="33329"/>
                </a:lnTo>
                <a:lnTo>
                  <a:pt x="4313" y="33563"/>
                </a:lnTo>
                <a:lnTo>
                  <a:pt x="4909" y="33780"/>
                </a:lnTo>
                <a:lnTo>
                  <a:pt x="5504" y="33997"/>
                </a:lnTo>
                <a:lnTo>
                  <a:pt x="6118" y="34195"/>
                </a:lnTo>
                <a:lnTo>
                  <a:pt x="6713" y="34394"/>
                </a:lnTo>
                <a:lnTo>
                  <a:pt x="7327" y="34574"/>
                </a:lnTo>
                <a:lnTo>
                  <a:pt x="7940" y="34736"/>
                </a:lnTo>
                <a:lnTo>
                  <a:pt x="8554" y="34899"/>
                </a:lnTo>
                <a:lnTo>
                  <a:pt x="9167" y="35043"/>
                </a:lnTo>
                <a:lnTo>
                  <a:pt x="9781" y="35169"/>
                </a:lnTo>
                <a:lnTo>
                  <a:pt x="11026" y="35404"/>
                </a:lnTo>
                <a:lnTo>
                  <a:pt x="12289" y="35602"/>
                </a:lnTo>
                <a:lnTo>
                  <a:pt x="13552" y="35765"/>
                </a:lnTo>
                <a:lnTo>
                  <a:pt x="14815" y="35891"/>
                </a:lnTo>
                <a:lnTo>
                  <a:pt x="16078" y="35963"/>
                </a:lnTo>
                <a:lnTo>
                  <a:pt x="17359" y="36018"/>
                </a:lnTo>
                <a:lnTo>
                  <a:pt x="18622" y="36018"/>
                </a:lnTo>
                <a:lnTo>
                  <a:pt x="19904" y="35999"/>
                </a:lnTo>
                <a:lnTo>
                  <a:pt x="21185" y="35927"/>
                </a:lnTo>
                <a:lnTo>
                  <a:pt x="21943" y="35873"/>
                </a:lnTo>
                <a:lnTo>
                  <a:pt x="22700" y="35819"/>
                </a:lnTo>
                <a:lnTo>
                  <a:pt x="23458" y="35729"/>
                </a:lnTo>
                <a:lnTo>
                  <a:pt x="24198" y="35639"/>
                </a:lnTo>
                <a:lnTo>
                  <a:pt x="24956" y="35530"/>
                </a:lnTo>
                <a:lnTo>
                  <a:pt x="25696" y="35404"/>
                </a:lnTo>
                <a:lnTo>
                  <a:pt x="26454" y="35278"/>
                </a:lnTo>
                <a:lnTo>
                  <a:pt x="27194" y="35133"/>
                </a:lnTo>
                <a:lnTo>
                  <a:pt x="27933" y="34971"/>
                </a:lnTo>
                <a:lnTo>
                  <a:pt x="28673" y="34809"/>
                </a:lnTo>
                <a:lnTo>
                  <a:pt x="29395" y="34628"/>
                </a:lnTo>
                <a:lnTo>
                  <a:pt x="30135" y="34430"/>
                </a:lnTo>
                <a:lnTo>
                  <a:pt x="30857" y="34231"/>
                </a:lnTo>
                <a:lnTo>
                  <a:pt x="31578" y="34015"/>
                </a:lnTo>
                <a:lnTo>
                  <a:pt x="32300" y="33798"/>
                </a:lnTo>
                <a:lnTo>
                  <a:pt x="33022" y="33563"/>
                </a:lnTo>
                <a:lnTo>
                  <a:pt x="33744" y="33311"/>
                </a:lnTo>
                <a:lnTo>
                  <a:pt x="34447" y="33058"/>
                </a:lnTo>
                <a:lnTo>
                  <a:pt x="35855" y="32499"/>
                </a:lnTo>
                <a:lnTo>
                  <a:pt x="37262" y="31921"/>
                </a:lnTo>
                <a:lnTo>
                  <a:pt x="38634" y="31308"/>
                </a:lnTo>
                <a:lnTo>
                  <a:pt x="40005" y="30640"/>
                </a:lnTo>
                <a:lnTo>
                  <a:pt x="41358" y="29955"/>
                </a:lnTo>
                <a:lnTo>
                  <a:pt x="42676" y="29233"/>
                </a:lnTo>
                <a:lnTo>
                  <a:pt x="43993" y="28475"/>
                </a:lnTo>
                <a:lnTo>
                  <a:pt x="45274" y="27699"/>
                </a:lnTo>
                <a:lnTo>
                  <a:pt x="46537" y="26887"/>
                </a:lnTo>
                <a:lnTo>
                  <a:pt x="47782" y="26057"/>
                </a:lnTo>
                <a:lnTo>
                  <a:pt x="49027" y="25209"/>
                </a:lnTo>
                <a:lnTo>
                  <a:pt x="50236" y="24325"/>
                </a:lnTo>
                <a:lnTo>
                  <a:pt x="51427" y="23423"/>
                </a:lnTo>
                <a:lnTo>
                  <a:pt x="52600" y="22484"/>
                </a:lnTo>
                <a:lnTo>
                  <a:pt x="53773" y="21546"/>
                </a:lnTo>
                <a:lnTo>
                  <a:pt x="54801" y="20662"/>
                </a:lnTo>
                <a:lnTo>
                  <a:pt x="55812" y="19741"/>
                </a:lnTo>
                <a:lnTo>
                  <a:pt x="56804" y="18821"/>
                </a:lnTo>
                <a:lnTo>
                  <a:pt x="57779" y="17865"/>
                </a:lnTo>
                <a:lnTo>
                  <a:pt x="58735" y="16908"/>
                </a:lnTo>
                <a:lnTo>
                  <a:pt x="59673" y="15916"/>
                </a:lnTo>
                <a:lnTo>
                  <a:pt x="60612" y="14924"/>
                </a:lnTo>
                <a:lnTo>
                  <a:pt x="61532" y="13913"/>
                </a:lnTo>
                <a:lnTo>
                  <a:pt x="63246" y="12000"/>
                </a:lnTo>
                <a:lnTo>
                  <a:pt x="64978" y="10070"/>
                </a:lnTo>
                <a:lnTo>
                  <a:pt x="65863" y="9113"/>
                </a:lnTo>
                <a:lnTo>
                  <a:pt x="66747" y="8157"/>
                </a:lnTo>
                <a:lnTo>
                  <a:pt x="67649" y="7219"/>
                </a:lnTo>
                <a:lnTo>
                  <a:pt x="68569" y="6298"/>
                </a:lnTo>
                <a:lnTo>
                  <a:pt x="69490" y="5396"/>
                </a:lnTo>
                <a:lnTo>
                  <a:pt x="70446" y="4530"/>
                </a:lnTo>
                <a:lnTo>
                  <a:pt x="71438" y="3682"/>
                </a:lnTo>
                <a:lnTo>
                  <a:pt x="71926" y="3267"/>
                </a:lnTo>
                <a:lnTo>
                  <a:pt x="72431" y="2870"/>
                </a:lnTo>
                <a:lnTo>
                  <a:pt x="72936" y="2473"/>
                </a:lnTo>
                <a:lnTo>
                  <a:pt x="73459" y="2076"/>
                </a:lnTo>
                <a:lnTo>
                  <a:pt x="73983" y="1715"/>
                </a:lnTo>
                <a:lnTo>
                  <a:pt x="74524" y="1336"/>
                </a:lnTo>
                <a:lnTo>
                  <a:pt x="75065" y="993"/>
                </a:lnTo>
                <a:lnTo>
                  <a:pt x="75607" y="650"/>
                </a:lnTo>
                <a:lnTo>
                  <a:pt x="76166" y="308"/>
                </a:lnTo>
                <a:lnTo>
                  <a:pt x="7672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8" name="Google Shape;3238;p44"/>
          <p:cNvSpPr/>
          <p:nvPr/>
        </p:nvSpPr>
        <p:spPr>
          <a:xfrm>
            <a:off x="5796925" y="4726050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39" name="Google Shape;3239;p44"/>
          <p:cNvGrpSpPr/>
          <p:nvPr/>
        </p:nvGrpSpPr>
        <p:grpSpPr>
          <a:xfrm>
            <a:off x="4397910" y="349693"/>
            <a:ext cx="348190" cy="379615"/>
            <a:chOff x="6999200" y="3242225"/>
            <a:chExt cx="304975" cy="332500"/>
          </a:xfrm>
        </p:grpSpPr>
        <p:sp>
          <p:nvSpPr>
            <p:cNvPr id="3240" name="Google Shape;3240;p44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4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4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43" name="Google Shape;3243;p44"/>
          <p:cNvGrpSpPr/>
          <p:nvPr/>
        </p:nvGrpSpPr>
        <p:grpSpPr>
          <a:xfrm>
            <a:off x="4377762" y="4387657"/>
            <a:ext cx="388477" cy="423539"/>
            <a:chOff x="6999200" y="3242225"/>
            <a:chExt cx="304975" cy="332500"/>
          </a:xfrm>
        </p:grpSpPr>
        <p:sp>
          <p:nvSpPr>
            <p:cNvPr id="3244" name="Google Shape;3244;p44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4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44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47" name="Google Shape;3247;p44"/>
          <p:cNvSpPr/>
          <p:nvPr/>
        </p:nvSpPr>
        <p:spPr>
          <a:xfrm>
            <a:off x="5310600" y="3502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8" name="Google Shape;3248;p44"/>
          <p:cNvSpPr/>
          <p:nvPr/>
        </p:nvSpPr>
        <p:spPr>
          <a:xfrm>
            <a:off x="8178775" y="1765925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9" name="Google Shape;3249;p44"/>
          <p:cNvSpPr/>
          <p:nvPr/>
        </p:nvSpPr>
        <p:spPr>
          <a:xfrm>
            <a:off x="8506188" y="285537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50" name="Google Shape;3250;p44"/>
          <p:cNvGrpSpPr/>
          <p:nvPr/>
        </p:nvGrpSpPr>
        <p:grpSpPr>
          <a:xfrm>
            <a:off x="8344375" y="976475"/>
            <a:ext cx="811419" cy="387425"/>
            <a:chOff x="5852750" y="664100"/>
            <a:chExt cx="811419" cy="387425"/>
          </a:xfrm>
        </p:grpSpPr>
        <p:sp>
          <p:nvSpPr>
            <p:cNvPr id="3251" name="Google Shape;3251;p44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44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53" name="Google Shape;3253;p44"/>
          <p:cNvSpPr/>
          <p:nvPr/>
        </p:nvSpPr>
        <p:spPr>
          <a:xfrm rot="7200513">
            <a:off x="2482262" y="4659375"/>
            <a:ext cx="628788" cy="34253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54" name="Google Shape;3254;p44"/>
          <p:cNvGrpSpPr/>
          <p:nvPr/>
        </p:nvGrpSpPr>
        <p:grpSpPr>
          <a:xfrm>
            <a:off x="195884" y="0"/>
            <a:ext cx="910120" cy="2164228"/>
            <a:chOff x="-1601453" y="142875"/>
            <a:chExt cx="910120" cy="2164228"/>
          </a:xfrm>
        </p:grpSpPr>
        <p:sp>
          <p:nvSpPr>
            <p:cNvPr id="3255" name="Google Shape;3255;p44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3256" name="Google Shape;3256;p44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3257" name="Google Shape;3257;p44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8" name="Google Shape;3258;p44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9" name="Google Shape;3259;p44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0" name="Google Shape;3260;p44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1" name="Google Shape;3261;p44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2" name="Google Shape;3262;p44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3" name="Google Shape;3263;p44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4" name="Google Shape;3264;p44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5" name="Google Shape;3265;p44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6" name="Google Shape;3266;p44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7" name="Google Shape;3267;p44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8" name="Google Shape;3268;p44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9" name="Google Shape;3269;p44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0" name="Google Shape;3270;p44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1" name="Google Shape;3271;p44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2" name="Google Shape;3272;p44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3" name="Google Shape;3273;p44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4" name="Google Shape;3274;p44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5" name="Google Shape;3275;p44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6" name="Google Shape;3276;p44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7" name="Google Shape;3277;p44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8" name="Google Shape;3278;p44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9" name="Google Shape;3279;p44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0" name="Google Shape;3280;p44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1" name="Google Shape;3281;p44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2" name="Google Shape;3282;p44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3" name="Google Shape;3283;p44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4" name="Google Shape;3284;p44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5" name="Google Shape;3285;p44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6" name="Google Shape;3286;p44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7" name="Google Shape;3287;p44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8" name="Google Shape;3288;p44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9" name="Google Shape;3289;p44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0" name="Google Shape;3290;p44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1" name="Google Shape;3291;p44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2" name="Google Shape;3292;p44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3" name="Google Shape;3293;p44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4" name="Google Shape;3294;p44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5" name="Google Shape;3295;p44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6" name="Google Shape;3296;p44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7" name="Google Shape;3297;p44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8" name="Google Shape;3298;p44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9" name="Google Shape;3299;p44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0" name="Google Shape;3300;p44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1" name="Google Shape;3301;p44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2" name="Google Shape;3302;p44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3" name="Google Shape;3303;p44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4" name="Google Shape;3304;p44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5" name="Google Shape;3305;p44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6" name="Google Shape;3306;p44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7" name="Google Shape;3307;p44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8" name="Google Shape;3308;p44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9" name="Google Shape;3309;p44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0" name="Google Shape;3310;p44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1" name="Google Shape;3311;p44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2" name="Google Shape;3312;p44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3" name="Google Shape;3313;p44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4" name="Google Shape;3314;p44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5" name="Google Shape;3315;p44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6" name="Google Shape;3316;p44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7" name="Google Shape;3317;p44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8" name="Google Shape;3318;p44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9" name="Google Shape;3319;p44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0" name="Google Shape;3320;p44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1" name="Google Shape;3321;p44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2" name="Google Shape;3322;p44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3" name="Google Shape;3323;p44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4" name="Google Shape;3324;p44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5" name="Google Shape;3325;p44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6" name="Google Shape;3326;p44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7" name="Google Shape;3327;p44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8" name="Google Shape;3328;p44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TITLE_1">
    <p:spTree>
      <p:nvGrpSpPr>
        <p:cNvPr id="3329" name="Shape 3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0" name="Google Shape;3330;p45"/>
          <p:cNvSpPr/>
          <p:nvPr/>
        </p:nvSpPr>
        <p:spPr>
          <a:xfrm flipH="1" rot="10800000">
            <a:off x="-18750" y="3663513"/>
            <a:ext cx="2999874" cy="2214714"/>
          </a:xfrm>
          <a:custGeom>
            <a:rect b="b" l="l" r="r" t="t"/>
            <a:pathLst>
              <a:path extrusionOk="0" h="63012" w="85351">
                <a:moveTo>
                  <a:pt x="76725" y="1"/>
                </a:moveTo>
                <a:lnTo>
                  <a:pt x="76166" y="308"/>
                </a:lnTo>
                <a:lnTo>
                  <a:pt x="75607" y="650"/>
                </a:lnTo>
                <a:lnTo>
                  <a:pt x="75065" y="993"/>
                </a:lnTo>
                <a:lnTo>
                  <a:pt x="74524" y="1336"/>
                </a:lnTo>
                <a:lnTo>
                  <a:pt x="73983" y="1715"/>
                </a:lnTo>
                <a:lnTo>
                  <a:pt x="73459" y="2076"/>
                </a:lnTo>
                <a:lnTo>
                  <a:pt x="72936" y="2473"/>
                </a:lnTo>
                <a:lnTo>
                  <a:pt x="72431" y="2870"/>
                </a:lnTo>
                <a:lnTo>
                  <a:pt x="71926" y="3267"/>
                </a:lnTo>
                <a:lnTo>
                  <a:pt x="71438" y="3682"/>
                </a:lnTo>
                <a:lnTo>
                  <a:pt x="70446" y="4530"/>
                </a:lnTo>
                <a:lnTo>
                  <a:pt x="69490" y="5396"/>
                </a:lnTo>
                <a:lnTo>
                  <a:pt x="68569" y="6298"/>
                </a:lnTo>
                <a:lnTo>
                  <a:pt x="67649" y="7219"/>
                </a:lnTo>
                <a:lnTo>
                  <a:pt x="66747" y="8157"/>
                </a:lnTo>
                <a:lnTo>
                  <a:pt x="65863" y="9113"/>
                </a:lnTo>
                <a:lnTo>
                  <a:pt x="64978" y="10070"/>
                </a:lnTo>
                <a:lnTo>
                  <a:pt x="63246" y="12000"/>
                </a:lnTo>
                <a:lnTo>
                  <a:pt x="61532" y="13913"/>
                </a:lnTo>
                <a:lnTo>
                  <a:pt x="60612" y="14924"/>
                </a:lnTo>
                <a:lnTo>
                  <a:pt x="59673" y="15916"/>
                </a:lnTo>
                <a:lnTo>
                  <a:pt x="58735" y="16908"/>
                </a:lnTo>
                <a:lnTo>
                  <a:pt x="57779" y="17865"/>
                </a:lnTo>
                <a:lnTo>
                  <a:pt x="56804" y="18821"/>
                </a:lnTo>
                <a:lnTo>
                  <a:pt x="55812" y="19741"/>
                </a:lnTo>
                <a:lnTo>
                  <a:pt x="54801" y="20662"/>
                </a:lnTo>
                <a:lnTo>
                  <a:pt x="53773" y="21546"/>
                </a:lnTo>
                <a:lnTo>
                  <a:pt x="52600" y="22484"/>
                </a:lnTo>
                <a:lnTo>
                  <a:pt x="51427" y="23423"/>
                </a:lnTo>
                <a:lnTo>
                  <a:pt x="50236" y="24325"/>
                </a:lnTo>
                <a:lnTo>
                  <a:pt x="49027" y="25209"/>
                </a:lnTo>
                <a:lnTo>
                  <a:pt x="47782" y="26057"/>
                </a:lnTo>
                <a:lnTo>
                  <a:pt x="46537" y="26887"/>
                </a:lnTo>
                <a:lnTo>
                  <a:pt x="45274" y="27699"/>
                </a:lnTo>
                <a:lnTo>
                  <a:pt x="43993" y="28475"/>
                </a:lnTo>
                <a:lnTo>
                  <a:pt x="42676" y="29233"/>
                </a:lnTo>
                <a:lnTo>
                  <a:pt x="41358" y="29955"/>
                </a:lnTo>
                <a:lnTo>
                  <a:pt x="40005" y="30640"/>
                </a:lnTo>
                <a:lnTo>
                  <a:pt x="38634" y="31308"/>
                </a:lnTo>
                <a:lnTo>
                  <a:pt x="37262" y="31921"/>
                </a:lnTo>
                <a:lnTo>
                  <a:pt x="35855" y="32499"/>
                </a:lnTo>
                <a:lnTo>
                  <a:pt x="34447" y="33058"/>
                </a:lnTo>
                <a:lnTo>
                  <a:pt x="33744" y="33311"/>
                </a:lnTo>
                <a:lnTo>
                  <a:pt x="33022" y="33563"/>
                </a:lnTo>
                <a:lnTo>
                  <a:pt x="32300" y="33798"/>
                </a:lnTo>
                <a:lnTo>
                  <a:pt x="31578" y="34015"/>
                </a:lnTo>
                <a:lnTo>
                  <a:pt x="30857" y="34231"/>
                </a:lnTo>
                <a:lnTo>
                  <a:pt x="30135" y="34430"/>
                </a:lnTo>
                <a:lnTo>
                  <a:pt x="29395" y="34628"/>
                </a:lnTo>
                <a:lnTo>
                  <a:pt x="28673" y="34809"/>
                </a:lnTo>
                <a:lnTo>
                  <a:pt x="27933" y="34971"/>
                </a:lnTo>
                <a:lnTo>
                  <a:pt x="27194" y="35133"/>
                </a:lnTo>
                <a:lnTo>
                  <a:pt x="26454" y="35278"/>
                </a:lnTo>
                <a:lnTo>
                  <a:pt x="25696" y="35404"/>
                </a:lnTo>
                <a:lnTo>
                  <a:pt x="24956" y="35530"/>
                </a:lnTo>
                <a:lnTo>
                  <a:pt x="24198" y="35639"/>
                </a:lnTo>
                <a:lnTo>
                  <a:pt x="23458" y="35729"/>
                </a:lnTo>
                <a:lnTo>
                  <a:pt x="22700" y="35819"/>
                </a:lnTo>
                <a:lnTo>
                  <a:pt x="21943" y="35873"/>
                </a:lnTo>
                <a:lnTo>
                  <a:pt x="21185" y="35927"/>
                </a:lnTo>
                <a:lnTo>
                  <a:pt x="19904" y="35999"/>
                </a:lnTo>
                <a:lnTo>
                  <a:pt x="18622" y="36018"/>
                </a:lnTo>
                <a:lnTo>
                  <a:pt x="17359" y="36018"/>
                </a:lnTo>
                <a:lnTo>
                  <a:pt x="16078" y="35963"/>
                </a:lnTo>
                <a:lnTo>
                  <a:pt x="14815" y="35891"/>
                </a:lnTo>
                <a:lnTo>
                  <a:pt x="13552" y="35765"/>
                </a:lnTo>
                <a:lnTo>
                  <a:pt x="12289" y="35602"/>
                </a:lnTo>
                <a:lnTo>
                  <a:pt x="11026" y="35404"/>
                </a:lnTo>
                <a:lnTo>
                  <a:pt x="9781" y="35169"/>
                </a:lnTo>
                <a:lnTo>
                  <a:pt x="9167" y="35043"/>
                </a:lnTo>
                <a:lnTo>
                  <a:pt x="8554" y="34899"/>
                </a:lnTo>
                <a:lnTo>
                  <a:pt x="7940" y="34736"/>
                </a:lnTo>
                <a:lnTo>
                  <a:pt x="7327" y="34574"/>
                </a:lnTo>
                <a:lnTo>
                  <a:pt x="6713" y="34394"/>
                </a:lnTo>
                <a:lnTo>
                  <a:pt x="6118" y="34195"/>
                </a:lnTo>
                <a:lnTo>
                  <a:pt x="5504" y="33997"/>
                </a:lnTo>
                <a:lnTo>
                  <a:pt x="4909" y="33780"/>
                </a:lnTo>
                <a:lnTo>
                  <a:pt x="4313" y="33563"/>
                </a:lnTo>
                <a:lnTo>
                  <a:pt x="3718" y="33329"/>
                </a:lnTo>
                <a:lnTo>
                  <a:pt x="3140" y="33076"/>
                </a:lnTo>
                <a:lnTo>
                  <a:pt x="2545" y="32824"/>
                </a:lnTo>
                <a:lnTo>
                  <a:pt x="1967" y="32553"/>
                </a:lnTo>
                <a:lnTo>
                  <a:pt x="1390" y="32264"/>
                </a:lnTo>
                <a:lnTo>
                  <a:pt x="686" y="31903"/>
                </a:lnTo>
                <a:lnTo>
                  <a:pt x="1" y="31524"/>
                </a:lnTo>
                <a:lnTo>
                  <a:pt x="1" y="62633"/>
                </a:lnTo>
                <a:lnTo>
                  <a:pt x="1516" y="62795"/>
                </a:lnTo>
                <a:lnTo>
                  <a:pt x="2274" y="62868"/>
                </a:lnTo>
                <a:lnTo>
                  <a:pt x="3032" y="62922"/>
                </a:lnTo>
                <a:lnTo>
                  <a:pt x="4079" y="62958"/>
                </a:lnTo>
                <a:lnTo>
                  <a:pt x="5143" y="62994"/>
                </a:lnTo>
                <a:lnTo>
                  <a:pt x="6190" y="63012"/>
                </a:lnTo>
                <a:lnTo>
                  <a:pt x="7255" y="62994"/>
                </a:lnTo>
                <a:lnTo>
                  <a:pt x="8301" y="62958"/>
                </a:lnTo>
                <a:lnTo>
                  <a:pt x="9348" y="62904"/>
                </a:lnTo>
                <a:lnTo>
                  <a:pt x="10394" y="62813"/>
                </a:lnTo>
                <a:lnTo>
                  <a:pt x="11441" y="62723"/>
                </a:lnTo>
                <a:lnTo>
                  <a:pt x="12469" y="62597"/>
                </a:lnTo>
                <a:lnTo>
                  <a:pt x="13516" y="62453"/>
                </a:lnTo>
                <a:lnTo>
                  <a:pt x="14544" y="62290"/>
                </a:lnTo>
                <a:lnTo>
                  <a:pt x="15573" y="62110"/>
                </a:lnTo>
                <a:lnTo>
                  <a:pt x="16601" y="61911"/>
                </a:lnTo>
                <a:lnTo>
                  <a:pt x="17630" y="61695"/>
                </a:lnTo>
                <a:lnTo>
                  <a:pt x="18640" y="61442"/>
                </a:lnTo>
                <a:lnTo>
                  <a:pt x="19651" y="61189"/>
                </a:lnTo>
                <a:lnTo>
                  <a:pt x="20661" y="60919"/>
                </a:lnTo>
                <a:lnTo>
                  <a:pt x="21672" y="60612"/>
                </a:lnTo>
                <a:lnTo>
                  <a:pt x="22664" y="60305"/>
                </a:lnTo>
                <a:lnTo>
                  <a:pt x="23657" y="59962"/>
                </a:lnTo>
                <a:lnTo>
                  <a:pt x="24649" y="59620"/>
                </a:lnTo>
                <a:lnTo>
                  <a:pt x="25624" y="59259"/>
                </a:lnTo>
                <a:lnTo>
                  <a:pt x="26598" y="58862"/>
                </a:lnTo>
                <a:lnTo>
                  <a:pt x="27572" y="58465"/>
                </a:lnTo>
                <a:lnTo>
                  <a:pt x="28529" y="58050"/>
                </a:lnTo>
                <a:lnTo>
                  <a:pt x="29485" y="57617"/>
                </a:lnTo>
                <a:lnTo>
                  <a:pt x="30442" y="57166"/>
                </a:lnTo>
                <a:lnTo>
                  <a:pt x="31380" y="56696"/>
                </a:lnTo>
                <a:lnTo>
                  <a:pt x="32318" y="56209"/>
                </a:lnTo>
                <a:lnTo>
                  <a:pt x="33238" y="55722"/>
                </a:lnTo>
                <a:lnTo>
                  <a:pt x="34159" y="55199"/>
                </a:lnTo>
                <a:lnTo>
                  <a:pt x="35079" y="54675"/>
                </a:lnTo>
                <a:lnTo>
                  <a:pt x="35981" y="54134"/>
                </a:lnTo>
                <a:lnTo>
                  <a:pt x="36883" y="53575"/>
                </a:lnTo>
                <a:lnTo>
                  <a:pt x="37786" y="52997"/>
                </a:lnTo>
                <a:lnTo>
                  <a:pt x="38670" y="52420"/>
                </a:lnTo>
                <a:lnTo>
                  <a:pt x="39554" y="51806"/>
                </a:lnTo>
                <a:lnTo>
                  <a:pt x="40420" y="51211"/>
                </a:lnTo>
                <a:lnTo>
                  <a:pt x="41286" y="50579"/>
                </a:lnTo>
                <a:lnTo>
                  <a:pt x="42134" y="49948"/>
                </a:lnTo>
                <a:lnTo>
                  <a:pt x="42982" y="49298"/>
                </a:lnTo>
                <a:lnTo>
                  <a:pt x="43830" y="48631"/>
                </a:lnTo>
                <a:lnTo>
                  <a:pt x="44642" y="47963"/>
                </a:lnTo>
                <a:lnTo>
                  <a:pt x="45472" y="47295"/>
                </a:lnTo>
                <a:lnTo>
                  <a:pt x="46284" y="46592"/>
                </a:lnTo>
                <a:lnTo>
                  <a:pt x="47078" y="45888"/>
                </a:lnTo>
                <a:lnTo>
                  <a:pt x="47890" y="45184"/>
                </a:lnTo>
                <a:lnTo>
                  <a:pt x="48666" y="44462"/>
                </a:lnTo>
                <a:lnTo>
                  <a:pt x="49442" y="43722"/>
                </a:lnTo>
                <a:lnTo>
                  <a:pt x="50218" y="42983"/>
                </a:lnTo>
                <a:lnTo>
                  <a:pt x="50976" y="42225"/>
                </a:lnTo>
                <a:lnTo>
                  <a:pt x="51716" y="41467"/>
                </a:lnTo>
                <a:lnTo>
                  <a:pt x="52456" y="40691"/>
                </a:lnTo>
                <a:lnTo>
                  <a:pt x="53177" y="39915"/>
                </a:lnTo>
                <a:lnTo>
                  <a:pt x="53899" y="39139"/>
                </a:lnTo>
                <a:lnTo>
                  <a:pt x="54621" y="38327"/>
                </a:lnTo>
                <a:lnTo>
                  <a:pt x="55307" y="37533"/>
                </a:lnTo>
                <a:lnTo>
                  <a:pt x="56010" y="36721"/>
                </a:lnTo>
                <a:lnTo>
                  <a:pt x="56678" y="35891"/>
                </a:lnTo>
                <a:lnTo>
                  <a:pt x="57346" y="35079"/>
                </a:lnTo>
                <a:lnTo>
                  <a:pt x="58013" y="34231"/>
                </a:lnTo>
                <a:lnTo>
                  <a:pt x="58663" y="33401"/>
                </a:lnTo>
                <a:lnTo>
                  <a:pt x="59294" y="32553"/>
                </a:lnTo>
                <a:lnTo>
                  <a:pt x="59926" y="31705"/>
                </a:lnTo>
                <a:lnTo>
                  <a:pt x="61117" y="30009"/>
                </a:lnTo>
                <a:lnTo>
                  <a:pt x="62290" y="28294"/>
                </a:lnTo>
                <a:lnTo>
                  <a:pt x="63445" y="26562"/>
                </a:lnTo>
                <a:lnTo>
                  <a:pt x="64581" y="24830"/>
                </a:lnTo>
                <a:lnTo>
                  <a:pt x="66837" y="21329"/>
                </a:lnTo>
                <a:lnTo>
                  <a:pt x="67974" y="19579"/>
                </a:lnTo>
                <a:lnTo>
                  <a:pt x="69111" y="17847"/>
                </a:lnTo>
                <a:lnTo>
                  <a:pt x="70265" y="16133"/>
                </a:lnTo>
                <a:lnTo>
                  <a:pt x="71456" y="14418"/>
                </a:lnTo>
                <a:lnTo>
                  <a:pt x="72052" y="13570"/>
                </a:lnTo>
                <a:lnTo>
                  <a:pt x="72665" y="12740"/>
                </a:lnTo>
                <a:lnTo>
                  <a:pt x="73279" y="11910"/>
                </a:lnTo>
                <a:lnTo>
                  <a:pt x="73910" y="11080"/>
                </a:lnTo>
                <a:lnTo>
                  <a:pt x="74560" y="10268"/>
                </a:lnTo>
                <a:lnTo>
                  <a:pt x="75210" y="9474"/>
                </a:lnTo>
                <a:lnTo>
                  <a:pt x="75877" y="8662"/>
                </a:lnTo>
                <a:lnTo>
                  <a:pt x="76545" y="7886"/>
                </a:lnTo>
                <a:lnTo>
                  <a:pt x="77249" y="7110"/>
                </a:lnTo>
                <a:lnTo>
                  <a:pt x="77952" y="6352"/>
                </a:lnTo>
                <a:lnTo>
                  <a:pt x="78674" y="5595"/>
                </a:lnTo>
                <a:lnTo>
                  <a:pt x="79414" y="4855"/>
                </a:lnTo>
                <a:lnTo>
                  <a:pt x="80118" y="4187"/>
                </a:lnTo>
                <a:lnTo>
                  <a:pt x="80821" y="3538"/>
                </a:lnTo>
                <a:lnTo>
                  <a:pt x="81543" y="2906"/>
                </a:lnTo>
                <a:lnTo>
                  <a:pt x="82283" y="2292"/>
                </a:lnTo>
                <a:lnTo>
                  <a:pt x="83041" y="1697"/>
                </a:lnTo>
                <a:lnTo>
                  <a:pt x="83799" y="1120"/>
                </a:lnTo>
                <a:lnTo>
                  <a:pt x="84575" y="542"/>
                </a:lnTo>
                <a:lnTo>
                  <a:pt x="8535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1" name="Google Shape;3331;p45"/>
          <p:cNvSpPr/>
          <p:nvPr/>
        </p:nvSpPr>
        <p:spPr>
          <a:xfrm flipH="1" rot="10800000">
            <a:off x="-18750" y="4612284"/>
            <a:ext cx="2696727" cy="1265943"/>
          </a:xfrm>
          <a:custGeom>
            <a:rect b="b" l="l" r="r" t="t"/>
            <a:pathLst>
              <a:path extrusionOk="0" h="36018" w="76726">
                <a:moveTo>
                  <a:pt x="64058" y="1"/>
                </a:moveTo>
                <a:lnTo>
                  <a:pt x="62777" y="668"/>
                </a:lnTo>
                <a:lnTo>
                  <a:pt x="61514" y="1372"/>
                </a:lnTo>
                <a:lnTo>
                  <a:pt x="60251" y="2112"/>
                </a:lnTo>
                <a:lnTo>
                  <a:pt x="59024" y="2888"/>
                </a:lnTo>
                <a:lnTo>
                  <a:pt x="57815" y="3682"/>
                </a:lnTo>
                <a:lnTo>
                  <a:pt x="56624" y="4494"/>
                </a:lnTo>
                <a:lnTo>
                  <a:pt x="55433" y="5324"/>
                </a:lnTo>
                <a:lnTo>
                  <a:pt x="54278" y="6190"/>
                </a:lnTo>
                <a:lnTo>
                  <a:pt x="52239" y="7760"/>
                </a:lnTo>
                <a:lnTo>
                  <a:pt x="50200" y="9348"/>
                </a:lnTo>
                <a:lnTo>
                  <a:pt x="48161" y="10918"/>
                </a:lnTo>
                <a:lnTo>
                  <a:pt x="47133" y="11694"/>
                </a:lnTo>
                <a:lnTo>
                  <a:pt x="46086" y="12451"/>
                </a:lnTo>
                <a:lnTo>
                  <a:pt x="45039" y="13191"/>
                </a:lnTo>
                <a:lnTo>
                  <a:pt x="43975" y="13895"/>
                </a:lnTo>
                <a:lnTo>
                  <a:pt x="42892" y="14599"/>
                </a:lnTo>
                <a:lnTo>
                  <a:pt x="41791" y="15266"/>
                </a:lnTo>
                <a:lnTo>
                  <a:pt x="40673" y="15898"/>
                </a:lnTo>
                <a:lnTo>
                  <a:pt x="40113" y="16205"/>
                </a:lnTo>
                <a:lnTo>
                  <a:pt x="39536" y="16493"/>
                </a:lnTo>
                <a:lnTo>
                  <a:pt x="38958" y="16782"/>
                </a:lnTo>
                <a:lnTo>
                  <a:pt x="38363" y="17053"/>
                </a:lnTo>
                <a:lnTo>
                  <a:pt x="37768" y="17323"/>
                </a:lnTo>
                <a:lnTo>
                  <a:pt x="37172" y="17576"/>
                </a:lnTo>
                <a:lnTo>
                  <a:pt x="36577" y="17811"/>
                </a:lnTo>
                <a:lnTo>
                  <a:pt x="35981" y="18045"/>
                </a:lnTo>
                <a:lnTo>
                  <a:pt x="35386" y="18262"/>
                </a:lnTo>
                <a:lnTo>
                  <a:pt x="34790" y="18460"/>
                </a:lnTo>
                <a:lnTo>
                  <a:pt x="34177" y="18659"/>
                </a:lnTo>
                <a:lnTo>
                  <a:pt x="33563" y="18839"/>
                </a:lnTo>
                <a:lnTo>
                  <a:pt x="32968" y="19020"/>
                </a:lnTo>
                <a:lnTo>
                  <a:pt x="32354" y="19182"/>
                </a:lnTo>
                <a:lnTo>
                  <a:pt x="31741" y="19326"/>
                </a:lnTo>
                <a:lnTo>
                  <a:pt x="31127" y="19471"/>
                </a:lnTo>
                <a:lnTo>
                  <a:pt x="30496" y="19597"/>
                </a:lnTo>
                <a:lnTo>
                  <a:pt x="29882" y="19723"/>
                </a:lnTo>
                <a:lnTo>
                  <a:pt x="29269" y="19832"/>
                </a:lnTo>
                <a:lnTo>
                  <a:pt x="28637" y="19922"/>
                </a:lnTo>
                <a:lnTo>
                  <a:pt x="28006" y="20012"/>
                </a:lnTo>
                <a:lnTo>
                  <a:pt x="27392" y="20084"/>
                </a:lnTo>
                <a:lnTo>
                  <a:pt x="26760" y="20138"/>
                </a:lnTo>
                <a:lnTo>
                  <a:pt x="26129" y="20193"/>
                </a:lnTo>
                <a:lnTo>
                  <a:pt x="25497" y="20229"/>
                </a:lnTo>
                <a:lnTo>
                  <a:pt x="24866" y="20265"/>
                </a:lnTo>
                <a:lnTo>
                  <a:pt x="24252" y="20283"/>
                </a:lnTo>
                <a:lnTo>
                  <a:pt x="22989" y="20283"/>
                </a:lnTo>
                <a:lnTo>
                  <a:pt x="22358" y="20265"/>
                </a:lnTo>
                <a:lnTo>
                  <a:pt x="21726" y="20229"/>
                </a:lnTo>
                <a:lnTo>
                  <a:pt x="21095" y="20193"/>
                </a:lnTo>
                <a:lnTo>
                  <a:pt x="20445" y="20138"/>
                </a:lnTo>
                <a:lnTo>
                  <a:pt x="19813" y="20066"/>
                </a:lnTo>
                <a:lnTo>
                  <a:pt x="19182" y="19994"/>
                </a:lnTo>
                <a:lnTo>
                  <a:pt x="18550" y="19904"/>
                </a:lnTo>
                <a:lnTo>
                  <a:pt x="17937" y="19814"/>
                </a:lnTo>
                <a:lnTo>
                  <a:pt x="17305" y="19705"/>
                </a:lnTo>
                <a:lnTo>
                  <a:pt x="16150" y="19471"/>
                </a:lnTo>
                <a:lnTo>
                  <a:pt x="15014" y="19200"/>
                </a:lnTo>
                <a:lnTo>
                  <a:pt x="13877" y="18911"/>
                </a:lnTo>
                <a:lnTo>
                  <a:pt x="12758" y="18587"/>
                </a:lnTo>
                <a:lnTo>
                  <a:pt x="11639" y="18226"/>
                </a:lnTo>
                <a:lnTo>
                  <a:pt x="10539" y="17829"/>
                </a:lnTo>
                <a:lnTo>
                  <a:pt x="9438" y="17432"/>
                </a:lnTo>
                <a:lnTo>
                  <a:pt x="8355" y="16999"/>
                </a:lnTo>
                <a:lnTo>
                  <a:pt x="7273" y="16530"/>
                </a:lnTo>
                <a:lnTo>
                  <a:pt x="6208" y="16042"/>
                </a:lnTo>
                <a:lnTo>
                  <a:pt x="5161" y="15537"/>
                </a:lnTo>
                <a:lnTo>
                  <a:pt x="4097" y="15014"/>
                </a:lnTo>
                <a:lnTo>
                  <a:pt x="3068" y="14472"/>
                </a:lnTo>
                <a:lnTo>
                  <a:pt x="2040" y="13931"/>
                </a:lnTo>
                <a:lnTo>
                  <a:pt x="1011" y="13354"/>
                </a:lnTo>
                <a:lnTo>
                  <a:pt x="1" y="12758"/>
                </a:lnTo>
                <a:lnTo>
                  <a:pt x="1" y="31524"/>
                </a:lnTo>
                <a:lnTo>
                  <a:pt x="686" y="31903"/>
                </a:lnTo>
                <a:lnTo>
                  <a:pt x="1390" y="32264"/>
                </a:lnTo>
                <a:lnTo>
                  <a:pt x="1967" y="32553"/>
                </a:lnTo>
                <a:lnTo>
                  <a:pt x="2545" y="32824"/>
                </a:lnTo>
                <a:lnTo>
                  <a:pt x="3140" y="33076"/>
                </a:lnTo>
                <a:lnTo>
                  <a:pt x="3718" y="33329"/>
                </a:lnTo>
                <a:lnTo>
                  <a:pt x="4313" y="33563"/>
                </a:lnTo>
                <a:lnTo>
                  <a:pt x="4909" y="33780"/>
                </a:lnTo>
                <a:lnTo>
                  <a:pt x="5504" y="33997"/>
                </a:lnTo>
                <a:lnTo>
                  <a:pt x="6118" y="34195"/>
                </a:lnTo>
                <a:lnTo>
                  <a:pt x="6713" y="34394"/>
                </a:lnTo>
                <a:lnTo>
                  <a:pt x="7327" y="34574"/>
                </a:lnTo>
                <a:lnTo>
                  <a:pt x="7940" y="34736"/>
                </a:lnTo>
                <a:lnTo>
                  <a:pt x="8554" y="34899"/>
                </a:lnTo>
                <a:lnTo>
                  <a:pt x="9167" y="35043"/>
                </a:lnTo>
                <a:lnTo>
                  <a:pt x="9781" y="35169"/>
                </a:lnTo>
                <a:lnTo>
                  <a:pt x="11026" y="35404"/>
                </a:lnTo>
                <a:lnTo>
                  <a:pt x="12289" y="35602"/>
                </a:lnTo>
                <a:lnTo>
                  <a:pt x="13552" y="35765"/>
                </a:lnTo>
                <a:lnTo>
                  <a:pt x="14815" y="35891"/>
                </a:lnTo>
                <a:lnTo>
                  <a:pt x="16078" y="35963"/>
                </a:lnTo>
                <a:lnTo>
                  <a:pt x="17359" y="36018"/>
                </a:lnTo>
                <a:lnTo>
                  <a:pt x="18622" y="36018"/>
                </a:lnTo>
                <a:lnTo>
                  <a:pt x="19904" y="35999"/>
                </a:lnTo>
                <a:lnTo>
                  <a:pt x="21185" y="35927"/>
                </a:lnTo>
                <a:lnTo>
                  <a:pt x="21943" y="35873"/>
                </a:lnTo>
                <a:lnTo>
                  <a:pt x="22700" y="35819"/>
                </a:lnTo>
                <a:lnTo>
                  <a:pt x="23458" y="35729"/>
                </a:lnTo>
                <a:lnTo>
                  <a:pt x="24198" y="35639"/>
                </a:lnTo>
                <a:lnTo>
                  <a:pt x="24956" y="35530"/>
                </a:lnTo>
                <a:lnTo>
                  <a:pt x="25696" y="35404"/>
                </a:lnTo>
                <a:lnTo>
                  <a:pt x="26454" y="35278"/>
                </a:lnTo>
                <a:lnTo>
                  <a:pt x="27194" y="35133"/>
                </a:lnTo>
                <a:lnTo>
                  <a:pt x="27933" y="34971"/>
                </a:lnTo>
                <a:lnTo>
                  <a:pt x="28673" y="34809"/>
                </a:lnTo>
                <a:lnTo>
                  <a:pt x="29395" y="34628"/>
                </a:lnTo>
                <a:lnTo>
                  <a:pt x="30135" y="34430"/>
                </a:lnTo>
                <a:lnTo>
                  <a:pt x="30857" y="34231"/>
                </a:lnTo>
                <a:lnTo>
                  <a:pt x="31578" y="34015"/>
                </a:lnTo>
                <a:lnTo>
                  <a:pt x="32300" y="33798"/>
                </a:lnTo>
                <a:lnTo>
                  <a:pt x="33022" y="33563"/>
                </a:lnTo>
                <a:lnTo>
                  <a:pt x="33744" y="33311"/>
                </a:lnTo>
                <a:lnTo>
                  <a:pt x="34447" y="33058"/>
                </a:lnTo>
                <a:lnTo>
                  <a:pt x="35855" y="32499"/>
                </a:lnTo>
                <a:lnTo>
                  <a:pt x="37262" y="31921"/>
                </a:lnTo>
                <a:lnTo>
                  <a:pt x="38634" y="31308"/>
                </a:lnTo>
                <a:lnTo>
                  <a:pt x="40005" y="30640"/>
                </a:lnTo>
                <a:lnTo>
                  <a:pt x="41358" y="29955"/>
                </a:lnTo>
                <a:lnTo>
                  <a:pt x="42676" y="29233"/>
                </a:lnTo>
                <a:lnTo>
                  <a:pt x="43993" y="28475"/>
                </a:lnTo>
                <a:lnTo>
                  <a:pt x="45274" y="27699"/>
                </a:lnTo>
                <a:lnTo>
                  <a:pt x="46537" y="26887"/>
                </a:lnTo>
                <a:lnTo>
                  <a:pt x="47782" y="26057"/>
                </a:lnTo>
                <a:lnTo>
                  <a:pt x="49027" y="25209"/>
                </a:lnTo>
                <a:lnTo>
                  <a:pt x="50236" y="24325"/>
                </a:lnTo>
                <a:lnTo>
                  <a:pt x="51427" y="23423"/>
                </a:lnTo>
                <a:lnTo>
                  <a:pt x="52600" y="22484"/>
                </a:lnTo>
                <a:lnTo>
                  <a:pt x="53773" y="21546"/>
                </a:lnTo>
                <a:lnTo>
                  <a:pt x="54801" y="20662"/>
                </a:lnTo>
                <a:lnTo>
                  <a:pt x="55812" y="19741"/>
                </a:lnTo>
                <a:lnTo>
                  <a:pt x="56804" y="18821"/>
                </a:lnTo>
                <a:lnTo>
                  <a:pt x="57779" y="17865"/>
                </a:lnTo>
                <a:lnTo>
                  <a:pt x="58735" y="16908"/>
                </a:lnTo>
                <a:lnTo>
                  <a:pt x="59673" y="15916"/>
                </a:lnTo>
                <a:lnTo>
                  <a:pt x="60612" y="14924"/>
                </a:lnTo>
                <a:lnTo>
                  <a:pt x="61532" y="13913"/>
                </a:lnTo>
                <a:lnTo>
                  <a:pt x="63246" y="12000"/>
                </a:lnTo>
                <a:lnTo>
                  <a:pt x="64978" y="10070"/>
                </a:lnTo>
                <a:lnTo>
                  <a:pt x="65863" y="9113"/>
                </a:lnTo>
                <a:lnTo>
                  <a:pt x="66747" y="8157"/>
                </a:lnTo>
                <a:lnTo>
                  <a:pt x="67649" y="7219"/>
                </a:lnTo>
                <a:lnTo>
                  <a:pt x="68569" y="6298"/>
                </a:lnTo>
                <a:lnTo>
                  <a:pt x="69490" y="5396"/>
                </a:lnTo>
                <a:lnTo>
                  <a:pt x="70446" y="4530"/>
                </a:lnTo>
                <a:lnTo>
                  <a:pt x="71438" y="3682"/>
                </a:lnTo>
                <a:lnTo>
                  <a:pt x="71926" y="3267"/>
                </a:lnTo>
                <a:lnTo>
                  <a:pt x="72431" y="2870"/>
                </a:lnTo>
                <a:lnTo>
                  <a:pt x="72936" y="2473"/>
                </a:lnTo>
                <a:lnTo>
                  <a:pt x="73459" y="2076"/>
                </a:lnTo>
                <a:lnTo>
                  <a:pt x="73983" y="1715"/>
                </a:lnTo>
                <a:lnTo>
                  <a:pt x="74524" y="1336"/>
                </a:lnTo>
                <a:lnTo>
                  <a:pt x="75065" y="993"/>
                </a:lnTo>
                <a:lnTo>
                  <a:pt x="75607" y="650"/>
                </a:lnTo>
                <a:lnTo>
                  <a:pt x="76166" y="308"/>
                </a:lnTo>
                <a:lnTo>
                  <a:pt x="7672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2" name="Google Shape;3332;p45"/>
          <p:cNvSpPr/>
          <p:nvPr/>
        </p:nvSpPr>
        <p:spPr>
          <a:xfrm rot="10800000">
            <a:off x="7542525" y="4636425"/>
            <a:ext cx="1601475" cy="507075"/>
          </a:xfrm>
          <a:custGeom>
            <a:rect b="b" l="l" r="r" t="t"/>
            <a:pathLst>
              <a:path extrusionOk="0" h="20283" w="64059">
                <a:moveTo>
                  <a:pt x="1" y="1"/>
                </a:moveTo>
                <a:lnTo>
                  <a:pt x="1" y="12758"/>
                </a:lnTo>
                <a:lnTo>
                  <a:pt x="1011" y="13354"/>
                </a:lnTo>
                <a:lnTo>
                  <a:pt x="2040" y="13931"/>
                </a:lnTo>
                <a:lnTo>
                  <a:pt x="3068" y="14472"/>
                </a:lnTo>
                <a:lnTo>
                  <a:pt x="4097" y="15014"/>
                </a:lnTo>
                <a:lnTo>
                  <a:pt x="5161" y="15537"/>
                </a:lnTo>
                <a:lnTo>
                  <a:pt x="6208" y="16042"/>
                </a:lnTo>
                <a:lnTo>
                  <a:pt x="7273" y="16530"/>
                </a:lnTo>
                <a:lnTo>
                  <a:pt x="8355" y="16999"/>
                </a:lnTo>
                <a:lnTo>
                  <a:pt x="9438" y="17432"/>
                </a:lnTo>
                <a:lnTo>
                  <a:pt x="10539" y="17829"/>
                </a:lnTo>
                <a:lnTo>
                  <a:pt x="11639" y="18226"/>
                </a:lnTo>
                <a:lnTo>
                  <a:pt x="12758" y="18587"/>
                </a:lnTo>
                <a:lnTo>
                  <a:pt x="13877" y="18911"/>
                </a:lnTo>
                <a:lnTo>
                  <a:pt x="15014" y="19200"/>
                </a:lnTo>
                <a:lnTo>
                  <a:pt x="16150" y="19471"/>
                </a:lnTo>
                <a:lnTo>
                  <a:pt x="17305" y="19705"/>
                </a:lnTo>
                <a:lnTo>
                  <a:pt x="17937" y="19814"/>
                </a:lnTo>
                <a:lnTo>
                  <a:pt x="18550" y="19904"/>
                </a:lnTo>
                <a:lnTo>
                  <a:pt x="19182" y="19994"/>
                </a:lnTo>
                <a:lnTo>
                  <a:pt x="19813" y="20066"/>
                </a:lnTo>
                <a:lnTo>
                  <a:pt x="20445" y="20138"/>
                </a:lnTo>
                <a:lnTo>
                  <a:pt x="21095" y="20193"/>
                </a:lnTo>
                <a:lnTo>
                  <a:pt x="21726" y="20229"/>
                </a:lnTo>
                <a:lnTo>
                  <a:pt x="22358" y="20265"/>
                </a:lnTo>
                <a:lnTo>
                  <a:pt x="22989" y="20283"/>
                </a:lnTo>
                <a:lnTo>
                  <a:pt x="24252" y="20283"/>
                </a:lnTo>
                <a:lnTo>
                  <a:pt x="24866" y="20265"/>
                </a:lnTo>
                <a:lnTo>
                  <a:pt x="25497" y="20229"/>
                </a:lnTo>
                <a:lnTo>
                  <a:pt x="26129" y="20193"/>
                </a:lnTo>
                <a:lnTo>
                  <a:pt x="26760" y="20138"/>
                </a:lnTo>
                <a:lnTo>
                  <a:pt x="27392" y="20084"/>
                </a:lnTo>
                <a:lnTo>
                  <a:pt x="28006" y="20012"/>
                </a:lnTo>
                <a:lnTo>
                  <a:pt x="28637" y="19922"/>
                </a:lnTo>
                <a:lnTo>
                  <a:pt x="29269" y="19832"/>
                </a:lnTo>
                <a:lnTo>
                  <a:pt x="29882" y="19723"/>
                </a:lnTo>
                <a:lnTo>
                  <a:pt x="30496" y="19597"/>
                </a:lnTo>
                <a:lnTo>
                  <a:pt x="31127" y="19471"/>
                </a:lnTo>
                <a:lnTo>
                  <a:pt x="31741" y="19326"/>
                </a:lnTo>
                <a:lnTo>
                  <a:pt x="32354" y="19182"/>
                </a:lnTo>
                <a:lnTo>
                  <a:pt x="32968" y="19020"/>
                </a:lnTo>
                <a:lnTo>
                  <a:pt x="33563" y="18839"/>
                </a:lnTo>
                <a:lnTo>
                  <a:pt x="34177" y="18659"/>
                </a:lnTo>
                <a:lnTo>
                  <a:pt x="34790" y="18460"/>
                </a:lnTo>
                <a:lnTo>
                  <a:pt x="35386" y="18262"/>
                </a:lnTo>
                <a:lnTo>
                  <a:pt x="35981" y="18045"/>
                </a:lnTo>
                <a:lnTo>
                  <a:pt x="36577" y="17811"/>
                </a:lnTo>
                <a:lnTo>
                  <a:pt x="37172" y="17576"/>
                </a:lnTo>
                <a:lnTo>
                  <a:pt x="37768" y="17323"/>
                </a:lnTo>
                <a:lnTo>
                  <a:pt x="38363" y="17053"/>
                </a:lnTo>
                <a:lnTo>
                  <a:pt x="38958" y="16782"/>
                </a:lnTo>
                <a:lnTo>
                  <a:pt x="39536" y="16493"/>
                </a:lnTo>
                <a:lnTo>
                  <a:pt x="40113" y="16205"/>
                </a:lnTo>
                <a:lnTo>
                  <a:pt x="40673" y="15898"/>
                </a:lnTo>
                <a:lnTo>
                  <a:pt x="41791" y="15266"/>
                </a:lnTo>
                <a:lnTo>
                  <a:pt x="42892" y="14599"/>
                </a:lnTo>
                <a:lnTo>
                  <a:pt x="43975" y="13895"/>
                </a:lnTo>
                <a:lnTo>
                  <a:pt x="45039" y="13191"/>
                </a:lnTo>
                <a:lnTo>
                  <a:pt x="46086" y="12451"/>
                </a:lnTo>
                <a:lnTo>
                  <a:pt x="47133" y="11694"/>
                </a:lnTo>
                <a:lnTo>
                  <a:pt x="48161" y="10918"/>
                </a:lnTo>
                <a:lnTo>
                  <a:pt x="50200" y="9348"/>
                </a:lnTo>
                <a:lnTo>
                  <a:pt x="52239" y="7760"/>
                </a:lnTo>
                <a:lnTo>
                  <a:pt x="54278" y="6190"/>
                </a:lnTo>
                <a:lnTo>
                  <a:pt x="55433" y="5324"/>
                </a:lnTo>
                <a:lnTo>
                  <a:pt x="56624" y="4494"/>
                </a:lnTo>
                <a:lnTo>
                  <a:pt x="57815" y="3682"/>
                </a:lnTo>
                <a:lnTo>
                  <a:pt x="59024" y="2888"/>
                </a:lnTo>
                <a:lnTo>
                  <a:pt x="60251" y="2112"/>
                </a:lnTo>
                <a:lnTo>
                  <a:pt x="61514" y="1372"/>
                </a:lnTo>
                <a:lnTo>
                  <a:pt x="62777" y="668"/>
                </a:lnTo>
                <a:lnTo>
                  <a:pt x="6405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3" name="Google Shape;3333;p45"/>
          <p:cNvSpPr/>
          <p:nvPr/>
        </p:nvSpPr>
        <p:spPr>
          <a:xfrm rot="10800000">
            <a:off x="7225850" y="4243050"/>
            <a:ext cx="1918150" cy="900450"/>
          </a:xfrm>
          <a:custGeom>
            <a:rect b="b" l="l" r="r" t="t"/>
            <a:pathLst>
              <a:path extrusionOk="0" h="36018" w="76726">
                <a:moveTo>
                  <a:pt x="64058" y="1"/>
                </a:moveTo>
                <a:lnTo>
                  <a:pt x="62777" y="668"/>
                </a:lnTo>
                <a:lnTo>
                  <a:pt x="61514" y="1372"/>
                </a:lnTo>
                <a:lnTo>
                  <a:pt x="60251" y="2112"/>
                </a:lnTo>
                <a:lnTo>
                  <a:pt x="59024" y="2888"/>
                </a:lnTo>
                <a:lnTo>
                  <a:pt x="57815" y="3682"/>
                </a:lnTo>
                <a:lnTo>
                  <a:pt x="56624" y="4494"/>
                </a:lnTo>
                <a:lnTo>
                  <a:pt x="55433" y="5324"/>
                </a:lnTo>
                <a:lnTo>
                  <a:pt x="54278" y="6190"/>
                </a:lnTo>
                <a:lnTo>
                  <a:pt x="52239" y="7760"/>
                </a:lnTo>
                <a:lnTo>
                  <a:pt x="50200" y="9348"/>
                </a:lnTo>
                <a:lnTo>
                  <a:pt x="48161" y="10918"/>
                </a:lnTo>
                <a:lnTo>
                  <a:pt x="47133" y="11694"/>
                </a:lnTo>
                <a:lnTo>
                  <a:pt x="46086" y="12451"/>
                </a:lnTo>
                <a:lnTo>
                  <a:pt x="45039" y="13191"/>
                </a:lnTo>
                <a:lnTo>
                  <a:pt x="43975" y="13895"/>
                </a:lnTo>
                <a:lnTo>
                  <a:pt x="42892" y="14599"/>
                </a:lnTo>
                <a:lnTo>
                  <a:pt x="41791" y="15266"/>
                </a:lnTo>
                <a:lnTo>
                  <a:pt x="40673" y="15898"/>
                </a:lnTo>
                <a:lnTo>
                  <a:pt x="40113" y="16205"/>
                </a:lnTo>
                <a:lnTo>
                  <a:pt x="39536" y="16493"/>
                </a:lnTo>
                <a:lnTo>
                  <a:pt x="38958" y="16782"/>
                </a:lnTo>
                <a:lnTo>
                  <a:pt x="38363" y="17053"/>
                </a:lnTo>
                <a:lnTo>
                  <a:pt x="37768" y="17323"/>
                </a:lnTo>
                <a:lnTo>
                  <a:pt x="37172" y="17576"/>
                </a:lnTo>
                <a:lnTo>
                  <a:pt x="36577" y="17811"/>
                </a:lnTo>
                <a:lnTo>
                  <a:pt x="35981" y="18045"/>
                </a:lnTo>
                <a:lnTo>
                  <a:pt x="35386" y="18262"/>
                </a:lnTo>
                <a:lnTo>
                  <a:pt x="34790" y="18460"/>
                </a:lnTo>
                <a:lnTo>
                  <a:pt x="34177" y="18659"/>
                </a:lnTo>
                <a:lnTo>
                  <a:pt x="33563" y="18839"/>
                </a:lnTo>
                <a:lnTo>
                  <a:pt x="32968" y="19020"/>
                </a:lnTo>
                <a:lnTo>
                  <a:pt x="32354" y="19182"/>
                </a:lnTo>
                <a:lnTo>
                  <a:pt x="31741" y="19326"/>
                </a:lnTo>
                <a:lnTo>
                  <a:pt x="31127" y="19471"/>
                </a:lnTo>
                <a:lnTo>
                  <a:pt x="30496" y="19597"/>
                </a:lnTo>
                <a:lnTo>
                  <a:pt x="29882" y="19723"/>
                </a:lnTo>
                <a:lnTo>
                  <a:pt x="29269" y="19832"/>
                </a:lnTo>
                <a:lnTo>
                  <a:pt x="28637" y="19922"/>
                </a:lnTo>
                <a:lnTo>
                  <a:pt x="28006" y="20012"/>
                </a:lnTo>
                <a:lnTo>
                  <a:pt x="27392" y="20084"/>
                </a:lnTo>
                <a:lnTo>
                  <a:pt x="26760" y="20138"/>
                </a:lnTo>
                <a:lnTo>
                  <a:pt x="26129" y="20193"/>
                </a:lnTo>
                <a:lnTo>
                  <a:pt x="25497" y="20229"/>
                </a:lnTo>
                <a:lnTo>
                  <a:pt x="24866" y="20265"/>
                </a:lnTo>
                <a:lnTo>
                  <a:pt x="24252" y="20283"/>
                </a:lnTo>
                <a:lnTo>
                  <a:pt x="22989" y="20283"/>
                </a:lnTo>
                <a:lnTo>
                  <a:pt x="22358" y="20265"/>
                </a:lnTo>
                <a:lnTo>
                  <a:pt x="21726" y="20229"/>
                </a:lnTo>
                <a:lnTo>
                  <a:pt x="21095" y="20193"/>
                </a:lnTo>
                <a:lnTo>
                  <a:pt x="20445" y="20138"/>
                </a:lnTo>
                <a:lnTo>
                  <a:pt x="19813" y="20066"/>
                </a:lnTo>
                <a:lnTo>
                  <a:pt x="19182" y="19994"/>
                </a:lnTo>
                <a:lnTo>
                  <a:pt x="18550" y="19904"/>
                </a:lnTo>
                <a:lnTo>
                  <a:pt x="17937" y="19814"/>
                </a:lnTo>
                <a:lnTo>
                  <a:pt x="17305" y="19705"/>
                </a:lnTo>
                <a:lnTo>
                  <a:pt x="16150" y="19471"/>
                </a:lnTo>
                <a:lnTo>
                  <a:pt x="15014" y="19200"/>
                </a:lnTo>
                <a:lnTo>
                  <a:pt x="13877" y="18911"/>
                </a:lnTo>
                <a:lnTo>
                  <a:pt x="12758" y="18587"/>
                </a:lnTo>
                <a:lnTo>
                  <a:pt x="11639" y="18226"/>
                </a:lnTo>
                <a:lnTo>
                  <a:pt x="10539" y="17829"/>
                </a:lnTo>
                <a:lnTo>
                  <a:pt x="9438" y="17432"/>
                </a:lnTo>
                <a:lnTo>
                  <a:pt x="8355" y="16999"/>
                </a:lnTo>
                <a:lnTo>
                  <a:pt x="7273" y="16530"/>
                </a:lnTo>
                <a:lnTo>
                  <a:pt x="6208" y="16042"/>
                </a:lnTo>
                <a:lnTo>
                  <a:pt x="5161" y="15537"/>
                </a:lnTo>
                <a:lnTo>
                  <a:pt x="4097" y="15014"/>
                </a:lnTo>
                <a:lnTo>
                  <a:pt x="3068" y="14472"/>
                </a:lnTo>
                <a:lnTo>
                  <a:pt x="2040" y="13931"/>
                </a:lnTo>
                <a:lnTo>
                  <a:pt x="1011" y="13354"/>
                </a:lnTo>
                <a:lnTo>
                  <a:pt x="1" y="12758"/>
                </a:lnTo>
                <a:lnTo>
                  <a:pt x="1" y="31524"/>
                </a:lnTo>
                <a:lnTo>
                  <a:pt x="686" y="31903"/>
                </a:lnTo>
                <a:lnTo>
                  <a:pt x="1390" y="32264"/>
                </a:lnTo>
                <a:lnTo>
                  <a:pt x="1967" y="32553"/>
                </a:lnTo>
                <a:lnTo>
                  <a:pt x="2545" y="32824"/>
                </a:lnTo>
                <a:lnTo>
                  <a:pt x="3140" y="33076"/>
                </a:lnTo>
                <a:lnTo>
                  <a:pt x="3718" y="33329"/>
                </a:lnTo>
                <a:lnTo>
                  <a:pt x="4313" y="33563"/>
                </a:lnTo>
                <a:lnTo>
                  <a:pt x="4909" y="33780"/>
                </a:lnTo>
                <a:lnTo>
                  <a:pt x="5504" y="33997"/>
                </a:lnTo>
                <a:lnTo>
                  <a:pt x="6118" y="34195"/>
                </a:lnTo>
                <a:lnTo>
                  <a:pt x="6713" y="34394"/>
                </a:lnTo>
                <a:lnTo>
                  <a:pt x="7327" y="34574"/>
                </a:lnTo>
                <a:lnTo>
                  <a:pt x="7940" y="34736"/>
                </a:lnTo>
                <a:lnTo>
                  <a:pt x="8554" y="34899"/>
                </a:lnTo>
                <a:lnTo>
                  <a:pt x="9167" y="35043"/>
                </a:lnTo>
                <a:lnTo>
                  <a:pt x="9781" y="35169"/>
                </a:lnTo>
                <a:lnTo>
                  <a:pt x="11026" y="35404"/>
                </a:lnTo>
                <a:lnTo>
                  <a:pt x="12289" y="35602"/>
                </a:lnTo>
                <a:lnTo>
                  <a:pt x="13552" y="35765"/>
                </a:lnTo>
                <a:lnTo>
                  <a:pt x="14815" y="35891"/>
                </a:lnTo>
                <a:lnTo>
                  <a:pt x="16078" y="35963"/>
                </a:lnTo>
                <a:lnTo>
                  <a:pt x="17359" y="36018"/>
                </a:lnTo>
                <a:lnTo>
                  <a:pt x="18622" y="36018"/>
                </a:lnTo>
                <a:lnTo>
                  <a:pt x="19904" y="35999"/>
                </a:lnTo>
                <a:lnTo>
                  <a:pt x="21185" y="35927"/>
                </a:lnTo>
                <a:lnTo>
                  <a:pt x="21943" y="35873"/>
                </a:lnTo>
                <a:lnTo>
                  <a:pt x="22700" y="35819"/>
                </a:lnTo>
                <a:lnTo>
                  <a:pt x="23458" y="35729"/>
                </a:lnTo>
                <a:lnTo>
                  <a:pt x="24198" y="35639"/>
                </a:lnTo>
                <a:lnTo>
                  <a:pt x="24956" y="35530"/>
                </a:lnTo>
                <a:lnTo>
                  <a:pt x="25696" y="35404"/>
                </a:lnTo>
                <a:lnTo>
                  <a:pt x="26454" y="35278"/>
                </a:lnTo>
                <a:lnTo>
                  <a:pt x="27194" y="35133"/>
                </a:lnTo>
                <a:lnTo>
                  <a:pt x="27933" y="34971"/>
                </a:lnTo>
                <a:lnTo>
                  <a:pt x="28673" y="34809"/>
                </a:lnTo>
                <a:lnTo>
                  <a:pt x="29395" y="34628"/>
                </a:lnTo>
                <a:lnTo>
                  <a:pt x="30135" y="34430"/>
                </a:lnTo>
                <a:lnTo>
                  <a:pt x="30857" y="34231"/>
                </a:lnTo>
                <a:lnTo>
                  <a:pt x="31578" y="34015"/>
                </a:lnTo>
                <a:lnTo>
                  <a:pt x="32300" y="33798"/>
                </a:lnTo>
                <a:lnTo>
                  <a:pt x="33022" y="33563"/>
                </a:lnTo>
                <a:lnTo>
                  <a:pt x="33744" y="33311"/>
                </a:lnTo>
                <a:lnTo>
                  <a:pt x="34447" y="33058"/>
                </a:lnTo>
                <a:lnTo>
                  <a:pt x="35855" y="32499"/>
                </a:lnTo>
                <a:lnTo>
                  <a:pt x="37262" y="31921"/>
                </a:lnTo>
                <a:lnTo>
                  <a:pt x="38634" y="31308"/>
                </a:lnTo>
                <a:lnTo>
                  <a:pt x="40005" y="30640"/>
                </a:lnTo>
                <a:lnTo>
                  <a:pt x="41358" y="29955"/>
                </a:lnTo>
                <a:lnTo>
                  <a:pt x="42676" y="29233"/>
                </a:lnTo>
                <a:lnTo>
                  <a:pt x="43993" y="28475"/>
                </a:lnTo>
                <a:lnTo>
                  <a:pt x="45274" y="27699"/>
                </a:lnTo>
                <a:lnTo>
                  <a:pt x="46537" y="26887"/>
                </a:lnTo>
                <a:lnTo>
                  <a:pt x="47782" y="26057"/>
                </a:lnTo>
                <a:lnTo>
                  <a:pt x="49027" y="25209"/>
                </a:lnTo>
                <a:lnTo>
                  <a:pt x="50236" y="24325"/>
                </a:lnTo>
                <a:lnTo>
                  <a:pt x="51427" y="23423"/>
                </a:lnTo>
                <a:lnTo>
                  <a:pt x="52600" y="22484"/>
                </a:lnTo>
                <a:lnTo>
                  <a:pt x="53773" y="21546"/>
                </a:lnTo>
                <a:lnTo>
                  <a:pt x="54801" y="20662"/>
                </a:lnTo>
                <a:lnTo>
                  <a:pt x="55812" y="19741"/>
                </a:lnTo>
                <a:lnTo>
                  <a:pt x="56804" y="18821"/>
                </a:lnTo>
                <a:lnTo>
                  <a:pt x="57779" y="17865"/>
                </a:lnTo>
                <a:lnTo>
                  <a:pt x="58735" y="16908"/>
                </a:lnTo>
                <a:lnTo>
                  <a:pt x="59673" y="15916"/>
                </a:lnTo>
                <a:lnTo>
                  <a:pt x="60612" y="14924"/>
                </a:lnTo>
                <a:lnTo>
                  <a:pt x="61532" y="13913"/>
                </a:lnTo>
                <a:lnTo>
                  <a:pt x="63246" y="12000"/>
                </a:lnTo>
                <a:lnTo>
                  <a:pt x="64978" y="10070"/>
                </a:lnTo>
                <a:lnTo>
                  <a:pt x="65863" y="9113"/>
                </a:lnTo>
                <a:lnTo>
                  <a:pt x="66747" y="8157"/>
                </a:lnTo>
                <a:lnTo>
                  <a:pt x="67649" y="7219"/>
                </a:lnTo>
                <a:lnTo>
                  <a:pt x="68569" y="6298"/>
                </a:lnTo>
                <a:lnTo>
                  <a:pt x="69490" y="5396"/>
                </a:lnTo>
                <a:lnTo>
                  <a:pt x="70446" y="4530"/>
                </a:lnTo>
                <a:lnTo>
                  <a:pt x="71438" y="3682"/>
                </a:lnTo>
                <a:lnTo>
                  <a:pt x="71926" y="3267"/>
                </a:lnTo>
                <a:lnTo>
                  <a:pt x="72431" y="2870"/>
                </a:lnTo>
                <a:lnTo>
                  <a:pt x="72936" y="2473"/>
                </a:lnTo>
                <a:lnTo>
                  <a:pt x="73459" y="2076"/>
                </a:lnTo>
                <a:lnTo>
                  <a:pt x="73983" y="1715"/>
                </a:lnTo>
                <a:lnTo>
                  <a:pt x="74524" y="1336"/>
                </a:lnTo>
                <a:lnTo>
                  <a:pt x="75065" y="993"/>
                </a:lnTo>
                <a:lnTo>
                  <a:pt x="75607" y="650"/>
                </a:lnTo>
                <a:lnTo>
                  <a:pt x="76166" y="308"/>
                </a:lnTo>
                <a:lnTo>
                  <a:pt x="7672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4" name="Google Shape;3334;p45"/>
          <p:cNvSpPr/>
          <p:nvPr/>
        </p:nvSpPr>
        <p:spPr>
          <a:xfrm>
            <a:off x="1482100" y="115950"/>
            <a:ext cx="628825" cy="342550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35" name="Google Shape;3335;p45"/>
          <p:cNvGrpSpPr/>
          <p:nvPr/>
        </p:nvGrpSpPr>
        <p:grpSpPr>
          <a:xfrm>
            <a:off x="539135" y="349693"/>
            <a:ext cx="348190" cy="379615"/>
            <a:chOff x="6999200" y="3242225"/>
            <a:chExt cx="304975" cy="332500"/>
          </a:xfrm>
        </p:grpSpPr>
        <p:sp>
          <p:nvSpPr>
            <p:cNvPr id="3336" name="Google Shape;3336;p45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45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45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9" name="Google Shape;3339;p45"/>
          <p:cNvGrpSpPr/>
          <p:nvPr/>
        </p:nvGrpSpPr>
        <p:grpSpPr>
          <a:xfrm>
            <a:off x="8236537" y="4481507"/>
            <a:ext cx="388477" cy="423539"/>
            <a:chOff x="6999200" y="3242225"/>
            <a:chExt cx="304975" cy="332500"/>
          </a:xfrm>
        </p:grpSpPr>
        <p:sp>
          <p:nvSpPr>
            <p:cNvPr id="3340" name="Google Shape;3340;p45"/>
            <p:cNvSpPr/>
            <p:nvPr/>
          </p:nvSpPr>
          <p:spPr>
            <a:xfrm>
              <a:off x="6999200" y="3242225"/>
              <a:ext cx="304975" cy="332500"/>
            </a:xfrm>
            <a:custGeom>
              <a:rect b="b" l="l" r="r" t="t"/>
              <a:pathLst>
                <a:path extrusionOk="0" h="13300" w="12199">
                  <a:moveTo>
                    <a:pt x="5883" y="0"/>
                  </a:moveTo>
                  <a:lnTo>
                    <a:pt x="5721" y="18"/>
                  </a:lnTo>
                  <a:lnTo>
                    <a:pt x="5577" y="73"/>
                  </a:lnTo>
                  <a:lnTo>
                    <a:pt x="5450" y="181"/>
                  </a:lnTo>
                  <a:lnTo>
                    <a:pt x="5342" y="289"/>
                  </a:lnTo>
                  <a:lnTo>
                    <a:pt x="5234" y="433"/>
                  </a:lnTo>
                  <a:lnTo>
                    <a:pt x="5143" y="596"/>
                  </a:lnTo>
                  <a:lnTo>
                    <a:pt x="5053" y="758"/>
                  </a:lnTo>
                  <a:lnTo>
                    <a:pt x="4963" y="957"/>
                  </a:lnTo>
                  <a:lnTo>
                    <a:pt x="4837" y="1336"/>
                  </a:lnTo>
                  <a:lnTo>
                    <a:pt x="4746" y="1715"/>
                  </a:lnTo>
                  <a:lnTo>
                    <a:pt x="4692" y="2057"/>
                  </a:lnTo>
                  <a:lnTo>
                    <a:pt x="4638" y="2310"/>
                  </a:lnTo>
                  <a:lnTo>
                    <a:pt x="4638" y="2617"/>
                  </a:lnTo>
                  <a:lnTo>
                    <a:pt x="4656" y="2924"/>
                  </a:lnTo>
                  <a:lnTo>
                    <a:pt x="4692" y="3212"/>
                  </a:lnTo>
                  <a:lnTo>
                    <a:pt x="4746" y="3519"/>
                  </a:lnTo>
                  <a:lnTo>
                    <a:pt x="4819" y="3808"/>
                  </a:lnTo>
                  <a:lnTo>
                    <a:pt x="4909" y="4096"/>
                  </a:lnTo>
                  <a:lnTo>
                    <a:pt x="4999" y="4403"/>
                  </a:lnTo>
                  <a:lnTo>
                    <a:pt x="5125" y="4692"/>
                  </a:lnTo>
                  <a:lnTo>
                    <a:pt x="4566" y="3808"/>
                  </a:lnTo>
                  <a:lnTo>
                    <a:pt x="4277" y="3357"/>
                  </a:lnTo>
                  <a:lnTo>
                    <a:pt x="4133" y="3158"/>
                  </a:lnTo>
                  <a:lnTo>
                    <a:pt x="3971" y="2942"/>
                  </a:lnTo>
                  <a:lnTo>
                    <a:pt x="3790" y="2761"/>
                  </a:lnTo>
                  <a:lnTo>
                    <a:pt x="3610" y="2581"/>
                  </a:lnTo>
                  <a:lnTo>
                    <a:pt x="3411" y="2418"/>
                  </a:lnTo>
                  <a:lnTo>
                    <a:pt x="3213" y="2274"/>
                  </a:lnTo>
                  <a:lnTo>
                    <a:pt x="2996" y="2166"/>
                  </a:lnTo>
                  <a:lnTo>
                    <a:pt x="2762" y="2057"/>
                  </a:lnTo>
                  <a:lnTo>
                    <a:pt x="2509" y="1985"/>
                  </a:lnTo>
                  <a:lnTo>
                    <a:pt x="2238" y="1949"/>
                  </a:lnTo>
                  <a:lnTo>
                    <a:pt x="2040" y="1931"/>
                  </a:lnTo>
                  <a:lnTo>
                    <a:pt x="1877" y="1949"/>
                  </a:lnTo>
                  <a:lnTo>
                    <a:pt x="1733" y="2003"/>
                  </a:lnTo>
                  <a:lnTo>
                    <a:pt x="1607" y="2057"/>
                  </a:lnTo>
                  <a:lnTo>
                    <a:pt x="1499" y="2148"/>
                  </a:lnTo>
                  <a:lnTo>
                    <a:pt x="1408" y="2238"/>
                  </a:lnTo>
                  <a:lnTo>
                    <a:pt x="1336" y="2364"/>
                  </a:lnTo>
                  <a:lnTo>
                    <a:pt x="1282" y="2490"/>
                  </a:lnTo>
                  <a:lnTo>
                    <a:pt x="1228" y="2617"/>
                  </a:lnTo>
                  <a:lnTo>
                    <a:pt x="1210" y="2779"/>
                  </a:lnTo>
                  <a:lnTo>
                    <a:pt x="1192" y="2924"/>
                  </a:lnTo>
                  <a:lnTo>
                    <a:pt x="1192" y="3086"/>
                  </a:lnTo>
                  <a:lnTo>
                    <a:pt x="1192" y="3230"/>
                  </a:lnTo>
                  <a:lnTo>
                    <a:pt x="1228" y="3393"/>
                  </a:lnTo>
                  <a:lnTo>
                    <a:pt x="1246" y="3555"/>
                  </a:lnTo>
                  <a:lnTo>
                    <a:pt x="1300" y="3699"/>
                  </a:lnTo>
                  <a:lnTo>
                    <a:pt x="1372" y="3880"/>
                  </a:lnTo>
                  <a:lnTo>
                    <a:pt x="1480" y="4060"/>
                  </a:lnTo>
                  <a:lnTo>
                    <a:pt x="1607" y="4241"/>
                  </a:lnTo>
                  <a:lnTo>
                    <a:pt x="1751" y="4403"/>
                  </a:lnTo>
                  <a:lnTo>
                    <a:pt x="1895" y="4566"/>
                  </a:lnTo>
                  <a:lnTo>
                    <a:pt x="2058" y="4710"/>
                  </a:lnTo>
                  <a:lnTo>
                    <a:pt x="2238" y="4854"/>
                  </a:lnTo>
                  <a:lnTo>
                    <a:pt x="2437" y="4999"/>
                  </a:lnTo>
                  <a:lnTo>
                    <a:pt x="2834" y="5251"/>
                  </a:lnTo>
                  <a:lnTo>
                    <a:pt x="3231" y="5450"/>
                  </a:lnTo>
                  <a:lnTo>
                    <a:pt x="3646" y="5612"/>
                  </a:lnTo>
                  <a:lnTo>
                    <a:pt x="3700" y="5630"/>
                  </a:lnTo>
                  <a:lnTo>
                    <a:pt x="3339" y="5540"/>
                  </a:lnTo>
                  <a:lnTo>
                    <a:pt x="2942" y="5468"/>
                  </a:lnTo>
                  <a:lnTo>
                    <a:pt x="2545" y="5414"/>
                  </a:lnTo>
                  <a:lnTo>
                    <a:pt x="2130" y="5396"/>
                  </a:lnTo>
                  <a:lnTo>
                    <a:pt x="1733" y="5414"/>
                  </a:lnTo>
                  <a:lnTo>
                    <a:pt x="1354" y="5450"/>
                  </a:lnTo>
                  <a:lnTo>
                    <a:pt x="1174" y="5486"/>
                  </a:lnTo>
                  <a:lnTo>
                    <a:pt x="1011" y="5540"/>
                  </a:lnTo>
                  <a:lnTo>
                    <a:pt x="867" y="5594"/>
                  </a:lnTo>
                  <a:lnTo>
                    <a:pt x="741" y="5648"/>
                  </a:lnTo>
                  <a:lnTo>
                    <a:pt x="614" y="5720"/>
                  </a:lnTo>
                  <a:lnTo>
                    <a:pt x="506" y="5811"/>
                  </a:lnTo>
                  <a:lnTo>
                    <a:pt x="398" y="5901"/>
                  </a:lnTo>
                  <a:lnTo>
                    <a:pt x="308" y="5991"/>
                  </a:lnTo>
                  <a:lnTo>
                    <a:pt x="217" y="6099"/>
                  </a:lnTo>
                  <a:lnTo>
                    <a:pt x="163" y="6208"/>
                  </a:lnTo>
                  <a:lnTo>
                    <a:pt x="109" y="6316"/>
                  </a:lnTo>
                  <a:lnTo>
                    <a:pt x="55" y="6442"/>
                  </a:lnTo>
                  <a:lnTo>
                    <a:pt x="19" y="6587"/>
                  </a:lnTo>
                  <a:lnTo>
                    <a:pt x="19" y="6713"/>
                  </a:lnTo>
                  <a:lnTo>
                    <a:pt x="1" y="6857"/>
                  </a:lnTo>
                  <a:lnTo>
                    <a:pt x="19" y="7020"/>
                  </a:lnTo>
                  <a:lnTo>
                    <a:pt x="55" y="7164"/>
                  </a:lnTo>
                  <a:lnTo>
                    <a:pt x="91" y="7326"/>
                  </a:lnTo>
                  <a:lnTo>
                    <a:pt x="145" y="7489"/>
                  </a:lnTo>
                  <a:lnTo>
                    <a:pt x="217" y="7633"/>
                  </a:lnTo>
                  <a:lnTo>
                    <a:pt x="290" y="7759"/>
                  </a:lnTo>
                  <a:lnTo>
                    <a:pt x="362" y="7868"/>
                  </a:lnTo>
                  <a:lnTo>
                    <a:pt x="452" y="7958"/>
                  </a:lnTo>
                  <a:lnTo>
                    <a:pt x="542" y="8012"/>
                  </a:lnTo>
                  <a:lnTo>
                    <a:pt x="632" y="8066"/>
                  </a:lnTo>
                  <a:lnTo>
                    <a:pt x="741" y="8102"/>
                  </a:lnTo>
                  <a:lnTo>
                    <a:pt x="849" y="8138"/>
                  </a:lnTo>
                  <a:lnTo>
                    <a:pt x="1174" y="8138"/>
                  </a:lnTo>
                  <a:lnTo>
                    <a:pt x="1426" y="8084"/>
                  </a:lnTo>
                  <a:lnTo>
                    <a:pt x="1679" y="7994"/>
                  </a:lnTo>
                  <a:lnTo>
                    <a:pt x="1932" y="7886"/>
                  </a:lnTo>
                  <a:lnTo>
                    <a:pt x="2202" y="7759"/>
                  </a:lnTo>
                  <a:lnTo>
                    <a:pt x="2726" y="7471"/>
                  </a:lnTo>
                  <a:lnTo>
                    <a:pt x="2996" y="7344"/>
                  </a:lnTo>
                  <a:lnTo>
                    <a:pt x="3249" y="7236"/>
                  </a:lnTo>
                  <a:lnTo>
                    <a:pt x="3501" y="7128"/>
                  </a:lnTo>
                  <a:lnTo>
                    <a:pt x="3736" y="7074"/>
                  </a:lnTo>
                  <a:lnTo>
                    <a:pt x="3574" y="7164"/>
                  </a:lnTo>
                  <a:lnTo>
                    <a:pt x="3375" y="7290"/>
                  </a:lnTo>
                  <a:lnTo>
                    <a:pt x="3141" y="7435"/>
                  </a:lnTo>
                  <a:lnTo>
                    <a:pt x="2906" y="7615"/>
                  </a:lnTo>
                  <a:lnTo>
                    <a:pt x="2653" y="7832"/>
                  </a:lnTo>
                  <a:lnTo>
                    <a:pt x="2401" y="8066"/>
                  </a:lnTo>
                  <a:lnTo>
                    <a:pt x="2148" y="8301"/>
                  </a:lnTo>
                  <a:lnTo>
                    <a:pt x="1914" y="8571"/>
                  </a:lnTo>
                  <a:lnTo>
                    <a:pt x="1697" y="8842"/>
                  </a:lnTo>
                  <a:lnTo>
                    <a:pt x="1499" y="9113"/>
                  </a:lnTo>
                  <a:lnTo>
                    <a:pt x="1336" y="9402"/>
                  </a:lnTo>
                  <a:lnTo>
                    <a:pt x="1228" y="9690"/>
                  </a:lnTo>
                  <a:lnTo>
                    <a:pt x="1174" y="9835"/>
                  </a:lnTo>
                  <a:lnTo>
                    <a:pt x="1138" y="9979"/>
                  </a:lnTo>
                  <a:lnTo>
                    <a:pt x="1120" y="10123"/>
                  </a:lnTo>
                  <a:lnTo>
                    <a:pt x="1120" y="10268"/>
                  </a:lnTo>
                  <a:lnTo>
                    <a:pt x="1138" y="10412"/>
                  </a:lnTo>
                  <a:lnTo>
                    <a:pt x="1156" y="10556"/>
                  </a:lnTo>
                  <a:lnTo>
                    <a:pt x="1210" y="10683"/>
                  </a:lnTo>
                  <a:lnTo>
                    <a:pt x="1264" y="10827"/>
                  </a:lnTo>
                  <a:lnTo>
                    <a:pt x="1336" y="10935"/>
                  </a:lnTo>
                  <a:lnTo>
                    <a:pt x="1408" y="11007"/>
                  </a:lnTo>
                  <a:lnTo>
                    <a:pt x="1499" y="11062"/>
                  </a:lnTo>
                  <a:lnTo>
                    <a:pt x="1607" y="11098"/>
                  </a:lnTo>
                  <a:lnTo>
                    <a:pt x="1697" y="11116"/>
                  </a:lnTo>
                  <a:lnTo>
                    <a:pt x="1823" y="11116"/>
                  </a:lnTo>
                  <a:lnTo>
                    <a:pt x="1932" y="11098"/>
                  </a:lnTo>
                  <a:lnTo>
                    <a:pt x="2058" y="11062"/>
                  </a:lnTo>
                  <a:lnTo>
                    <a:pt x="2184" y="11007"/>
                  </a:lnTo>
                  <a:lnTo>
                    <a:pt x="2311" y="10953"/>
                  </a:lnTo>
                  <a:lnTo>
                    <a:pt x="2599" y="10773"/>
                  </a:lnTo>
                  <a:lnTo>
                    <a:pt x="2888" y="10574"/>
                  </a:lnTo>
                  <a:lnTo>
                    <a:pt x="3177" y="10322"/>
                  </a:lnTo>
                  <a:lnTo>
                    <a:pt x="3465" y="10051"/>
                  </a:lnTo>
                  <a:lnTo>
                    <a:pt x="3754" y="9780"/>
                  </a:lnTo>
                  <a:lnTo>
                    <a:pt x="4277" y="9221"/>
                  </a:lnTo>
                  <a:lnTo>
                    <a:pt x="5035" y="8409"/>
                  </a:lnTo>
                  <a:lnTo>
                    <a:pt x="4656" y="8896"/>
                  </a:lnTo>
                  <a:lnTo>
                    <a:pt x="4458" y="9167"/>
                  </a:lnTo>
                  <a:lnTo>
                    <a:pt x="4277" y="9456"/>
                  </a:lnTo>
                  <a:lnTo>
                    <a:pt x="4097" y="9744"/>
                  </a:lnTo>
                  <a:lnTo>
                    <a:pt x="3953" y="10051"/>
                  </a:lnTo>
                  <a:lnTo>
                    <a:pt x="3826" y="10340"/>
                  </a:lnTo>
                  <a:lnTo>
                    <a:pt x="3736" y="10647"/>
                  </a:lnTo>
                  <a:lnTo>
                    <a:pt x="3682" y="10881"/>
                  </a:lnTo>
                  <a:lnTo>
                    <a:pt x="3628" y="11170"/>
                  </a:lnTo>
                  <a:lnTo>
                    <a:pt x="3610" y="11477"/>
                  </a:lnTo>
                  <a:lnTo>
                    <a:pt x="3610" y="11783"/>
                  </a:lnTo>
                  <a:lnTo>
                    <a:pt x="3646" y="12108"/>
                  </a:lnTo>
                  <a:lnTo>
                    <a:pt x="3718" y="12415"/>
                  </a:lnTo>
                  <a:lnTo>
                    <a:pt x="3754" y="12559"/>
                  </a:lnTo>
                  <a:lnTo>
                    <a:pt x="3826" y="12704"/>
                  </a:lnTo>
                  <a:lnTo>
                    <a:pt x="3880" y="12830"/>
                  </a:lnTo>
                  <a:lnTo>
                    <a:pt x="3971" y="12956"/>
                  </a:lnTo>
                  <a:lnTo>
                    <a:pt x="4079" y="13101"/>
                  </a:lnTo>
                  <a:lnTo>
                    <a:pt x="4187" y="13191"/>
                  </a:lnTo>
                  <a:lnTo>
                    <a:pt x="4313" y="13263"/>
                  </a:lnTo>
                  <a:lnTo>
                    <a:pt x="4422" y="13299"/>
                  </a:lnTo>
                  <a:lnTo>
                    <a:pt x="4530" y="13299"/>
                  </a:lnTo>
                  <a:lnTo>
                    <a:pt x="4638" y="13263"/>
                  </a:lnTo>
                  <a:lnTo>
                    <a:pt x="4746" y="13209"/>
                  </a:lnTo>
                  <a:lnTo>
                    <a:pt x="4873" y="13137"/>
                  </a:lnTo>
                  <a:lnTo>
                    <a:pt x="4981" y="13028"/>
                  </a:lnTo>
                  <a:lnTo>
                    <a:pt x="5071" y="12902"/>
                  </a:lnTo>
                  <a:lnTo>
                    <a:pt x="5180" y="12758"/>
                  </a:lnTo>
                  <a:lnTo>
                    <a:pt x="5288" y="12613"/>
                  </a:lnTo>
                  <a:lnTo>
                    <a:pt x="5486" y="12253"/>
                  </a:lnTo>
                  <a:lnTo>
                    <a:pt x="5667" y="11838"/>
                  </a:lnTo>
                  <a:lnTo>
                    <a:pt x="5847" y="11404"/>
                  </a:lnTo>
                  <a:lnTo>
                    <a:pt x="6010" y="10953"/>
                  </a:lnTo>
                  <a:lnTo>
                    <a:pt x="6154" y="10520"/>
                  </a:lnTo>
                  <a:lnTo>
                    <a:pt x="6298" y="10105"/>
                  </a:lnTo>
                  <a:lnTo>
                    <a:pt x="6497" y="9365"/>
                  </a:lnTo>
                  <a:lnTo>
                    <a:pt x="6623" y="8914"/>
                  </a:lnTo>
                  <a:lnTo>
                    <a:pt x="6659" y="9365"/>
                  </a:lnTo>
                  <a:lnTo>
                    <a:pt x="6713" y="9979"/>
                  </a:lnTo>
                  <a:lnTo>
                    <a:pt x="6804" y="10701"/>
                  </a:lnTo>
                  <a:lnTo>
                    <a:pt x="6876" y="11080"/>
                  </a:lnTo>
                  <a:lnTo>
                    <a:pt x="6948" y="11441"/>
                  </a:lnTo>
                  <a:lnTo>
                    <a:pt x="7056" y="11801"/>
                  </a:lnTo>
                  <a:lnTo>
                    <a:pt x="7164" y="12126"/>
                  </a:lnTo>
                  <a:lnTo>
                    <a:pt x="7309" y="12433"/>
                  </a:lnTo>
                  <a:lnTo>
                    <a:pt x="7381" y="12559"/>
                  </a:lnTo>
                  <a:lnTo>
                    <a:pt x="7453" y="12668"/>
                  </a:lnTo>
                  <a:lnTo>
                    <a:pt x="7543" y="12776"/>
                  </a:lnTo>
                  <a:lnTo>
                    <a:pt x="7652" y="12866"/>
                  </a:lnTo>
                  <a:lnTo>
                    <a:pt x="7742" y="12938"/>
                  </a:lnTo>
                  <a:lnTo>
                    <a:pt x="7850" y="12992"/>
                  </a:lnTo>
                  <a:lnTo>
                    <a:pt x="7976" y="13010"/>
                  </a:lnTo>
                  <a:lnTo>
                    <a:pt x="8085" y="13028"/>
                  </a:lnTo>
                  <a:lnTo>
                    <a:pt x="8229" y="13028"/>
                  </a:lnTo>
                  <a:lnTo>
                    <a:pt x="8355" y="12992"/>
                  </a:lnTo>
                  <a:lnTo>
                    <a:pt x="8536" y="12920"/>
                  </a:lnTo>
                  <a:lnTo>
                    <a:pt x="8680" y="12848"/>
                  </a:lnTo>
                  <a:lnTo>
                    <a:pt x="8806" y="12758"/>
                  </a:lnTo>
                  <a:lnTo>
                    <a:pt x="8915" y="12668"/>
                  </a:lnTo>
                  <a:lnTo>
                    <a:pt x="9005" y="12559"/>
                  </a:lnTo>
                  <a:lnTo>
                    <a:pt x="9077" y="12433"/>
                  </a:lnTo>
                  <a:lnTo>
                    <a:pt x="9149" y="12307"/>
                  </a:lnTo>
                  <a:lnTo>
                    <a:pt x="9185" y="12162"/>
                  </a:lnTo>
                  <a:lnTo>
                    <a:pt x="9221" y="12000"/>
                  </a:lnTo>
                  <a:lnTo>
                    <a:pt x="9221" y="11856"/>
                  </a:lnTo>
                  <a:lnTo>
                    <a:pt x="9221" y="11693"/>
                  </a:lnTo>
                  <a:lnTo>
                    <a:pt x="9221" y="11531"/>
                  </a:lnTo>
                  <a:lnTo>
                    <a:pt x="9167" y="11170"/>
                  </a:lnTo>
                  <a:lnTo>
                    <a:pt x="9077" y="10827"/>
                  </a:lnTo>
                  <a:lnTo>
                    <a:pt x="8951" y="10466"/>
                  </a:lnTo>
                  <a:lnTo>
                    <a:pt x="8806" y="10105"/>
                  </a:lnTo>
                  <a:lnTo>
                    <a:pt x="8626" y="9762"/>
                  </a:lnTo>
                  <a:lnTo>
                    <a:pt x="8464" y="9456"/>
                  </a:lnTo>
                  <a:lnTo>
                    <a:pt x="8265" y="9167"/>
                  </a:lnTo>
                  <a:lnTo>
                    <a:pt x="8085" y="8896"/>
                  </a:lnTo>
                  <a:lnTo>
                    <a:pt x="7922" y="8698"/>
                  </a:lnTo>
                  <a:lnTo>
                    <a:pt x="8067" y="8842"/>
                  </a:lnTo>
                  <a:lnTo>
                    <a:pt x="8500" y="9311"/>
                  </a:lnTo>
                  <a:lnTo>
                    <a:pt x="9023" y="9871"/>
                  </a:lnTo>
                  <a:lnTo>
                    <a:pt x="9294" y="10141"/>
                  </a:lnTo>
                  <a:lnTo>
                    <a:pt x="9582" y="10412"/>
                  </a:lnTo>
                  <a:lnTo>
                    <a:pt x="9889" y="10647"/>
                  </a:lnTo>
                  <a:lnTo>
                    <a:pt x="10160" y="10827"/>
                  </a:lnTo>
                  <a:lnTo>
                    <a:pt x="10304" y="10899"/>
                  </a:lnTo>
                  <a:lnTo>
                    <a:pt x="10449" y="10971"/>
                  </a:lnTo>
                  <a:lnTo>
                    <a:pt x="10575" y="11007"/>
                  </a:lnTo>
                  <a:lnTo>
                    <a:pt x="10701" y="11044"/>
                  </a:lnTo>
                  <a:lnTo>
                    <a:pt x="10954" y="11044"/>
                  </a:lnTo>
                  <a:lnTo>
                    <a:pt x="11062" y="11007"/>
                  </a:lnTo>
                  <a:lnTo>
                    <a:pt x="11170" y="10953"/>
                  </a:lnTo>
                  <a:lnTo>
                    <a:pt x="11261" y="10863"/>
                  </a:lnTo>
                  <a:lnTo>
                    <a:pt x="11351" y="10773"/>
                  </a:lnTo>
                  <a:lnTo>
                    <a:pt x="11423" y="10629"/>
                  </a:lnTo>
                  <a:lnTo>
                    <a:pt x="11495" y="10466"/>
                  </a:lnTo>
                  <a:lnTo>
                    <a:pt x="11549" y="10304"/>
                  </a:lnTo>
                  <a:lnTo>
                    <a:pt x="11603" y="10159"/>
                  </a:lnTo>
                  <a:lnTo>
                    <a:pt x="11621" y="9997"/>
                  </a:lnTo>
                  <a:lnTo>
                    <a:pt x="11621" y="9853"/>
                  </a:lnTo>
                  <a:lnTo>
                    <a:pt x="11603" y="9726"/>
                  </a:lnTo>
                  <a:lnTo>
                    <a:pt x="11567" y="9582"/>
                  </a:lnTo>
                  <a:lnTo>
                    <a:pt x="11531" y="9456"/>
                  </a:lnTo>
                  <a:lnTo>
                    <a:pt x="11477" y="9329"/>
                  </a:lnTo>
                  <a:lnTo>
                    <a:pt x="11405" y="9203"/>
                  </a:lnTo>
                  <a:lnTo>
                    <a:pt x="11333" y="9095"/>
                  </a:lnTo>
                  <a:lnTo>
                    <a:pt x="11134" y="8878"/>
                  </a:lnTo>
                  <a:lnTo>
                    <a:pt x="10900" y="8680"/>
                  </a:lnTo>
                  <a:lnTo>
                    <a:pt x="10647" y="8499"/>
                  </a:lnTo>
                  <a:lnTo>
                    <a:pt x="10358" y="8337"/>
                  </a:lnTo>
                  <a:lnTo>
                    <a:pt x="10070" y="8193"/>
                  </a:lnTo>
                  <a:lnTo>
                    <a:pt x="9781" y="8066"/>
                  </a:lnTo>
                  <a:lnTo>
                    <a:pt x="9474" y="7958"/>
                  </a:lnTo>
                  <a:lnTo>
                    <a:pt x="9185" y="7850"/>
                  </a:lnTo>
                  <a:lnTo>
                    <a:pt x="8897" y="7778"/>
                  </a:lnTo>
                  <a:lnTo>
                    <a:pt x="8428" y="7651"/>
                  </a:lnTo>
                  <a:lnTo>
                    <a:pt x="8662" y="7687"/>
                  </a:lnTo>
                  <a:lnTo>
                    <a:pt x="8897" y="7723"/>
                  </a:lnTo>
                  <a:lnTo>
                    <a:pt x="9149" y="7723"/>
                  </a:lnTo>
                  <a:lnTo>
                    <a:pt x="9384" y="7741"/>
                  </a:lnTo>
                  <a:lnTo>
                    <a:pt x="9637" y="7723"/>
                  </a:lnTo>
                  <a:lnTo>
                    <a:pt x="9871" y="7705"/>
                  </a:lnTo>
                  <a:lnTo>
                    <a:pt x="10124" y="7651"/>
                  </a:lnTo>
                  <a:lnTo>
                    <a:pt x="10358" y="7597"/>
                  </a:lnTo>
                  <a:lnTo>
                    <a:pt x="10593" y="7525"/>
                  </a:lnTo>
                  <a:lnTo>
                    <a:pt x="10809" y="7435"/>
                  </a:lnTo>
                  <a:lnTo>
                    <a:pt x="11026" y="7326"/>
                  </a:lnTo>
                  <a:lnTo>
                    <a:pt x="11242" y="7200"/>
                  </a:lnTo>
                  <a:lnTo>
                    <a:pt x="11423" y="7056"/>
                  </a:lnTo>
                  <a:lnTo>
                    <a:pt x="11603" y="6875"/>
                  </a:lnTo>
                  <a:lnTo>
                    <a:pt x="11784" y="6695"/>
                  </a:lnTo>
                  <a:lnTo>
                    <a:pt x="11928" y="6478"/>
                  </a:lnTo>
                  <a:lnTo>
                    <a:pt x="12036" y="6298"/>
                  </a:lnTo>
                  <a:lnTo>
                    <a:pt x="12127" y="6135"/>
                  </a:lnTo>
                  <a:lnTo>
                    <a:pt x="12181" y="5973"/>
                  </a:lnTo>
                  <a:lnTo>
                    <a:pt x="12199" y="5847"/>
                  </a:lnTo>
                  <a:lnTo>
                    <a:pt x="12199" y="5720"/>
                  </a:lnTo>
                  <a:lnTo>
                    <a:pt x="12181" y="5612"/>
                  </a:lnTo>
                  <a:lnTo>
                    <a:pt x="12145" y="5522"/>
                  </a:lnTo>
                  <a:lnTo>
                    <a:pt x="12091" y="5450"/>
                  </a:lnTo>
                  <a:lnTo>
                    <a:pt x="12000" y="5378"/>
                  </a:lnTo>
                  <a:lnTo>
                    <a:pt x="11910" y="5323"/>
                  </a:lnTo>
                  <a:lnTo>
                    <a:pt x="11802" y="5287"/>
                  </a:lnTo>
                  <a:lnTo>
                    <a:pt x="11676" y="5251"/>
                  </a:lnTo>
                  <a:lnTo>
                    <a:pt x="11549" y="5233"/>
                  </a:lnTo>
                  <a:lnTo>
                    <a:pt x="11405" y="5215"/>
                  </a:lnTo>
                  <a:lnTo>
                    <a:pt x="11080" y="5215"/>
                  </a:lnTo>
                  <a:lnTo>
                    <a:pt x="10737" y="5251"/>
                  </a:lnTo>
                  <a:lnTo>
                    <a:pt x="10394" y="5305"/>
                  </a:lnTo>
                  <a:lnTo>
                    <a:pt x="10033" y="5396"/>
                  </a:lnTo>
                  <a:lnTo>
                    <a:pt x="9691" y="5486"/>
                  </a:lnTo>
                  <a:lnTo>
                    <a:pt x="9384" y="5576"/>
                  </a:lnTo>
                  <a:lnTo>
                    <a:pt x="9095" y="5684"/>
                  </a:lnTo>
                  <a:lnTo>
                    <a:pt x="8903" y="5758"/>
                  </a:lnTo>
                  <a:lnTo>
                    <a:pt x="8903" y="5758"/>
                  </a:lnTo>
                  <a:lnTo>
                    <a:pt x="9095" y="5630"/>
                  </a:lnTo>
                  <a:lnTo>
                    <a:pt x="9330" y="5450"/>
                  </a:lnTo>
                  <a:lnTo>
                    <a:pt x="9582" y="5251"/>
                  </a:lnTo>
                  <a:lnTo>
                    <a:pt x="9835" y="5017"/>
                  </a:lnTo>
                  <a:lnTo>
                    <a:pt x="10088" y="4764"/>
                  </a:lnTo>
                  <a:lnTo>
                    <a:pt x="10340" y="4493"/>
                  </a:lnTo>
                  <a:lnTo>
                    <a:pt x="10575" y="4205"/>
                  </a:lnTo>
                  <a:lnTo>
                    <a:pt x="10791" y="3916"/>
                  </a:lnTo>
                  <a:lnTo>
                    <a:pt x="10972" y="3609"/>
                  </a:lnTo>
                  <a:lnTo>
                    <a:pt x="11116" y="3321"/>
                  </a:lnTo>
                  <a:lnTo>
                    <a:pt x="11170" y="3176"/>
                  </a:lnTo>
                  <a:lnTo>
                    <a:pt x="11206" y="3032"/>
                  </a:lnTo>
                  <a:lnTo>
                    <a:pt x="11242" y="2887"/>
                  </a:lnTo>
                  <a:lnTo>
                    <a:pt x="11242" y="2743"/>
                  </a:lnTo>
                  <a:lnTo>
                    <a:pt x="11242" y="2617"/>
                  </a:lnTo>
                  <a:lnTo>
                    <a:pt x="11224" y="2490"/>
                  </a:lnTo>
                  <a:lnTo>
                    <a:pt x="11188" y="2364"/>
                  </a:lnTo>
                  <a:lnTo>
                    <a:pt x="11134" y="2238"/>
                  </a:lnTo>
                  <a:lnTo>
                    <a:pt x="11062" y="2130"/>
                  </a:lnTo>
                  <a:lnTo>
                    <a:pt x="10972" y="2003"/>
                  </a:lnTo>
                  <a:lnTo>
                    <a:pt x="10864" y="1913"/>
                  </a:lnTo>
                  <a:lnTo>
                    <a:pt x="10737" y="1841"/>
                  </a:lnTo>
                  <a:lnTo>
                    <a:pt x="10629" y="1787"/>
                  </a:lnTo>
                  <a:lnTo>
                    <a:pt x="10503" y="1751"/>
                  </a:lnTo>
                  <a:lnTo>
                    <a:pt x="10232" y="1751"/>
                  </a:lnTo>
                  <a:lnTo>
                    <a:pt x="10088" y="1787"/>
                  </a:lnTo>
                  <a:lnTo>
                    <a:pt x="9961" y="1823"/>
                  </a:lnTo>
                  <a:lnTo>
                    <a:pt x="9817" y="1895"/>
                  </a:lnTo>
                  <a:lnTo>
                    <a:pt x="9673" y="1967"/>
                  </a:lnTo>
                  <a:lnTo>
                    <a:pt x="9384" y="2148"/>
                  </a:lnTo>
                  <a:lnTo>
                    <a:pt x="9095" y="2382"/>
                  </a:lnTo>
                  <a:lnTo>
                    <a:pt x="8825" y="2653"/>
                  </a:lnTo>
                  <a:lnTo>
                    <a:pt x="8572" y="2942"/>
                  </a:lnTo>
                  <a:lnTo>
                    <a:pt x="8319" y="3248"/>
                  </a:lnTo>
                  <a:lnTo>
                    <a:pt x="8085" y="3555"/>
                  </a:lnTo>
                  <a:lnTo>
                    <a:pt x="7886" y="3880"/>
                  </a:lnTo>
                  <a:lnTo>
                    <a:pt x="7706" y="4169"/>
                  </a:lnTo>
                  <a:lnTo>
                    <a:pt x="7579" y="4439"/>
                  </a:lnTo>
                  <a:lnTo>
                    <a:pt x="7471" y="4692"/>
                  </a:lnTo>
                  <a:lnTo>
                    <a:pt x="7417" y="4890"/>
                  </a:lnTo>
                  <a:lnTo>
                    <a:pt x="7507" y="4151"/>
                  </a:lnTo>
                  <a:lnTo>
                    <a:pt x="7543" y="3790"/>
                  </a:lnTo>
                  <a:lnTo>
                    <a:pt x="7579" y="3429"/>
                  </a:lnTo>
                  <a:lnTo>
                    <a:pt x="7579" y="3086"/>
                  </a:lnTo>
                  <a:lnTo>
                    <a:pt x="7543" y="2725"/>
                  </a:lnTo>
                  <a:lnTo>
                    <a:pt x="7489" y="2364"/>
                  </a:lnTo>
                  <a:lnTo>
                    <a:pt x="7381" y="1985"/>
                  </a:lnTo>
                  <a:lnTo>
                    <a:pt x="7291" y="1733"/>
                  </a:lnTo>
                  <a:lnTo>
                    <a:pt x="7182" y="1426"/>
                  </a:lnTo>
                  <a:lnTo>
                    <a:pt x="7020" y="1101"/>
                  </a:lnTo>
                  <a:lnTo>
                    <a:pt x="6840" y="758"/>
                  </a:lnTo>
                  <a:lnTo>
                    <a:pt x="6749" y="614"/>
                  </a:lnTo>
                  <a:lnTo>
                    <a:pt x="6641" y="451"/>
                  </a:lnTo>
                  <a:lnTo>
                    <a:pt x="6533" y="325"/>
                  </a:lnTo>
                  <a:lnTo>
                    <a:pt x="6407" y="217"/>
                  </a:lnTo>
                  <a:lnTo>
                    <a:pt x="6280" y="109"/>
                  </a:lnTo>
                  <a:lnTo>
                    <a:pt x="6154" y="54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45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h="3357" w="3519">
                  <a:moveTo>
                    <a:pt x="1606" y="1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45"/>
            <p:cNvSpPr/>
            <p:nvPr/>
          </p:nvSpPr>
          <p:spPr>
            <a:xfrm>
              <a:off x="7114700" y="3365825"/>
              <a:ext cx="87975" cy="83925"/>
            </a:xfrm>
            <a:custGeom>
              <a:rect b="b" l="l" r="r" t="t"/>
              <a:pathLst>
                <a:path extrusionOk="0" fill="none" h="3357" w="3519">
                  <a:moveTo>
                    <a:pt x="1408" y="19"/>
                  </a:moveTo>
                  <a:lnTo>
                    <a:pt x="1408" y="19"/>
                  </a:lnTo>
                  <a:lnTo>
                    <a:pt x="1227" y="37"/>
                  </a:lnTo>
                  <a:lnTo>
                    <a:pt x="1065" y="73"/>
                  </a:lnTo>
                  <a:lnTo>
                    <a:pt x="920" y="145"/>
                  </a:lnTo>
                  <a:lnTo>
                    <a:pt x="776" y="217"/>
                  </a:lnTo>
                  <a:lnTo>
                    <a:pt x="650" y="307"/>
                  </a:lnTo>
                  <a:lnTo>
                    <a:pt x="523" y="416"/>
                  </a:lnTo>
                  <a:lnTo>
                    <a:pt x="415" y="542"/>
                  </a:lnTo>
                  <a:lnTo>
                    <a:pt x="325" y="668"/>
                  </a:lnTo>
                  <a:lnTo>
                    <a:pt x="235" y="813"/>
                  </a:lnTo>
                  <a:lnTo>
                    <a:pt x="163" y="957"/>
                  </a:lnTo>
                  <a:lnTo>
                    <a:pt x="108" y="1101"/>
                  </a:lnTo>
                  <a:lnTo>
                    <a:pt x="54" y="1264"/>
                  </a:lnTo>
                  <a:lnTo>
                    <a:pt x="18" y="1426"/>
                  </a:lnTo>
                  <a:lnTo>
                    <a:pt x="0" y="1588"/>
                  </a:lnTo>
                  <a:lnTo>
                    <a:pt x="0" y="1751"/>
                  </a:lnTo>
                  <a:lnTo>
                    <a:pt x="0" y="1913"/>
                  </a:lnTo>
                  <a:lnTo>
                    <a:pt x="18" y="2076"/>
                  </a:lnTo>
                  <a:lnTo>
                    <a:pt x="36" y="2238"/>
                  </a:lnTo>
                  <a:lnTo>
                    <a:pt x="90" y="2382"/>
                  </a:lnTo>
                  <a:lnTo>
                    <a:pt x="145" y="2545"/>
                  </a:lnTo>
                  <a:lnTo>
                    <a:pt x="217" y="2671"/>
                  </a:lnTo>
                  <a:lnTo>
                    <a:pt x="307" y="2815"/>
                  </a:lnTo>
                  <a:lnTo>
                    <a:pt x="415" y="2924"/>
                  </a:lnTo>
                  <a:lnTo>
                    <a:pt x="523" y="3032"/>
                  </a:lnTo>
                  <a:lnTo>
                    <a:pt x="668" y="3122"/>
                  </a:lnTo>
                  <a:lnTo>
                    <a:pt x="812" y="3212"/>
                  </a:lnTo>
                  <a:lnTo>
                    <a:pt x="975" y="3267"/>
                  </a:lnTo>
                  <a:lnTo>
                    <a:pt x="1155" y="3321"/>
                  </a:lnTo>
                  <a:lnTo>
                    <a:pt x="1354" y="3339"/>
                  </a:lnTo>
                  <a:lnTo>
                    <a:pt x="1570" y="3357"/>
                  </a:lnTo>
                  <a:lnTo>
                    <a:pt x="1805" y="3339"/>
                  </a:lnTo>
                  <a:lnTo>
                    <a:pt x="2057" y="3303"/>
                  </a:lnTo>
                  <a:lnTo>
                    <a:pt x="2057" y="3303"/>
                  </a:lnTo>
                  <a:lnTo>
                    <a:pt x="2274" y="3249"/>
                  </a:lnTo>
                  <a:lnTo>
                    <a:pt x="2472" y="3176"/>
                  </a:lnTo>
                  <a:lnTo>
                    <a:pt x="2653" y="3086"/>
                  </a:lnTo>
                  <a:lnTo>
                    <a:pt x="2815" y="2996"/>
                  </a:lnTo>
                  <a:lnTo>
                    <a:pt x="2959" y="2906"/>
                  </a:lnTo>
                  <a:lnTo>
                    <a:pt x="3086" y="2779"/>
                  </a:lnTo>
                  <a:lnTo>
                    <a:pt x="3194" y="2671"/>
                  </a:lnTo>
                  <a:lnTo>
                    <a:pt x="3284" y="2545"/>
                  </a:lnTo>
                  <a:lnTo>
                    <a:pt x="3356" y="2400"/>
                  </a:lnTo>
                  <a:lnTo>
                    <a:pt x="3429" y="2256"/>
                  </a:lnTo>
                  <a:lnTo>
                    <a:pt x="3465" y="2112"/>
                  </a:lnTo>
                  <a:lnTo>
                    <a:pt x="3501" y="1967"/>
                  </a:lnTo>
                  <a:lnTo>
                    <a:pt x="3519" y="1823"/>
                  </a:lnTo>
                  <a:lnTo>
                    <a:pt x="3519" y="1679"/>
                  </a:lnTo>
                  <a:lnTo>
                    <a:pt x="3501" y="1516"/>
                  </a:lnTo>
                  <a:lnTo>
                    <a:pt x="3465" y="1372"/>
                  </a:lnTo>
                  <a:lnTo>
                    <a:pt x="3429" y="1228"/>
                  </a:lnTo>
                  <a:lnTo>
                    <a:pt x="3374" y="1083"/>
                  </a:lnTo>
                  <a:lnTo>
                    <a:pt x="3302" y="939"/>
                  </a:lnTo>
                  <a:lnTo>
                    <a:pt x="3230" y="813"/>
                  </a:lnTo>
                  <a:lnTo>
                    <a:pt x="3122" y="686"/>
                  </a:lnTo>
                  <a:lnTo>
                    <a:pt x="3014" y="560"/>
                  </a:lnTo>
                  <a:lnTo>
                    <a:pt x="2905" y="452"/>
                  </a:lnTo>
                  <a:lnTo>
                    <a:pt x="2779" y="361"/>
                  </a:lnTo>
                  <a:lnTo>
                    <a:pt x="2635" y="271"/>
                  </a:lnTo>
                  <a:lnTo>
                    <a:pt x="2490" y="181"/>
                  </a:lnTo>
                  <a:lnTo>
                    <a:pt x="2328" y="109"/>
                  </a:lnTo>
                  <a:lnTo>
                    <a:pt x="2166" y="73"/>
                  </a:lnTo>
                  <a:lnTo>
                    <a:pt x="1985" y="19"/>
                  </a:lnTo>
                  <a:lnTo>
                    <a:pt x="1805" y="1"/>
                  </a:lnTo>
                  <a:lnTo>
                    <a:pt x="1606" y="1"/>
                  </a:lnTo>
                  <a:lnTo>
                    <a:pt x="1408" y="19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43" name="Google Shape;3343;p45"/>
          <p:cNvSpPr/>
          <p:nvPr/>
        </p:nvSpPr>
        <p:spPr>
          <a:xfrm>
            <a:off x="2981125" y="68713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47"/>
                </a:lnTo>
                <a:lnTo>
                  <a:pt x="19426" y="2193"/>
                </a:lnTo>
                <a:lnTo>
                  <a:pt x="19407" y="2079"/>
                </a:lnTo>
                <a:lnTo>
                  <a:pt x="19351" y="1966"/>
                </a:lnTo>
                <a:lnTo>
                  <a:pt x="19275" y="1853"/>
                </a:lnTo>
                <a:lnTo>
                  <a:pt x="19200" y="1758"/>
                </a:lnTo>
                <a:lnTo>
                  <a:pt x="20088" y="1720"/>
                </a:lnTo>
                <a:close/>
                <a:moveTo>
                  <a:pt x="17744" y="1834"/>
                </a:moveTo>
                <a:lnTo>
                  <a:pt x="17102" y="2552"/>
                </a:lnTo>
                <a:lnTo>
                  <a:pt x="17102" y="2363"/>
                </a:lnTo>
                <a:lnTo>
                  <a:pt x="17045" y="2193"/>
                </a:lnTo>
                <a:lnTo>
                  <a:pt x="16970" y="2042"/>
                </a:lnTo>
                <a:lnTo>
                  <a:pt x="16875" y="1890"/>
                </a:lnTo>
                <a:lnTo>
                  <a:pt x="17669" y="1834"/>
                </a:lnTo>
                <a:close/>
                <a:moveTo>
                  <a:pt x="21958" y="4612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58" y="4612"/>
                </a:lnTo>
                <a:close/>
                <a:moveTo>
                  <a:pt x="7861" y="6577"/>
                </a:moveTo>
                <a:lnTo>
                  <a:pt x="8353" y="6785"/>
                </a:lnTo>
                <a:lnTo>
                  <a:pt x="8844" y="7011"/>
                </a:lnTo>
                <a:lnTo>
                  <a:pt x="8674" y="7030"/>
                </a:lnTo>
                <a:lnTo>
                  <a:pt x="8523" y="7087"/>
                </a:lnTo>
                <a:lnTo>
                  <a:pt x="8390" y="6993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79"/>
                </a:lnTo>
                <a:lnTo>
                  <a:pt x="7861" y="6577"/>
                </a:lnTo>
                <a:close/>
                <a:moveTo>
                  <a:pt x="16327" y="6520"/>
                </a:moveTo>
                <a:lnTo>
                  <a:pt x="16157" y="7238"/>
                </a:lnTo>
                <a:lnTo>
                  <a:pt x="16006" y="6974"/>
                </a:lnTo>
                <a:lnTo>
                  <a:pt x="16327" y="6520"/>
                </a:lnTo>
                <a:close/>
                <a:moveTo>
                  <a:pt x="10375" y="6879"/>
                </a:moveTo>
                <a:lnTo>
                  <a:pt x="10412" y="6955"/>
                </a:lnTo>
                <a:lnTo>
                  <a:pt x="10488" y="7030"/>
                </a:lnTo>
                <a:lnTo>
                  <a:pt x="10545" y="7087"/>
                </a:lnTo>
                <a:lnTo>
                  <a:pt x="10639" y="7125"/>
                </a:lnTo>
                <a:lnTo>
                  <a:pt x="10715" y="7163"/>
                </a:lnTo>
                <a:lnTo>
                  <a:pt x="10809" y="7182"/>
                </a:lnTo>
                <a:lnTo>
                  <a:pt x="10904" y="7200"/>
                </a:lnTo>
                <a:lnTo>
                  <a:pt x="10998" y="7200"/>
                </a:lnTo>
                <a:lnTo>
                  <a:pt x="11074" y="7238"/>
                </a:lnTo>
                <a:lnTo>
                  <a:pt x="10885" y="7389"/>
                </a:lnTo>
                <a:lnTo>
                  <a:pt x="10186" y="7219"/>
                </a:lnTo>
                <a:lnTo>
                  <a:pt x="10242" y="7144"/>
                </a:lnTo>
                <a:lnTo>
                  <a:pt x="10299" y="7068"/>
                </a:lnTo>
                <a:lnTo>
                  <a:pt x="10337" y="6974"/>
                </a:lnTo>
                <a:lnTo>
                  <a:pt x="10375" y="6879"/>
                </a:lnTo>
                <a:close/>
                <a:moveTo>
                  <a:pt x="18160" y="9204"/>
                </a:moveTo>
                <a:lnTo>
                  <a:pt x="18368" y="9676"/>
                </a:lnTo>
                <a:lnTo>
                  <a:pt x="17971" y="9430"/>
                </a:lnTo>
                <a:lnTo>
                  <a:pt x="18160" y="9204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1"/>
                </a:lnTo>
                <a:lnTo>
                  <a:pt x="21845" y="9676"/>
                </a:lnTo>
                <a:close/>
                <a:moveTo>
                  <a:pt x="21902" y="11717"/>
                </a:moveTo>
                <a:lnTo>
                  <a:pt x="21977" y="11792"/>
                </a:lnTo>
                <a:lnTo>
                  <a:pt x="22563" y="12114"/>
                </a:lnTo>
                <a:lnTo>
                  <a:pt x="23149" y="12454"/>
                </a:lnTo>
                <a:lnTo>
                  <a:pt x="21826" y="12340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44"/>
                </a:lnTo>
                <a:lnTo>
                  <a:pt x="21902" y="11717"/>
                </a:lnTo>
                <a:close/>
                <a:moveTo>
                  <a:pt x="29026" y="12964"/>
                </a:moveTo>
                <a:lnTo>
                  <a:pt x="30179" y="13059"/>
                </a:lnTo>
                <a:lnTo>
                  <a:pt x="29744" y="13531"/>
                </a:lnTo>
                <a:lnTo>
                  <a:pt x="29234" y="13342"/>
                </a:lnTo>
                <a:lnTo>
                  <a:pt x="29215" y="13248"/>
                </a:lnTo>
                <a:lnTo>
                  <a:pt x="29158" y="13153"/>
                </a:lnTo>
                <a:lnTo>
                  <a:pt x="29102" y="13040"/>
                </a:lnTo>
                <a:lnTo>
                  <a:pt x="29026" y="12964"/>
                </a:lnTo>
                <a:close/>
                <a:moveTo>
                  <a:pt x="13852" y="12454"/>
                </a:moveTo>
                <a:lnTo>
                  <a:pt x="14645" y="12775"/>
                </a:lnTo>
                <a:lnTo>
                  <a:pt x="15458" y="13059"/>
                </a:lnTo>
                <a:lnTo>
                  <a:pt x="16270" y="13323"/>
                </a:lnTo>
                <a:lnTo>
                  <a:pt x="17121" y="13550"/>
                </a:lnTo>
                <a:lnTo>
                  <a:pt x="17839" y="13720"/>
                </a:lnTo>
                <a:lnTo>
                  <a:pt x="17291" y="13682"/>
                </a:lnTo>
                <a:lnTo>
                  <a:pt x="16762" y="13607"/>
                </a:lnTo>
                <a:lnTo>
                  <a:pt x="16252" y="13493"/>
                </a:lnTo>
                <a:lnTo>
                  <a:pt x="15741" y="13361"/>
                </a:lnTo>
                <a:lnTo>
                  <a:pt x="15250" y="13172"/>
                </a:lnTo>
                <a:lnTo>
                  <a:pt x="14778" y="12964"/>
                </a:lnTo>
                <a:lnTo>
                  <a:pt x="14305" y="12718"/>
                </a:lnTo>
                <a:lnTo>
                  <a:pt x="13852" y="12454"/>
                </a:lnTo>
                <a:close/>
                <a:moveTo>
                  <a:pt x="20428" y="14098"/>
                </a:moveTo>
                <a:lnTo>
                  <a:pt x="21108" y="14155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098"/>
                </a:lnTo>
                <a:close/>
                <a:moveTo>
                  <a:pt x="26475" y="15081"/>
                </a:moveTo>
                <a:lnTo>
                  <a:pt x="27344" y="15194"/>
                </a:lnTo>
                <a:lnTo>
                  <a:pt x="27136" y="15232"/>
                </a:lnTo>
                <a:lnTo>
                  <a:pt x="26928" y="15269"/>
                </a:lnTo>
                <a:lnTo>
                  <a:pt x="26532" y="15269"/>
                </a:lnTo>
                <a:lnTo>
                  <a:pt x="26324" y="15251"/>
                </a:lnTo>
                <a:lnTo>
                  <a:pt x="26116" y="15232"/>
                </a:lnTo>
                <a:lnTo>
                  <a:pt x="25719" y="15156"/>
                </a:lnTo>
                <a:lnTo>
                  <a:pt x="26097" y="15118"/>
                </a:lnTo>
                <a:lnTo>
                  <a:pt x="26475" y="15081"/>
                </a:lnTo>
                <a:close/>
                <a:moveTo>
                  <a:pt x="20768" y="1"/>
                </a:moveTo>
                <a:lnTo>
                  <a:pt x="19993" y="20"/>
                </a:lnTo>
                <a:lnTo>
                  <a:pt x="19237" y="38"/>
                </a:lnTo>
                <a:lnTo>
                  <a:pt x="18463" y="95"/>
                </a:lnTo>
                <a:lnTo>
                  <a:pt x="17707" y="152"/>
                </a:lnTo>
                <a:lnTo>
                  <a:pt x="16951" y="227"/>
                </a:lnTo>
                <a:lnTo>
                  <a:pt x="16195" y="341"/>
                </a:lnTo>
                <a:lnTo>
                  <a:pt x="15458" y="454"/>
                </a:lnTo>
                <a:lnTo>
                  <a:pt x="14721" y="605"/>
                </a:lnTo>
                <a:lnTo>
                  <a:pt x="14532" y="643"/>
                </a:lnTo>
                <a:lnTo>
                  <a:pt x="14343" y="700"/>
                </a:lnTo>
                <a:lnTo>
                  <a:pt x="14154" y="775"/>
                </a:lnTo>
                <a:lnTo>
                  <a:pt x="13965" y="851"/>
                </a:lnTo>
                <a:lnTo>
                  <a:pt x="13625" y="1040"/>
                </a:lnTo>
                <a:lnTo>
                  <a:pt x="13304" y="1248"/>
                </a:lnTo>
                <a:lnTo>
                  <a:pt x="13001" y="1494"/>
                </a:lnTo>
                <a:lnTo>
                  <a:pt x="12737" y="1777"/>
                </a:lnTo>
                <a:lnTo>
                  <a:pt x="12472" y="2079"/>
                </a:lnTo>
                <a:lnTo>
                  <a:pt x="12226" y="2401"/>
                </a:lnTo>
                <a:lnTo>
                  <a:pt x="12000" y="2741"/>
                </a:lnTo>
                <a:lnTo>
                  <a:pt x="11792" y="3100"/>
                </a:lnTo>
                <a:lnTo>
                  <a:pt x="11603" y="3459"/>
                </a:lnTo>
                <a:lnTo>
                  <a:pt x="11414" y="3837"/>
                </a:lnTo>
                <a:lnTo>
                  <a:pt x="11074" y="4612"/>
                </a:lnTo>
                <a:lnTo>
                  <a:pt x="10771" y="5386"/>
                </a:lnTo>
                <a:lnTo>
                  <a:pt x="10564" y="5160"/>
                </a:lnTo>
                <a:lnTo>
                  <a:pt x="10356" y="4952"/>
                </a:lnTo>
                <a:lnTo>
                  <a:pt x="10110" y="4763"/>
                </a:lnTo>
                <a:lnTo>
                  <a:pt x="9864" y="4593"/>
                </a:lnTo>
                <a:lnTo>
                  <a:pt x="9600" y="4441"/>
                </a:lnTo>
                <a:lnTo>
                  <a:pt x="9316" y="4290"/>
                </a:lnTo>
                <a:lnTo>
                  <a:pt x="9033" y="4158"/>
                </a:lnTo>
                <a:lnTo>
                  <a:pt x="8749" y="4045"/>
                </a:lnTo>
                <a:lnTo>
                  <a:pt x="8447" y="3950"/>
                </a:lnTo>
                <a:lnTo>
                  <a:pt x="8145" y="3856"/>
                </a:lnTo>
                <a:lnTo>
                  <a:pt x="7842" y="3799"/>
                </a:lnTo>
                <a:lnTo>
                  <a:pt x="7540" y="3742"/>
                </a:lnTo>
                <a:lnTo>
                  <a:pt x="7238" y="3704"/>
                </a:lnTo>
                <a:lnTo>
                  <a:pt x="6954" y="3686"/>
                </a:lnTo>
                <a:lnTo>
                  <a:pt x="6671" y="3667"/>
                </a:lnTo>
                <a:lnTo>
                  <a:pt x="6387" y="3686"/>
                </a:lnTo>
                <a:lnTo>
                  <a:pt x="6009" y="3723"/>
                </a:lnTo>
                <a:lnTo>
                  <a:pt x="5631" y="3799"/>
                </a:lnTo>
                <a:lnTo>
                  <a:pt x="5253" y="3875"/>
                </a:lnTo>
                <a:lnTo>
                  <a:pt x="4894" y="4007"/>
                </a:lnTo>
                <a:lnTo>
                  <a:pt x="4535" y="4139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01" y="6671"/>
                </a:lnTo>
                <a:lnTo>
                  <a:pt x="1550" y="7030"/>
                </a:lnTo>
                <a:lnTo>
                  <a:pt x="1228" y="7106"/>
                </a:lnTo>
                <a:lnTo>
                  <a:pt x="926" y="7219"/>
                </a:lnTo>
                <a:lnTo>
                  <a:pt x="624" y="7314"/>
                </a:lnTo>
                <a:lnTo>
                  <a:pt x="340" y="7446"/>
                </a:lnTo>
                <a:lnTo>
                  <a:pt x="265" y="7484"/>
                </a:lnTo>
                <a:lnTo>
                  <a:pt x="189" y="7541"/>
                </a:lnTo>
                <a:lnTo>
                  <a:pt x="132" y="7616"/>
                </a:lnTo>
                <a:lnTo>
                  <a:pt x="76" y="7692"/>
                </a:lnTo>
                <a:lnTo>
                  <a:pt x="38" y="7767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15"/>
                </a:lnTo>
                <a:lnTo>
                  <a:pt x="76" y="8410"/>
                </a:lnTo>
                <a:lnTo>
                  <a:pt x="132" y="8485"/>
                </a:lnTo>
                <a:lnTo>
                  <a:pt x="189" y="8542"/>
                </a:lnTo>
                <a:lnTo>
                  <a:pt x="265" y="8599"/>
                </a:lnTo>
                <a:lnTo>
                  <a:pt x="340" y="8656"/>
                </a:lnTo>
                <a:lnTo>
                  <a:pt x="794" y="8826"/>
                </a:lnTo>
                <a:lnTo>
                  <a:pt x="1266" y="8958"/>
                </a:lnTo>
                <a:lnTo>
                  <a:pt x="1304" y="9185"/>
                </a:lnTo>
                <a:lnTo>
                  <a:pt x="1380" y="9411"/>
                </a:lnTo>
                <a:lnTo>
                  <a:pt x="1455" y="9619"/>
                </a:lnTo>
                <a:lnTo>
                  <a:pt x="1550" y="9808"/>
                </a:lnTo>
                <a:lnTo>
                  <a:pt x="1663" y="9997"/>
                </a:lnTo>
                <a:lnTo>
                  <a:pt x="1795" y="10167"/>
                </a:lnTo>
                <a:lnTo>
                  <a:pt x="1946" y="10337"/>
                </a:lnTo>
                <a:lnTo>
                  <a:pt x="2098" y="10489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61"/>
                </a:lnTo>
                <a:lnTo>
                  <a:pt x="3043" y="11055"/>
                </a:lnTo>
                <a:lnTo>
                  <a:pt x="3269" y="11150"/>
                </a:lnTo>
                <a:lnTo>
                  <a:pt x="3477" y="11226"/>
                </a:lnTo>
                <a:lnTo>
                  <a:pt x="3723" y="11282"/>
                </a:lnTo>
                <a:lnTo>
                  <a:pt x="3950" y="11320"/>
                </a:lnTo>
                <a:lnTo>
                  <a:pt x="4195" y="11358"/>
                </a:lnTo>
                <a:lnTo>
                  <a:pt x="4422" y="11396"/>
                </a:lnTo>
                <a:lnTo>
                  <a:pt x="5159" y="11396"/>
                </a:lnTo>
                <a:lnTo>
                  <a:pt x="5424" y="11377"/>
                </a:lnTo>
                <a:lnTo>
                  <a:pt x="5669" y="11339"/>
                </a:lnTo>
                <a:lnTo>
                  <a:pt x="5915" y="11301"/>
                </a:lnTo>
                <a:lnTo>
                  <a:pt x="6142" y="11244"/>
                </a:lnTo>
                <a:lnTo>
                  <a:pt x="6387" y="11169"/>
                </a:lnTo>
                <a:lnTo>
                  <a:pt x="6614" y="11093"/>
                </a:lnTo>
                <a:lnTo>
                  <a:pt x="6841" y="10999"/>
                </a:lnTo>
                <a:lnTo>
                  <a:pt x="7068" y="10885"/>
                </a:lnTo>
                <a:lnTo>
                  <a:pt x="7294" y="10772"/>
                </a:lnTo>
                <a:lnTo>
                  <a:pt x="7502" y="10640"/>
                </a:lnTo>
                <a:lnTo>
                  <a:pt x="7899" y="11358"/>
                </a:lnTo>
                <a:lnTo>
                  <a:pt x="8353" y="12038"/>
                </a:lnTo>
                <a:lnTo>
                  <a:pt x="8825" y="12718"/>
                </a:lnTo>
                <a:lnTo>
                  <a:pt x="9316" y="13361"/>
                </a:lnTo>
                <a:lnTo>
                  <a:pt x="9581" y="13663"/>
                </a:lnTo>
                <a:lnTo>
                  <a:pt x="9864" y="13966"/>
                </a:lnTo>
                <a:lnTo>
                  <a:pt x="10129" y="14249"/>
                </a:lnTo>
                <a:lnTo>
                  <a:pt x="10431" y="14533"/>
                </a:lnTo>
                <a:lnTo>
                  <a:pt x="10715" y="14797"/>
                </a:lnTo>
                <a:lnTo>
                  <a:pt x="11017" y="15062"/>
                </a:lnTo>
                <a:lnTo>
                  <a:pt x="11319" y="15307"/>
                </a:lnTo>
                <a:lnTo>
                  <a:pt x="11641" y="15534"/>
                </a:lnTo>
                <a:lnTo>
                  <a:pt x="11962" y="15761"/>
                </a:lnTo>
                <a:lnTo>
                  <a:pt x="12302" y="15969"/>
                </a:lnTo>
                <a:lnTo>
                  <a:pt x="12642" y="16177"/>
                </a:lnTo>
                <a:lnTo>
                  <a:pt x="12982" y="16347"/>
                </a:lnTo>
                <a:lnTo>
                  <a:pt x="13341" y="16517"/>
                </a:lnTo>
                <a:lnTo>
                  <a:pt x="13700" y="16668"/>
                </a:lnTo>
                <a:lnTo>
                  <a:pt x="14078" y="16800"/>
                </a:lnTo>
                <a:lnTo>
                  <a:pt x="14456" y="16914"/>
                </a:lnTo>
                <a:lnTo>
                  <a:pt x="14834" y="17027"/>
                </a:lnTo>
                <a:lnTo>
                  <a:pt x="15231" y="17103"/>
                </a:lnTo>
                <a:lnTo>
                  <a:pt x="15628" y="17159"/>
                </a:lnTo>
                <a:lnTo>
                  <a:pt x="16044" y="17216"/>
                </a:lnTo>
                <a:lnTo>
                  <a:pt x="16459" y="17235"/>
                </a:lnTo>
                <a:lnTo>
                  <a:pt x="16875" y="17254"/>
                </a:lnTo>
                <a:lnTo>
                  <a:pt x="17310" y="17235"/>
                </a:lnTo>
                <a:lnTo>
                  <a:pt x="17744" y="17197"/>
                </a:lnTo>
                <a:lnTo>
                  <a:pt x="17990" y="17159"/>
                </a:lnTo>
                <a:lnTo>
                  <a:pt x="18217" y="17121"/>
                </a:lnTo>
                <a:lnTo>
                  <a:pt x="18444" y="17065"/>
                </a:lnTo>
                <a:lnTo>
                  <a:pt x="18651" y="17008"/>
                </a:lnTo>
                <a:lnTo>
                  <a:pt x="19067" y="16857"/>
                </a:lnTo>
                <a:lnTo>
                  <a:pt x="19445" y="16668"/>
                </a:lnTo>
                <a:lnTo>
                  <a:pt x="20220" y="16309"/>
                </a:lnTo>
                <a:lnTo>
                  <a:pt x="20617" y="16139"/>
                </a:lnTo>
                <a:lnTo>
                  <a:pt x="21051" y="16006"/>
                </a:lnTo>
                <a:lnTo>
                  <a:pt x="21259" y="15950"/>
                </a:lnTo>
                <a:lnTo>
                  <a:pt x="21467" y="15893"/>
                </a:lnTo>
                <a:lnTo>
                  <a:pt x="21675" y="15874"/>
                </a:lnTo>
                <a:lnTo>
                  <a:pt x="21864" y="15855"/>
                </a:lnTo>
                <a:lnTo>
                  <a:pt x="22242" y="15855"/>
                </a:lnTo>
                <a:lnTo>
                  <a:pt x="22601" y="15912"/>
                </a:lnTo>
                <a:lnTo>
                  <a:pt x="22941" y="15988"/>
                </a:lnTo>
                <a:lnTo>
                  <a:pt x="23281" y="16101"/>
                </a:lnTo>
                <a:lnTo>
                  <a:pt x="23603" y="16233"/>
                </a:lnTo>
                <a:lnTo>
                  <a:pt x="23924" y="16384"/>
                </a:lnTo>
                <a:lnTo>
                  <a:pt x="24547" y="16725"/>
                </a:lnTo>
                <a:lnTo>
                  <a:pt x="24850" y="16895"/>
                </a:lnTo>
                <a:lnTo>
                  <a:pt x="25171" y="17046"/>
                </a:lnTo>
                <a:lnTo>
                  <a:pt x="25511" y="17178"/>
                </a:lnTo>
                <a:lnTo>
                  <a:pt x="25851" y="17310"/>
                </a:lnTo>
                <a:lnTo>
                  <a:pt x="26210" y="17405"/>
                </a:lnTo>
                <a:lnTo>
                  <a:pt x="26569" y="17462"/>
                </a:lnTo>
                <a:lnTo>
                  <a:pt x="26796" y="17480"/>
                </a:lnTo>
                <a:lnTo>
                  <a:pt x="27023" y="17480"/>
                </a:lnTo>
                <a:lnTo>
                  <a:pt x="27231" y="17443"/>
                </a:lnTo>
                <a:lnTo>
                  <a:pt x="27458" y="17405"/>
                </a:lnTo>
                <a:lnTo>
                  <a:pt x="27665" y="17348"/>
                </a:lnTo>
                <a:lnTo>
                  <a:pt x="27892" y="17273"/>
                </a:lnTo>
                <a:lnTo>
                  <a:pt x="28100" y="17197"/>
                </a:lnTo>
                <a:lnTo>
                  <a:pt x="28308" y="17084"/>
                </a:lnTo>
                <a:lnTo>
                  <a:pt x="28516" y="16970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893"/>
                </a:lnTo>
                <a:lnTo>
                  <a:pt x="30292" y="15534"/>
                </a:lnTo>
                <a:lnTo>
                  <a:pt x="30651" y="15137"/>
                </a:lnTo>
                <a:lnTo>
                  <a:pt x="30991" y="14759"/>
                </a:lnTo>
                <a:lnTo>
                  <a:pt x="31331" y="14362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1"/>
                </a:lnTo>
                <a:lnTo>
                  <a:pt x="32635" y="12737"/>
                </a:lnTo>
                <a:lnTo>
                  <a:pt x="32673" y="12605"/>
                </a:lnTo>
                <a:lnTo>
                  <a:pt x="32711" y="12492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38"/>
                </a:lnTo>
                <a:lnTo>
                  <a:pt x="32598" y="11944"/>
                </a:lnTo>
                <a:lnTo>
                  <a:pt x="32522" y="11849"/>
                </a:lnTo>
                <a:lnTo>
                  <a:pt x="32446" y="11755"/>
                </a:lnTo>
                <a:lnTo>
                  <a:pt x="32352" y="11679"/>
                </a:lnTo>
                <a:lnTo>
                  <a:pt x="32257" y="11622"/>
                </a:lnTo>
                <a:lnTo>
                  <a:pt x="32144" y="11566"/>
                </a:lnTo>
                <a:lnTo>
                  <a:pt x="32012" y="11528"/>
                </a:lnTo>
                <a:lnTo>
                  <a:pt x="31879" y="11509"/>
                </a:lnTo>
                <a:lnTo>
                  <a:pt x="29933" y="11263"/>
                </a:lnTo>
                <a:lnTo>
                  <a:pt x="27968" y="11018"/>
                </a:lnTo>
                <a:lnTo>
                  <a:pt x="26985" y="10904"/>
                </a:lnTo>
                <a:lnTo>
                  <a:pt x="26002" y="10791"/>
                </a:lnTo>
                <a:lnTo>
                  <a:pt x="25020" y="10715"/>
                </a:lnTo>
                <a:lnTo>
                  <a:pt x="24037" y="10640"/>
                </a:lnTo>
                <a:lnTo>
                  <a:pt x="24434" y="10224"/>
                </a:lnTo>
                <a:lnTo>
                  <a:pt x="24566" y="10129"/>
                </a:lnTo>
                <a:lnTo>
                  <a:pt x="24661" y="10016"/>
                </a:lnTo>
                <a:lnTo>
                  <a:pt x="24736" y="9903"/>
                </a:lnTo>
                <a:lnTo>
                  <a:pt x="24812" y="9789"/>
                </a:lnTo>
                <a:lnTo>
                  <a:pt x="24850" y="9657"/>
                </a:lnTo>
                <a:lnTo>
                  <a:pt x="24888" y="9525"/>
                </a:lnTo>
                <a:lnTo>
                  <a:pt x="24888" y="9392"/>
                </a:lnTo>
                <a:lnTo>
                  <a:pt x="24888" y="9260"/>
                </a:lnTo>
                <a:lnTo>
                  <a:pt x="24869" y="9147"/>
                </a:lnTo>
                <a:lnTo>
                  <a:pt x="24812" y="9015"/>
                </a:lnTo>
                <a:lnTo>
                  <a:pt x="24755" y="8901"/>
                </a:lnTo>
                <a:lnTo>
                  <a:pt x="24680" y="8788"/>
                </a:lnTo>
                <a:lnTo>
                  <a:pt x="24585" y="8693"/>
                </a:lnTo>
                <a:lnTo>
                  <a:pt x="24491" y="8599"/>
                </a:lnTo>
                <a:lnTo>
                  <a:pt x="24358" y="8523"/>
                </a:lnTo>
                <a:lnTo>
                  <a:pt x="24207" y="8467"/>
                </a:lnTo>
                <a:lnTo>
                  <a:pt x="23470" y="8240"/>
                </a:lnTo>
                <a:lnTo>
                  <a:pt x="23810" y="8051"/>
                </a:lnTo>
                <a:lnTo>
                  <a:pt x="24132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6" y="7333"/>
                </a:lnTo>
                <a:lnTo>
                  <a:pt x="25001" y="7238"/>
                </a:lnTo>
                <a:lnTo>
                  <a:pt x="25077" y="7125"/>
                </a:lnTo>
                <a:lnTo>
                  <a:pt x="25133" y="7011"/>
                </a:lnTo>
                <a:lnTo>
                  <a:pt x="25171" y="6898"/>
                </a:lnTo>
                <a:lnTo>
                  <a:pt x="25209" y="6766"/>
                </a:lnTo>
                <a:lnTo>
                  <a:pt x="25228" y="6634"/>
                </a:lnTo>
                <a:lnTo>
                  <a:pt x="25228" y="6501"/>
                </a:lnTo>
                <a:lnTo>
                  <a:pt x="25209" y="6388"/>
                </a:lnTo>
                <a:lnTo>
                  <a:pt x="25171" y="6256"/>
                </a:lnTo>
                <a:lnTo>
                  <a:pt x="25114" y="6142"/>
                </a:lnTo>
                <a:lnTo>
                  <a:pt x="25039" y="6048"/>
                </a:lnTo>
                <a:lnTo>
                  <a:pt x="24944" y="5953"/>
                </a:lnTo>
                <a:lnTo>
                  <a:pt x="24850" y="5878"/>
                </a:lnTo>
                <a:lnTo>
                  <a:pt x="24717" y="5802"/>
                </a:lnTo>
                <a:lnTo>
                  <a:pt x="24585" y="5764"/>
                </a:lnTo>
                <a:lnTo>
                  <a:pt x="24377" y="5708"/>
                </a:lnTo>
                <a:lnTo>
                  <a:pt x="24642" y="5519"/>
                </a:lnTo>
                <a:lnTo>
                  <a:pt x="24906" y="5292"/>
                </a:lnTo>
                <a:lnTo>
                  <a:pt x="25171" y="5065"/>
                </a:lnTo>
                <a:lnTo>
                  <a:pt x="25436" y="4819"/>
                </a:lnTo>
                <a:lnTo>
                  <a:pt x="25511" y="4725"/>
                </a:lnTo>
                <a:lnTo>
                  <a:pt x="25568" y="4630"/>
                </a:lnTo>
                <a:lnTo>
                  <a:pt x="25625" y="4536"/>
                </a:lnTo>
                <a:lnTo>
                  <a:pt x="25643" y="4423"/>
                </a:lnTo>
                <a:lnTo>
                  <a:pt x="25681" y="4309"/>
                </a:lnTo>
                <a:lnTo>
                  <a:pt x="25681" y="4196"/>
                </a:lnTo>
                <a:lnTo>
                  <a:pt x="25662" y="4101"/>
                </a:lnTo>
                <a:lnTo>
                  <a:pt x="25643" y="3988"/>
                </a:lnTo>
                <a:lnTo>
                  <a:pt x="25625" y="3893"/>
                </a:lnTo>
                <a:lnTo>
                  <a:pt x="25568" y="3780"/>
                </a:lnTo>
                <a:lnTo>
                  <a:pt x="25511" y="3686"/>
                </a:lnTo>
                <a:lnTo>
                  <a:pt x="25436" y="3610"/>
                </a:lnTo>
                <a:lnTo>
                  <a:pt x="25360" y="3534"/>
                </a:lnTo>
                <a:lnTo>
                  <a:pt x="25265" y="3459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64"/>
                </a:lnTo>
                <a:lnTo>
                  <a:pt x="25662" y="3005"/>
                </a:lnTo>
                <a:lnTo>
                  <a:pt x="26267" y="2608"/>
                </a:lnTo>
                <a:lnTo>
                  <a:pt x="26853" y="2155"/>
                </a:lnTo>
                <a:lnTo>
                  <a:pt x="27439" y="1682"/>
                </a:lnTo>
                <a:lnTo>
                  <a:pt x="27533" y="1569"/>
                </a:lnTo>
                <a:lnTo>
                  <a:pt x="27609" y="1456"/>
                </a:lnTo>
                <a:lnTo>
                  <a:pt x="27665" y="1361"/>
                </a:lnTo>
                <a:lnTo>
                  <a:pt x="27684" y="1229"/>
                </a:lnTo>
                <a:lnTo>
                  <a:pt x="27684" y="1116"/>
                </a:lnTo>
                <a:lnTo>
                  <a:pt x="27684" y="1002"/>
                </a:lnTo>
                <a:lnTo>
                  <a:pt x="27647" y="889"/>
                </a:lnTo>
                <a:lnTo>
                  <a:pt x="27609" y="775"/>
                </a:lnTo>
                <a:lnTo>
                  <a:pt x="27552" y="681"/>
                </a:lnTo>
                <a:lnTo>
                  <a:pt x="27476" y="586"/>
                </a:lnTo>
                <a:lnTo>
                  <a:pt x="27401" y="492"/>
                </a:lnTo>
                <a:lnTo>
                  <a:pt x="27306" y="416"/>
                </a:lnTo>
                <a:lnTo>
                  <a:pt x="27193" y="341"/>
                </a:lnTo>
                <a:lnTo>
                  <a:pt x="27080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33"/>
                </a:lnTo>
                <a:lnTo>
                  <a:pt x="23829" y="57"/>
                </a:lnTo>
                <a:lnTo>
                  <a:pt x="2229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44" name="Google Shape;3344;p45"/>
          <p:cNvSpPr/>
          <p:nvPr/>
        </p:nvSpPr>
        <p:spPr>
          <a:xfrm>
            <a:off x="5121250" y="-108200"/>
            <a:ext cx="607075" cy="647700"/>
          </a:xfrm>
          <a:custGeom>
            <a:rect b="b" l="l" r="r" t="t"/>
            <a:pathLst>
              <a:path extrusionOk="0" h="25908" w="24283">
                <a:moveTo>
                  <a:pt x="13304" y="1587"/>
                </a:moveTo>
                <a:lnTo>
                  <a:pt x="13965" y="1644"/>
                </a:lnTo>
                <a:lnTo>
                  <a:pt x="14608" y="1739"/>
                </a:lnTo>
                <a:lnTo>
                  <a:pt x="15269" y="1871"/>
                </a:lnTo>
                <a:lnTo>
                  <a:pt x="15930" y="2041"/>
                </a:lnTo>
                <a:lnTo>
                  <a:pt x="16592" y="2249"/>
                </a:lnTo>
                <a:lnTo>
                  <a:pt x="16365" y="2494"/>
                </a:lnTo>
                <a:lnTo>
                  <a:pt x="16157" y="2759"/>
                </a:lnTo>
                <a:lnTo>
                  <a:pt x="15949" y="3061"/>
                </a:lnTo>
                <a:lnTo>
                  <a:pt x="15760" y="3383"/>
                </a:lnTo>
                <a:lnTo>
                  <a:pt x="15590" y="3704"/>
                </a:lnTo>
                <a:lnTo>
                  <a:pt x="15420" y="4063"/>
                </a:lnTo>
                <a:lnTo>
                  <a:pt x="15099" y="4781"/>
                </a:lnTo>
                <a:lnTo>
                  <a:pt x="14797" y="5499"/>
                </a:lnTo>
                <a:lnTo>
                  <a:pt x="14532" y="6217"/>
                </a:lnTo>
                <a:lnTo>
                  <a:pt x="14249" y="6897"/>
                </a:lnTo>
                <a:lnTo>
                  <a:pt x="13984" y="7483"/>
                </a:lnTo>
                <a:lnTo>
                  <a:pt x="13115" y="9278"/>
                </a:lnTo>
                <a:lnTo>
                  <a:pt x="12907" y="9241"/>
                </a:lnTo>
                <a:lnTo>
                  <a:pt x="12699" y="9203"/>
                </a:lnTo>
                <a:lnTo>
                  <a:pt x="12472" y="9222"/>
                </a:lnTo>
                <a:lnTo>
                  <a:pt x="12246" y="9241"/>
                </a:lnTo>
                <a:lnTo>
                  <a:pt x="12019" y="9278"/>
                </a:lnTo>
                <a:lnTo>
                  <a:pt x="11773" y="9335"/>
                </a:lnTo>
                <a:lnTo>
                  <a:pt x="11301" y="9486"/>
                </a:lnTo>
                <a:lnTo>
                  <a:pt x="10847" y="9656"/>
                </a:lnTo>
                <a:lnTo>
                  <a:pt x="10413" y="9845"/>
                </a:lnTo>
                <a:lnTo>
                  <a:pt x="9997" y="10015"/>
                </a:lnTo>
                <a:lnTo>
                  <a:pt x="9657" y="10167"/>
                </a:lnTo>
                <a:lnTo>
                  <a:pt x="7672" y="10866"/>
                </a:lnTo>
                <a:lnTo>
                  <a:pt x="5707" y="11565"/>
                </a:lnTo>
                <a:lnTo>
                  <a:pt x="4724" y="11943"/>
                </a:lnTo>
                <a:lnTo>
                  <a:pt x="3742" y="12321"/>
                </a:lnTo>
                <a:lnTo>
                  <a:pt x="2778" y="12737"/>
                </a:lnTo>
                <a:lnTo>
                  <a:pt x="1814" y="13152"/>
                </a:lnTo>
                <a:lnTo>
                  <a:pt x="1814" y="13152"/>
                </a:lnTo>
                <a:lnTo>
                  <a:pt x="1833" y="12623"/>
                </a:lnTo>
                <a:lnTo>
                  <a:pt x="1852" y="12075"/>
                </a:lnTo>
                <a:lnTo>
                  <a:pt x="1928" y="11357"/>
                </a:lnTo>
                <a:lnTo>
                  <a:pt x="2041" y="10677"/>
                </a:lnTo>
                <a:lnTo>
                  <a:pt x="2192" y="9997"/>
                </a:lnTo>
                <a:lnTo>
                  <a:pt x="2381" y="9335"/>
                </a:lnTo>
                <a:lnTo>
                  <a:pt x="2589" y="8693"/>
                </a:lnTo>
                <a:lnTo>
                  <a:pt x="2835" y="8088"/>
                </a:lnTo>
                <a:lnTo>
                  <a:pt x="3118" y="7502"/>
                </a:lnTo>
                <a:lnTo>
                  <a:pt x="3421" y="6935"/>
                </a:lnTo>
                <a:lnTo>
                  <a:pt x="3761" y="6387"/>
                </a:lnTo>
                <a:lnTo>
                  <a:pt x="4120" y="5877"/>
                </a:lnTo>
                <a:lnTo>
                  <a:pt x="4517" y="5386"/>
                </a:lnTo>
                <a:lnTo>
                  <a:pt x="4932" y="4913"/>
                </a:lnTo>
                <a:lnTo>
                  <a:pt x="5367" y="4479"/>
                </a:lnTo>
                <a:lnTo>
                  <a:pt x="5821" y="4063"/>
                </a:lnTo>
                <a:lnTo>
                  <a:pt x="6312" y="3685"/>
                </a:lnTo>
                <a:lnTo>
                  <a:pt x="6803" y="3326"/>
                </a:lnTo>
                <a:lnTo>
                  <a:pt x="7332" y="3005"/>
                </a:lnTo>
                <a:lnTo>
                  <a:pt x="7861" y="2721"/>
                </a:lnTo>
                <a:lnTo>
                  <a:pt x="8428" y="2457"/>
                </a:lnTo>
                <a:lnTo>
                  <a:pt x="8995" y="2230"/>
                </a:lnTo>
                <a:lnTo>
                  <a:pt x="9581" y="2041"/>
                </a:lnTo>
                <a:lnTo>
                  <a:pt x="10167" y="1871"/>
                </a:lnTo>
                <a:lnTo>
                  <a:pt x="10772" y="1757"/>
                </a:lnTo>
                <a:lnTo>
                  <a:pt x="11395" y="1663"/>
                </a:lnTo>
                <a:lnTo>
                  <a:pt x="12019" y="1606"/>
                </a:lnTo>
                <a:lnTo>
                  <a:pt x="12661" y="1587"/>
                </a:lnTo>
                <a:close/>
                <a:moveTo>
                  <a:pt x="18104" y="3326"/>
                </a:moveTo>
                <a:lnTo>
                  <a:pt x="18179" y="3345"/>
                </a:lnTo>
                <a:lnTo>
                  <a:pt x="18274" y="3401"/>
                </a:lnTo>
                <a:lnTo>
                  <a:pt x="18368" y="3496"/>
                </a:lnTo>
                <a:lnTo>
                  <a:pt x="18463" y="3647"/>
                </a:lnTo>
                <a:lnTo>
                  <a:pt x="18727" y="3836"/>
                </a:lnTo>
                <a:lnTo>
                  <a:pt x="18973" y="4025"/>
                </a:lnTo>
                <a:lnTo>
                  <a:pt x="19219" y="4214"/>
                </a:lnTo>
                <a:lnTo>
                  <a:pt x="19464" y="4441"/>
                </a:lnTo>
                <a:lnTo>
                  <a:pt x="19691" y="4668"/>
                </a:lnTo>
                <a:lnTo>
                  <a:pt x="19937" y="4913"/>
                </a:lnTo>
                <a:lnTo>
                  <a:pt x="20163" y="5159"/>
                </a:lnTo>
                <a:lnTo>
                  <a:pt x="20371" y="5423"/>
                </a:lnTo>
                <a:lnTo>
                  <a:pt x="20560" y="5688"/>
                </a:lnTo>
                <a:lnTo>
                  <a:pt x="20749" y="5953"/>
                </a:lnTo>
                <a:lnTo>
                  <a:pt x="20938" y="6236"/>
                </a:lnTo>
                <a:lnTo>
                  <a:pt x="21108" y="6520"/>
                </a:lnTo>
                <a:lnTo>
                  <a:pt x="21259" y="6803"/>
                </a:lnTo>
                <a:lnTo>
                  <a:pt x="21411" y="7086"/>
                </a:lnTo>
                <a:lnTo>
                  <a:pt x="21675" y="7672"/>
                </a:lnTo>
                <a:lnTo>
                  <a:pt x="21883" y="8296"/>
                </a:lnTo>
                <a:lnTo>
                  <a:pt x="22072" y="8919"/>
                </a:lnTo>
                <a:lnTo>
                  <a:pt x="22223" y="9543"/>
                </a:lnTo>
                <a:lnTo>
                  <a:pt x="22318" y="10186"/>
                </a:lnTo>
                <a:lnTo>
                  <a:pt x="22393" y="10847"/>
                </a:lnTo>
                <a:lnTo>
                  <a:pt x="22412" y="11489"/>
                </a:lnTo>
                <a:lnTo>
                  <a:pt x="22412" y="12151"/>
                </a:lnTo>
                <a:lnTo>
                  <a:pt x="22355" y="12812"/>
                </a:lnTo>
                <a:lnTo>
                  <a:pt x="22280" y="13474"/>
                </a:lnTo>
                <a:lnTo>
                  <a:pt x="22185" y="14135"/>
                </a:lnTo>
                <a:lnTo>
                  <a:pt x="22034" y="14778"/>
                </a:lnTo>
                <a:lnTo>
                  <a:pt x="21864" y="15439"/>
                </a:lnTo>
                <a:lnTo>
                  <a:pt x="21656" y="16063"/>
                </a:lnTo>
                <a:lnTo>
                  <a:pt x="21411" y="16686"/>
                </a:lnTo>
                <a:lnTo>
                  <a:pt x="21146" y="17310"/>
                </a:lnTo>
                <a:lnTo>
                  <a:pt x="20844" y="17914"/>
                </a:lnTo>
                <a:lnTo>
                  <a:pt x="20522" y="18481"/>
                </a:lnTo>
                <a:lnTo>
                  <a:pt x="20163" y="19048"/>
                </a:lnTo>
                <a:lnTo>
                  <a:pt x="19785" y="19596"/>
                </a:lnTo>
                <a:lnTo>
                  <a:pt x="19389" y="20107"/>
                </a:lnTo>
                <a:lnTo>
                  <a:pt x="18954" y="20617"/>
                </a:lnTo>
                <a:lnTo>
                  <a:pt x="18500" y="21070"/>
                </a:lnTo>
                <a:lnTo>
                  <a:pt x="18028" y="21505"/>
                </a:lnTo>
                <a:lnTo>
                  <a:pt x="17518" y="21921"/>
                </a:lnTo>
                <a:lnTo>
                  <a:pt x="16989" y="22299"/>
                </a:lnTo>
                <a:lnTo>
                  <a:pt x="16441" y="22639"/>
                </a:lnTo>
                <a:lnTo>
                  <a:pt x="16422" y="22469"/>
                </a:lnTo>
                <a:lnTo>
                  <a:pt x="16119" y="21448"/>
                </a:lnTo>
                <a:lnTo>
                  <a:pt x="15817" y="20428"/>
                </a:lnTo>
                <a:lnTo>
                  <a:pt x="15553" y="19407"/>
                </a:lnTo>
                <a:lnTo>
                  <a:pt x="15307" y="18387"/>
                </a:lnTo>
                <a:lnTo>
                  <a:pt x="15080" y="17348"/>
                </a:lnTo>
                <a:lnTo>
                  <a:pt x="14872" y="16308"/>
                </a:lnTo>
                <a:lnTo>
                  <a:pt x="14683" y="15269"/>
                </a:lnTo>
                <a:lnTo>
                  <a:pt x="14513" y="14230"/>
                </a:lnTo>
                <a:lnTo>
                  <a:pt x="14475" y="13908"/>
                </a:lnTo>
                <a:lnTo>
                  <a:pt x="14456" y="13568"/>
                </a:lnTo>
                <a:lnTo>
                  <a:pt x="14419" y="12793"/>
                </a:lnTo>
                <a:lnTo>
                  <a:pt x="14381" y="11962"/>
                </a:lnTo>
                <a:lnTo>
                  <a:pt x="14343" y="11527"/>
                </a:lnTo>
                <a:lnTo>
                  <a:pt x="14305" y="11130"/>
                </a:lnTo>
                <a:lnTo>
                  <a:pt x="16516" y="6576"/>
                </a:lnTo>
                <a:lnTo>
                  <a:pt x="16649" y="6274"/>
                </a:lnTo>
                <a:lnTo>
                  <a:pt x="16781" y="5915"/>
                </a:lnTo>
                <a:lnTo>
                  <a:pt x="17102" y="5064"/>
                </a:lnTo>
                <a:lnTo>
                  <a:pt x="17291" y="4649"/>
                </a:lnTo>
                <a:lnTo>
                  <a:pt x="17480" y="4271"/>
                </a:lnTo>
                <a:lnTo>
                  <a:pt x="17574" y="4101"/>
                </a:lnTo>
                <a:lnTo>
                  <a:pt x="17688" y="3949"/>
                </a:lnTo>
                <a:lnTo>
                  <a:pt x="17782" y="3836"/>
                </a:lnTo>
                <a:lnTo>
                  <a:pt x="17896" y="3742"/>
                </a:lnTo>
                <a:lnTo>
                  <a:pt x="17934" y="3553"/>
                </a:lnTo>
                <a:lnTo>
                  <a:pt x="17990" y="3439"/>
                </a:lnTo>
                <a:lnTo>
                  <a:pt x="18047" y="3364"/>
                </a:lnTo>
                <a:lnTo>
                  <a:pt x="18104" y="3326"/>
                </a:lnTo>
                <a:close/>
                <a:moveTo>
                  <a:pt x="12340" y="10885"/>
                </a:moveTo>
                <a:lnTo>
                  <a:pt x="10904" y="13833"/>
                </a:lnTo>
                <a:lnTo>
                  <a:pt x="9468" y="16800"/>
                </a:lnTo>
                <a:lnTo>
                  <a:pt x="8069" y="19785"/>
                </a:lnTo>
                <a:lnTo>
                  <a:pt x="7370" y="21278"/>
                </a:lnTo>
                <a:lnTo>
                  <a:pt x="6690" y="22771"/>
                </a:lnTo>
                <a:lnTo>
                  <a:pt x="6350" y="22563"/>
                </a:lnTo>
                <a:lnTo>
                  <a:pt x="6085" y="22393"/>
                </a:lnTo>
                <a:lnTo>
                  <a:pt x="5839" y="22204"/>
                </a:lnTo>
                <a:lnTo>
                  <a:pt x="5594" y="22015"/>
                </a:lnTo>
                <a:lnTo>
                  <a:pt x="5367" y="21826"/>
                </a:lnTo>
                <a:lnTo>
                  <a:pt x="4913" y="21410"/>
                </a:lnTo>
                <a:lnTo>
                  <a:pt x="4498" y="20957"/>
                </a:lnTo>
                <a:lnTo>
                  <a:pt x="4120" y="20484"/>
                </a:lnTo>
                <a:lnTo>
                  <a:pt x="3761" y="19993"/>
                </a:lnTo>
                <a:lnTo>
                  <a:pt x="3439" y="19464"/>
                </a:lnTo>
                <a:lnTo>
                  <a:pt x="3156" y="18935"/>
                </a:lnTo>
                <a:lnTo>
                  <a:pt x="2891" y="18368"/>
                </a:lnTo>
                <a:lnTo>
                  <a:pt x="2646" y="17801"/>
                </a:lnTo>
                <a:lnTo>
                  <a:pt x="2457" y="17215"/>
                </a:lnTo>
                <a:lnTo>
                  <a:pt x="2268" y="16611"/>
                </a:lnTo>
                <a:lnTo>
                  <a:pt x="2136" y="16006"/>
                </a:lnTo>
                <a:lnTo>
                  <a:pt x="2003" y="15401"/>
                </a:lnTo>
                <a:lnTo>
                  <a:pt x="1928" y="14778"/>
                </a:lnTo>
                <a:lnTo>
                  <a:pt x="1852" y="14173"/>
                </a:lnTo>
                <a:lnTo>
                  <a:pt x="1947" y="14173"/>
                </a:lnTo>
                <a:lnTo>
                  <a:pt x="2608" y="14003"/>
                </a:lnTo>
                <a:lnTo>
                  <a:pt x="3288" y="13814"/>
                </a:lnTo>
                <a:lnTo>
                  <a:pt x="3950" y="13625"/>
                </a:lnTo>
                <a:lnTo>
                  <a:pt x="4611" y="13417"/>
                </a:lnTo>
                <a:lnTo>
                  <a:pt x="5934" y="12982"/>
                </a:lnTo>
                <a:lnTo>
                  <a:pt x="7238" y="12529"/>
                </a:lnTo>
                <a:lnTo>
                  <a:pt x="10242" y="11546"/>
                </a:lnTo>
                <a:lnTo>
                  <a:pt x="11509" y="11111"/>
                </a:lnTo>
                <a:lnTo>
                  <a:pt x="11773" y="10998"/>
                </a:lnTo>
                <a:lnTo>
                  <a:pt x="11981" y="10923"/>
                </a:lnTo>
                <a:lnTo>
                  <a:pt x="12189" y="10885"/>
                </a:lnTo>
                <a:close/>
                <a:moveTo>
                  <a:pt x="12869" y="14059"/>
                </a:moveTo>
                <a:lnTo>
                  <a:pt x="12907" y="14437"/>
                </a:lnTo>
                <a:lnTo>
                  <a:pt x="13020" y="15307"/>
                </a:lnTo>
                <a:lnTo>
                  <a:pt x="13171" y="16157"/>
                </a:lnTo>
                <a:lnTo>
                  <a:pt x="13323" y="17007"/>
                </a:lnTo>
                <a:lnTo>
                  <a:pt x="13474" y="17877"/>
                </a:lnTo>
                <a:lnTo>
                  <a:pt x="13776" y="19199"/>
                </a:lnTo>
                <a:lnTo>
                  <a:pt x="14097" y="20522"/>
                </a:lnTo>
                <a:lnTo>
                  <a:pt x="14456" y="21826"/>
                </a:lnTo>
                <a:lnTo>
                  <a:pt x="14834" y="23130"/>
                </a:lnTo>
                <a:lnTo>
                  <a:pt x="14891" y="23243"/>
                </a:lnTo>
                <a:lnTo>
                  <a:pt x="14929" y="23338"/>
                </a:lnTo>
                <a:lnTo>
                  <a:pt x="14532" y="23489"/>
                </a:lnTo>
                <a:lnTo>
                  <a:pt x="14116" y="23602"/>
                </a:lnTo>
                <a:lnTo>
                  <a:pt x="13701" y="23716"/>
                </a:lnTo>
                <a:lnTo>
                  <a:pt x="13285" y="23791"/>
                </a:lnTo>
                <a:lnTo>
                  <a:pt x="12869" y="23867"/>
                </a:lnTo>
                <a:lnTo>
                  <a:pt x="12434" y="23924"/>
                </a:lnTo>
                <a:lnTo>
                  <a:pt x="12000" y="23962"/>
                </a:lnTo>
                <a:lnTo>
                  <a:pt x="11584" y="23980"/>
                </a:lnTo>
                <a:lnTo>
                  <a:pt x="11149" y="23980"/>
                </a:lnTo>
                <a:lnTo>
                  <a:pt x="10715" y="23962"/>
                </a:lnTo>
                <a:lnTo>
                  <a:pt x="10299" y="23924"/>
                </a:lnTo>
                <a:lnTo>
                  <a:pt x="9864" y="23867"/>
                </a:lnTo>
                <a:lnTo>
                  <a:pt x="9449" y="23791"/>
                </a:lnTo>
                <a:lnTo>
                  <a:pt x="9033" y="23697"/>
                </a:lnTo>
                <a:lnTo>
                  <a:pt x="8617" y="23584"/>
                </a:lnTo>
                <a:lnTo>
                  <a:pt x="8202" y="23451"/>
                </a:lnTo>
                <a:lnTo>
                  <a:pt x="9411" y="21127"/>
                </a:lnTo>
                <a:lnTo>
                  <a:pt x="10564" y="18784"/>
                </a:lnTo>
                <a:lnTo>
                  <a:pt x="11716" y="16422"/>
                </a:lnTo>
                <a:lnTo>
                  <a:pt x="12869" y="14059"/>
                </a:lnTo>
                <a:close/>
                <a:moveTo>
                  <a:pt x="12094" y="0"/>
                </a:moveTo>
                <a:lnTo>
                  <a:pt x="11546" y="19"/>
                </a:lnTo>
                <a:lnTo>
                  <a:pt x="10979" y="76"/>
                </a:lnTo>
                <a:lnTo>
                  <a:pt x="10431" y="151"/>
                </a:lnTo>
                <a:lnTo>
                  <a:pt x="9864" y="265"/>
                </a:lnTo>
                <a:lnTo>
                  <a:pt x="9316" y="397"/>
                </a:lnTo>
                <a:lnTo>
                  <a:pt x="8768" y="548"/>
                </a:lnTo>
                <a:lnTo>
                  <a:pt x="8239" y="737"/>
                </a:lnTo>
                <a:lnTo>
                  <a:pt x="7710" y="945"/>
                </a:lnTo>
                <a:lnTo>
                  <a:pt x="7181" y="1191"/>
                </a:lnTo>
                <a:lnTo>
                  <a:pt x="6671" y="1455"/>
                </a:lnTo>
                <a:lnTo>
                  <a:pt x="6180" y="1739"/>
                </a:lnTo>
                <a:lnTo>
                  <a:pt x="5688" y="2041"/>
                </a:lnTo>
                <a:lnTo>
                  <a:pt x="5216" y="2381"/>
                </a:lnTo>
                <a:lnTo>
                  <a:pt x="4762" y="2721"/>
                </a:lnTo>
                <a:lnTo>
                  <a:pt x="4309" y="3099"/>
                </a:lnTo>
                <a:lnTo>
                  <a:pt x="3893" y="3477"/>
                </a:lnTo>
                <a:lnTo>
                  <a:pt x="3496" y="3893"/>
                </a:lnTo>
                <a:lnTo>
                  <a:pt x="3099" y="4309"/>
                </a:lnTo>
                <a:lnTo>
                  <a:pt x="2740" y="4743"/>
                </a:lnTo>
                <a:lnTo>
                  <a:pt x="2419" y="5197"/>
                </a:lnTo>
                <a:lnTo>
                  <a:pt x="2098" y="5669"/>
                </a:lnTo>
                <a:lnTo>
                  <a:pt x="1814" y="6160"/>
                </a:lnTo>
                <a:lnTo>
                  <a:pt x="1512" y="6708"/>
                </a:lnTo>
                <a:lnTo>
                  <a:pt x="1247" y="7275"/>
                </a:lnTo>
                <a:lnTo>
                  <a:pt x="1002" y="7861"/>
                </a:lnTo>
                <a:lnTo>
                  <a:pt x="794" y="8466"/>
                </a:lnTo>
                <a:lnTo>
                  <a:pt x="605" y="9071"/>
                </a:lnTo>
                <a:lnTo>
                  <a:pt x="435" y="9694"/>
                </a:lnTo>
                <a:lnTo>
                  <a:pt x="303" y="10337"/>
                </a:lnTo>
                <a:lnTo>
                  <a:pt x="189" y="10960"/>
                </a:lnTo>
                <a:lnTo>
                  <a:pt x="95" y="11603"/>
                </a:lnTo>
                <a:lnTo>
                  <a:pt x="38" y="12264"/>
                </a:lnTo>
                <a:lnTo>
                  <a:pt x="19" y="12907"/>
                </a:lnTo>
                <a:lnTo>
                  <a:pt x="0" y="13549"/>
                </a:lnTo>
                <a:lnTo>
                  <a:pt x="19" y="14211"/>
                </a:lnTo>
                <a:lnTo>
                  <a:pt x="76" y="14853"/>
                </a:lnTo>
                <a:lnTo>
                  <a:pt x="151" y="15496"/>
                </a:lnTo>
                <a:lnTo>
                  <a:pt x="246" y="16138"/>
                </a:lnTo>
                <a:lnTo>
                  <a:pt x="378" y="16762"/>
                </a:lnTo>
                <a:lnTo>
                  <a:pt x="548" y="17385"/>
                </a:lnTo>
                <a:lnTo>
                  <a:pt x="737" y="18009"/>
                </a:lnTo>
                <a:lnTo>
                  <a:pt x="945" y="18595"/>
                </a:lnTo>
                <a:lnTo>
                  <a:pt x="1191" y="19199"/>
                </a:lnTo>
                <a:lnTo>
                  <a:pt x="1455" y="19766"/>
                </a:lnTo>
                <a:lnTo>
                  <a:pt x="1758" y="20333"/>
                </a:lnTo>
                <a:lnTo>
                  <a:pt x="2079" y="20881"/>
                </a:lnTo>
                <a:lnTo>
                  <a:pt x="2438" y="21392"/>
                </a:lnTo>
                <a:lnTo>
                  <a:pt x="2816" y="21902"/>
                </a:lnTo>
                <a:lnTo>
                  <a:pt x="3232" y="22374"/>
                </a:lnTo>
                <a:lnTo>
                  <a:pt x="3666" y="22847"/>
                </a:lnTo>
                <a:lnTo>
                  <a:pt x="4139" y="23281"/>
                </a:lnTo>
                <a:lnTo>
                  <a:pt x="4649" y="23678"/>
                </a:lnTo>
                <a:lnTo>
                  <a:pt x="5178" y="24056"/>
                </a:lnTo>
                <a:lnTo>
                  <a:pt x="5726" y="24415"/>
                </a:lnTo>
                <a:lnTo>
                  <a:pt x="6293" y="24717"/>
                </a:lnTo>
                <a:lnTo>
                  <a:pt x="6860" y="24982"/>
                </a:lnTo>
                <a:lnTo>
                  <a:pt x="7427" y="25209"/>
                </a:lnTo>
                <a:lnTo>
                  <a:pt x="7994" y="25417"/>
                </a:lnTo>
                <a:lnTo>
                  <a:pt x="8579" y="25568"/>
                </a:lnTo>
                <a:lnTo>
                  <a:pt x="9165" y="25700"/>
                </a:lnTo>
                <a:lnTo>
                  <a:pt x="9751" y="25813"/>
                </a:lnTo>
                <a:lnTo>
                  <a:pt x="10337" y="25870"/>
                </a:lnTo>
                <a:lnTo>
                  <a:pt x="10923" y="25908"/>
                </a:lnTo>
                <a:lnTo>
                  <a:pt x="11509" y="25908"/>
                </a:lnTo>
                <a:lnTo>
                  <a:pt x="12094" y="25889"/>
                </a:lnTo>
                <a:lnTo>
                  <a:pt x="12680" y="25832"/>
                </a:lnTo>
                <a:lnTo>
                  <a:pt x="13266" y="25738"/>
                </a:lnTo>
                <a:lnTo>
                  <a:pt x="13833" y="25624"/>
                </a:lnTo>
                <a:lnTo>
                  <a:pt x="14400" y="25492"/>
                </a:lnTo>
                <a:lnTo>
                  <a:pt x="14967" y="25322"/>
                </a:lnTo>
                <a:lnTo>
                  <a:pt x="15515" y="25133"/>
                </a:lnTo>
                <a:lnTo>
                  <a:pt x="16063" y="24906"/>
                </a:lnTo>
                <a:lnTo>
                  <a:pt x="16611" y="24661"/>
                </a:lnTo>
                <a:lnTo>
                  <a:pt x="17121" y="24396"/>
                </a:lnTo>
                <a:lnTo>
                  <a:pt x="17650" y="24094"/>
                </a:lnTo>
                <a:lnTo>
                  <a:pt x="18141" y="23791"/>
                </a:lnTo>
                <a:lnTo>
                  <a:pt x="18633" y="23451"/>
                </a:lnTo>
                <a:lnTo>
                  <a:pt x="19105" y="23073"/>
                </a:lnTo>
                <a:lnTo>
                  <a:pt x="19559" y="22695"/>
                </a:lnTo>
                <a:lnTo>
                  <a:pt x="20012" y="22299"/>
                </a:lnTo>
                <a:lnTo>
                  <a:pt x="20428" y="21864"/>
                </a:lnTo>
                <a:lnTo>
                  <a:pt x="20825" y="21410"/>
                </a:lnTo>
                <a:lnTo>
                  <a:pt x="21222" y="20957"/>
                </a:lnTo>
                <a:lnTo>
                  <a:pt x="21581" y="20466"/>
                </a:lnTo>
                <a:lnTo>
                  <a:pt x="21921" y="19974"/>
                </a:lnTo>
                <a:lnTo>
                  <a:pt x="22242" y="19445"/>
                </a:lnTo>
                <a:lnTo>
                  <a:pt x="22526" y="18935"/>
                </a:lnTo>
                <a:lnTo>
                  <a:pt x="22790" y="18425"/>
                </a:lnTo>
                <a:lnTo>
                  <a:pt x="23036" y="17877"/>
                </a:lnTo>
                <a:lnTo>
                  <a:pt x="23263" y="17329"/>
                </a:lnTo>
                <a:lnTo>
                  <a:pt x="23470" y="16762"/>
                </a:lnTo>
                <a:lnTo>
                  <a:pt x="23640" y="16195"/>
                </a:lnTo>
                <a:lnTo>
                  <a:pt x="23811" y="15609"/>
                </a:lnTo>
                <a:lnTo>
                  <a:pt x="23943" y="15023"/>
                </a:lnTo>
                <a:lnTo>
                  <a:pt x="24056" y="14418"/>
                </a:lnTo>
                <a:lnTo>
                  <a:pt x="24151" y="13814"/>
                </a:lnTo>
                <a:lnTo>
                  <a:pt x="24226" y="13209"/>
                </a:lnTo>
                <a:lnTo>
                  <a:pt x="24264" y="12604"/>
                </a:lnTo>
                <a:lnTo>
                  <a:pt x="24283" y="12000"/>
                </a:lnTo>
                <a:lnTo>
                  <a:pt x="24283" y="11395"/>
                </a:lnTo>
                <a:lnTo>
                  <a:pt x="24264" y="10790"/>
                </a:lnTo>
                <a:lnTo>
                  <a:pt x="24207" y="10186"/>
                </a:lnTo>
                <a:lnTo>
                  <a:pt x="24132" y="9581"/>
                </a:lnTo>
                <a:lnTo>
                  <a:pt x="24037" y="8995"/>
                </a:lnTo>
                <a:lnTo>
                  <a:pt x="23905" y="8409"/>
                </a:lnTo>
                <a:lnTo>
                  <a:pt x="23735" y="7823"/>
                </a:lnTo>
                <a:lnTo>
                  <a:pt x="23565" y="7256"/>
                </a:lnTo>
                <a:lnTo>
                  <a:pt x="23357" y="6708"/>
                </a:lnTo>
                <a:lnTo>
                  <a:pt x="23111" y="6179"/>
                </a:lnTo>
                <a:lnTo>
                  <a:pt x="22847" y="5650"/>
                </a:lnTo>
                <a:lnTo>
                  <a:pt x="22544" y="5140"/>
                </a:lnTo>
                <a:lnTo>
                  <a:pt x="22223" y="4649"/>
                </a:lnTo>
                <a:lnTo>
                  <a:pt x="21864" y="4176"/>
                </a:lnTo>
                <a:lnTo>
                  <a:pt x="21467" y="3723"/>
                </a:lnTo>
                <a:lnTo>
                  <a:pt x="21052" y="3288"/>
                </a:lnTo>
                <a:lnTo>
                  <a:pt x="20617" y="2872"/>
                </a:lnTo>
                <a:lnTo>
                  <a:pt x="20126" y="2494"/>
                </a:lnTo>
                <a:lnTo>
                  <a:pt x="19615" y="2135"/>
                </a:lnTo>
                <a:lnTo>
                  <a:pt x="19294" y="1928"/>
                </a:lnTo>
                <a:lnTo>
                  <a:pt x="18992" y="1776"/>
                </a:lnTo>
                <a:lnTo>
                  <a:pt x="18689" y="1682"/>
                </a:lnTo>
                <a:lnTo>
                  <a:pt x="18406" y="1606"/>
                </a:lnTo>
                <a:lnTo>
                  <a:pt x="18141" y="1587"/>
                </a:lnTo>
                <a:lnTo>
                  <a:pt x="17896" y="1587"/>
                </a:lnTo>
                <a:lnTo>
                  <a:pt x="17650" y="1625"/>
                </a:lnTo>
                <a:lnTo>
                  <a:pt x="17404" y="1701"/>
                </a:lnTo>
                <a:lnTo>
                  <a:pt x="16913" y="1361"/>
                </a:lnTo>
                <a:lnTo>
                  <a:pt x="16422" y="1077"/>
                </a:lnTo>
                <a:lnTo>
                  <a:pt x="15912" y="813"/>
                </a:lnTo>
                <a:lnTo>
                  <a:pt x="15382" y="586"/>
                </a:lnTo>
                <a:lnTo>
                  <a:pt x="14853" y="416"/>
                </a:lnTo>
                <a:lnTo>
                  <a:pt x="14305" y="265"/>
                </a:lnTo>
                <a:lnTo>
                  <a:pt x="13757" y="151"/>
                </a:lnTo>
                <a:lnTo>
                  <a:pt x="13209" y="76"/>
                </a:lnTo>
                <a:lnTo>
                  <a:pt x="12661" y="19"/>
                </a:lnTo>
                <a:lnTo>
                  <a:pt x="1209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45" name="Google Shape;3345;p45"/>
          <p:cNvSpPr/>
          <p:nvPr/>
        </p:nvSpPr>
        <p:spPr>
          <a:xfrm>
            <a:off x="210788" y="2882325"/>
            <a:ext cx="637800" cy="628825"/>
          </a:xfrm>
          <a:custGeom>
            <a:rect b="b" l="l" r="r" t="t"/>
            <a:pathLst>
              <a:path extrusionOk="0" h="25153" w="25512">
                <a:moveTo>
                  <a:pt x="13682" y="1682"/>
                </a:moveTo>
                <a:lnTo>
                  <a:pt x="14287" y="1701"/>
                </a:lnTo>
                <a:lnTo>
                  <a:pt x="14910" y="1777"/>
                </a:lnTo>
                <a:lnTo>
                  <a:pt x="15515" y="1871"/>
                </a:lnTo>
                <a:lnTo>
                  <a:pt x="16120" y="2022"/>
                </a:lnTo>
                <a:lnTo>
                  <a:pt x="16706" y="2192"/>
                </a:lnTo>
                <a:lnTo>
                  <a:pt x="17291" y="2400"/>
                </a:lnTo>
                <a:lnTo>
                  <a:pt x="17877" y="2646"/>
                </a:lnTo>
                <a:lnTo>
                  <a:pt x="18444" y="2929"/>
                </a:lnTo>
                <a:lnTo>
                  <a:pt x="19011" y="3251"/>
                </a:lnTo>
                <a:lnTo>
                  <a:pt x="19559" y="3591"/>
                </a:lnTo>
                <a:lnTo>
                  <a:pt x="20088" y="3988"/>
                </a:lnTo>
                <a:lnTo>
                  <a:pt x="20617" y="4403"/>
                </a:lnTo>
                <a:lnTo>
                  <a:pt x="21109" y="4876"/>
                </a:lnTo>
                <a:lnTo>
                  <a:pt x="21600" y="5367"/>
                </a:lnTo>
                <a:lnTo>
                  <a:pt x="21279" y="5481"/>
                </a:lnTo>
                <a:lnTo>
                  <a:pt x="20976" y="5613"/>
                </a:lnTo>
                <a:lnTo>
                  <a:pt x="20655" y="5783"/>
                </a:lnTo>
                <a:lnTo>
                  <a:pt x="20353" y="5972"/>
                </a:lnTo>
                <a:lnTo>
                  <a:pt x="20032" y="6180"/>
                </a:lnTo>
                <a:lnTo>
                  <a:pt x="19710" y="6406"/>
                </a:lnTo>
                <a:lnTo>
                  <a:pt x="19106" y="6898"/>
                </a:lnTo>
                <a:lnTo>
                  <a:pt x="18482" y="7389"/>
                </a:lnTo>
                <a:lnTo>
                  <a:pt x="17915" y="7899"/>
                </a:lnTo>
                <a:lnTo>
                  <a:pt x="17348" y="8353"/>
                </a:lnTo>
                <a:lnTo>
                  <a:pt x="16838" y="8769"/>
                </a:lnTo>
                <a:lnTo>
                  <a:pt x="15232" y="9940"/>
                </a:lnTo>
                <a:lnTo>
                  <a:pt x="15062" y="9789"/>
                </a:lnTo>
                <a:lnTo>
                  <a:pt x="14892" y="9676"/>
                </a:lnTo>
                <a:lnTo>
                  <a:pt x="14703" y="9581"/>
                </a:lnTo>
                <a:lnTo>
                  <a:pt x="14476" y="9487"/>
                </a:lnTo>
                <a:lnTo>
                  <a:pt x="14249" y="9411"/>
                </a:lnTo>
                <a:lnTo>
                  <a:pt x="14022" y="9354"/>
                </a:lnTo>
                <a:lnTo>
                  <a:pt x="13531" y="9260"/>
                </a:lnTo>
                <a:lnTo>
                  <a:pt x="13040" y="9203"/>
                </a:lnTo>
                <a:lnTo>
                  <a:pt x="12567" y="9165"/>
                </a:lnTo>
                <a:lnTo>
                  <a:pt x="12133" y="9128"/>
                </a:lnTo>
                <a:lnTo>
                  <a:pt x="11755" y="9090"/>
                </a:lnTo>
                <a:lnTo>
                  <a:pt x="9695" y="8769"/>
                </a:lnTo>
                <a:lnTo>
                  <a:pt x="7597" y="8466"/>
                </a:lnTo>
                <a:lnTo>
                  <a:pt x="6558" y="8334"/>
                </a:lnTo>
                <a:lnTo>
                  <a:pt x="5519" y="8202"/>
                </a:lnTo>
                <a:lnTo>
                  <a:pt x="4479" y="8107"/>
                </a:lnTo>
                <a:lnTo>
                  <a:pt x="3440" y="8051"/>
                </a:lnTo>
                <a:lnTo>
                  <a:pt x="3704" y="7578"/>
                </a:lnTo>
                <a:lnTo>
                  <a:pt x="3969" y="7106"/>
                </a:lnTo>
                <a:lnTo>
                  <a:pt x="4385" y="6520"/>
                </a:lnTo>
                <a:lnTo>
                  <a:pt x="4800" y="5953"/>
                </a:lnTo>
                <a:lnTo>
                  <a:pt x="5254" y="5424"/>
                </a:lnTo>
                <a:lnTo>
                  <a:pt x="5726" y="4933"/>
                </a:lnTo>
                <a:lnTo>
                  <a:pt x="6218" y="4460"/>
                </a:lnTo>
                <a:lnTo>
                  <a:pt x="6709" y="4044"/>
                </a:lnTo>
                <a:lnTo>
                  <a:pt x="7238" y="3648"/>
                </a:lnTo>
                <a:lnTo>
                  <a:pt x="7786" y="3307"/>
                </a:lnTo>
                <a:lnTo>
                  <a:pt x="8334" y="2986"/>
                </a:lnTo>
                <a:lnTo>
                  <a:pt x="8901" y="2703"/>
                </a:lnTo>
                <a:lnTo>
                  <a:pt x="9468" y="2438"/>
                </a:lnTo>
                <a:lnTo>
                  <a:pt x="10054" y="2230"/>
                </a:lnTo>
                <a:lnTo>
                  <a:pt x="10640" y="2041"/>
                </a:lnTo>
                <a:lnTo>
                  <a:pt x="11244" y="1909"/>
                </a:lnTo>
                <a:lnTo>
                  <a:pt x="11849" y="1796"/>
                </a:lnTo>
                <a:lnTo>
                  <a:pt x="12454" y="1720"/>
                </a:lnTo>
                <a:lnTo>
                  <a:pt x="13058" y="1682"/>
                </a:lnTo>
                <a:close/>
                <a:moveTo>
                  <a:pt x="2986" y="8958"/>
                </a:moveTo>
                <a:lnTo>
                  <a:pt x="3062" y="8995"/>
                </a:lnTo>
                <a:lnTo>
                  <a:pt x="3742" y="9165"/>
                </a:lnTo>
                <a:lnTo>
                  <a:pt x="4423" y="9317"/>
                </a:lnTo>
                <a:lnTo>
                  <a:pt x="5103" y="9449"/>
                </a:lnTo>
                <a:lnTo>
                  <a:pt x="5783" y="9581"/>
                </a:lnTo>
                <a:lnTo>
                  <a:pt x="7144" y="9808"/>
                </a:lnTo>
                <a:lnTo>
                  <a:pt x="8523" y="10054"/>
                </a:lnTo>
                <a:lnTo>
                  <a:pt x="11622" y="10564"/>
                </a:lnTo>
                <a:lnTo>
                  <a:pt x="12964" y="10791"/>
                </a:lnTo>
                <a:lnTo>
                  <a:pt x="13229" y="10810"/>
                </a:lnTo>
                <a:lnTo>
                  <a:pt x="13455" y="10847"/>
                </a:lnTo>
                <a:lnTo>
                  <a:pt x="13644" y="10904"/>
                </a:lnTo>
                <a:lnTo>
                  <a:pt x="13795" y="10980"/>
                </a:lnTo>
                <a:lnTo>
                  <a:pt x="11131" y="12907"/>
                </a:lnTo>
                <a:lnTo>
                  <a:pt x="8467" y="14853"/>
                </a:lnTo>
                <a:lnTo>
                  <a:pt x="5821" y="16819"/>
                </a:lnTo>
                <a:lnTo>
                  <a:pt x="4517" y="17820"/>
                </a:lnTo>
                <a:lnTo>
                  <a:pt x="3213" y="18822"/>
                </a:lnTo>
                <a:lnTo>
                  <a:pt x="3005" y="18482"/>
                </a:lnTo>
                <a:lnTo>
                  <a:pt x="2854" y="18198"/>
                </a:lnTo>
                <a:lnTo>
                  <a:pt x="2722" y="17915"/>
                </a:lnTo>
                <a:lnTo>
                  <a:pt x="2590" y="17631"/>
                </a:lnTo>
                <a:lnTo>
                  <a:pt x="2476" y="17348"/>
                </a:lnTo>
                <a:lnTo>
                  <a:pt x="2287" y="16781"/>
                </a:lnTo>
                <a:lnTo>
                  <a:pt x="2136" y="16195"/>
                </a:lnTo>
                <a:lnTo>
                  <a:pt x="2004" y="15590"/>
                </a:lnTo>
                <a:lnTo>
                  <a:pt x="1928" y="14986"/>
                </a:lnTo>
                <a:lnTo>
                  <a:pt x="1890" y="14362"/>
                </a:lnTo>
                <a:lnTo>
                  <a:pt x="1890" y="13757"/>
                </a:lnTo>
                <a:lnTo>
                  <a:pt x="1928" y="13134"/>
                </a:lnTo>
                <a:lnTo>
                  <a:pt x="1985" y="12529"/>
                </a:lnTo>
                <a:lnTo>
                  <a:pt x="2079" y="11906"/>
                </a:lnTo>
                <a:lnTo>
                  <a:pt x="2212" y="11301"/>
                </a:lnTo>
                <a:lnTo>
                  <a:pt x="2363" y="10696"/>
                </a:lnTo>
                <a:lnTo>
                  <a:pt x="2552" y="10110"/>
                </a:lnTo>
                <a:lnTo>
                  <a:pt x="2760" y="9525"/>
                </a:lnTo>
                <a:lnTo>
                  <a:pt x="2986" y="8958"/>
                </a:lnTo>
                <a:close/>
                <a:moveTo>
                  <a:pt x="12756" y="14041"/>
                </a:moveTo>
                <a:lnTo>
                  <a:pt x="12605" y="14381"/>
                </a:lnTo>
                <a:lnTo>
                  <a:pt x="12322" y="15194"/>
                </a:lnTo>
                <a:lnTo>
                  <a:pt x="12038" y="16025"/>
                </a:lnTo>
                <a:lnTo>
                  <a:pt x="11755" y="16857"/>
                </a:lnTo>
                <a:lnTo>
                  <a:pt x="11509" y="17688"/>
                </a:lnTo>
                <a:lnTo>
                  <a:pt x="11131" y="18992"/>
                </a:lnTo>
                <a:lnTo>
                  <a:pt x="10810" y="20315"/>
                </a:lnTo>
                <a:lnTo>
                  <a:pt x="10507" y="21638"/>
                </a:lnTo>
                <a:lnTo>
                  <a:pt x="10224" y="22979"/>
                </a:lnTo>
                <a:lnTo>
                  <a:pt x="10224" y="23093"/>
                </a:lnTo>
                <a:lnTo>
                  <a:pt x="10224" y="23206"/>
                </a:lnTo>
                <a:lnTo>
                  <a:pt x="9789" y="23130"/>
                </a:lnTo>
                <a:lnTo>
                  <a:pt x="9374" y="23055"/>
                </a:lnTo>
                <a:lnTo>
                  <a:pt x="8958" y="22941"/>
                </a:lnTo>
                <a:lnTo>
                  <a:pt x="8542" y="22828"/>
                </a:lnTo>
                <a:lnTo>
                  <a:pt x="8145" y="22696"/>
                </a:lnTo>
                <a:lnTo>
                  <a:pt x="7730" y="22526"/>
                </a:lnTo>
                <a:lnTo>
                  <a:pt x="7333" y="22356"/>
                </a:lnTo>
                <a:lnTo>
                  <a:pt x="6955" y="22186"/>
                </a:lnTo>
                <a:lnTo>
                  <a:pt x="6577" y="21978"/>
                </a:lnTo>
                <a:lnTo>
                  <a:pt x="6199" y="21751"/>
                </a:lnTo>
                <a:lnTo>
                  <a:pt x="5840" y="21524"/>
                </a:lnTo>
                <a:lnTo>
                  <a:pt x="5500" y="21279"/>
                </a:lnTo>
                <a:lnTo>
                  <a:pt x="5160" y="21014"/>
                </a:lnTo>
                <a:lnTo>
                  <a:pt x="4838" y="20730"/>
                </a:lnTo>
                <a:lnTo>
                  <a:pt x="4517" y="20447"/>
                </a:lnTo>
                <a:lnTo>
                  <a:pt x="4215" y="20145"/>
                </a:lnTo>
                <a:lnTo>
                  <a:pt x="6369" y="18633"/>
                </a:lnTo>
                <a:lnTo>
                  <a:pt x="8504" y="17121"/>
                </a:lnTo>
                <a:lnTo>
                  <a:pt x="10640" y="15590"/>
                </a:lnTo>
                <a:lnTo>
                  <a:pt x="12756" y="14041"/>
                </a:lnTo>
                <a:close/>
                <a:moveTo>
                  <a:pt x="22431" y="7030"/>
                </a:moveTo>
                <a:lnTo>
                  <a:pt x="22488" y="7068"/>
                </a:lnTo>
                <a:lnTo>
                  <a:pt x="22545" y="7162"/>
                </a:lnTo>
                <a:lnTo>
                  <a:pt x="22564" y="7295"/>
                </a:lnTo>
                <a:lnTo>
                  <a:pt x="22583" y="7484"/>
                </a:lnTo>
                <a:lnTo>
                  <a:pt x="22734" y="7767"/>
                </a:lnTo>
                <a:lnTo>
                  <a:pt x="22866" y="8051"/>
                </a:lnTo>
                <a:lnTo>
                  <a:pt x="22998" y="8334"/>
                </a:lnTo>
                <a:lnTo>
                  <a:pt x="23093" y="8636"/>
                </a:lnTo>
                <a:lnTo>
                  <a:pt x="23206" y="8958"/>
                </a:lnTo>
                <a:lnTo>
                  <a:pt x="23301" y="9298"/>
                </a:lnTo>
                <a:lnTo>
                  <a:pt x="23376" y="9619"/>
                </a:lnTo>
                <a:lnTo>
                  <a:pt x="23433" y="9940"/>
                </a:lnTo>
                <a:lnTo>
                  <a:pt x="23490" y="10261"/>
                </a:lnTo>
                <a:lnTo>
                  <a:pt x="23527" y="10602"/>
                </a:lnTo>
                <a:lnTo>
                  <a:pt x="23565" y="10923"/>
                </a:lnTo>
                <a:lnTo>
                  <a:pt x="23584" y="11244"/>
                </a:lnTo>
                <a:lnTo>
                  <a:pt x="23584" y="11584"/>
                </a:lnTo>
                <a:lnTo>
                  <a:pt x="23565" y="11906"/>
                </a:lnTo>
                <a:lnTo>
                  <a:pt x="23527" y="12548"/>
                </a:lnTo>
                <a:lnTo>
                  <a:pt x="23433" y="13191"/>
                </a:lnTo>
                <a:lnTo>
                  <a:pt x="23301" y="13814"/>
                </a:lnTo>
                <a:lnTo>
                  <a:pt x="23131" y="14457"/>
                </a:lnTo>
                <a:lnTo>
                  <a:pt x="22923" y="15061"/>
                </a:lnTo>
                <a:lnTo>
                  <a:pt x="22677" y="15666"/>
                </a:lnTo>
                <a:lnTo>
                  <a:pt x="22394" y="16252"/>
                </a:lnTo>
                <a:lnTo>
                  <a:pt x="22072" y="16838"/>
                </a:lnTo>
                <a:lnTo>
                  <a:pt x="21732" y="17405"/>
                </a:lnTo>
                <a:lnTo>
                  <a:pt x="21354" y="17953"/>
                </a:lnTo>
                <a:lnTo>
                  <a:pt x="20939" y="18482"/>
                </a:lnTo>
                <a:lnTo>
                  <a:pt x="20504" y="18992"/>
                </a:lnTo>
                <a:lnTo>
                  <a:pt x="20050" y="19464"/>
                </a:lnTo>
                <a:lnTo>
                  <a:pt x="19559" y="19937"/>
                </a:lnTo>
                <a:lnTo>
                  <a:pt x="19068" y="20371"/>
                </a:lnTo>
                <a:lnTo>
                  <a:pt x="18539" y="20787"/>
                </a:lnTo>
                <a:lnTo>
                  <a:pt x="17991" y="21184"/>
                </a:lnTo>
                <a:lnTo>
                  <a:pt x="17424" y="21543"/>
                </a:lnTo>
                <a:lnTo>
                  <a:pt x="16857" y="21883"/>
                </a:lnTo>
                <a:lnTo>
                  <a:pt x="16271" y="22167"/>
                </a:lnTo>
                <a:lnTo>
                  <a:pt x="15666" y="22450"/>
                </a:lnTo>
                <a:lnTo>
                  <a:pt x="15043" y="22677"/>
                </a:lnTo>
                <a:lnTo>
                  <a:pt x="14419" y="22866"/>
                </a:lnTo>
                <a:lnTo>
                  <a:pt x="13795" y="23036"/>
                </a:lnTo>
                <a:lnTo>
                  <a:pt x="13172" y="23149"/>
                </a:lnTo>
                <a:lnTo>
                  <a:pt x="12529" y="23244"/>
                </a:lnTo>
                <a:lnTo>
                  <a:pt x="11887" y="23282"/>
                </a:lnTo>
                <a:lnTo>
                  <a:pt x="11944" y="23130"/>
                </a:lnTo>
                <a:lnTo>
                  <a:pt x="12151" y="22091"/>
                </a:lnTo>
                <a:lnTo>
                  <a:pt x="12378" y="21052"/>
                </a:lnTo>
                <a:lnTo>
                  <a:pt x="12624" y="20012"/>
                </a:lnTo>
                <a:lnTo>
                  <a:pt x="12870" y="18992"/>
                </a:lnTo>
                <a:lnTo>
                  <a:pt x="13153" y="17972"/>
                </a:lnTo>
                <a:lnTo>
                  <a:pt x="13455" y="16970"/>
                </a:lnTo>
                <a:lnTo>
                  <a:pt x="13777" y="15950"/>
                </a:lnTo>
                <a:lnTo>
                  <a:pt x="14136" y="14948"/>
                </a:lnTo>
                <a:lnTo>
                  <a:pt x="14249" y="14665"/>
                </a:lnTo>
                <a:lnTo>
                  <a:pt x="14381" y="14343"/>
                </a:lnTo>
                <a:lnTo>
                  <a:pt x="14721" y="13644"/>
                </a:lnTo>
                <a:lnTo>
                  <a:pt x="15099" y="12888"/>
                </a:lnTo>
                <a:lnTo>
                  <a:pt x="15251" y="12510"/>
                </a:lnTo>
                <a:lnTo>
                  <a:pt x="15402" y="12113"/>
                </a:lnTo>
                <a:lnTo>
                  <a:pt x="19483" y="9147"/>
                </a:lnTo>
                <a:lnTo>
                  <a:pt x="19748" y="8939"/>
                </a:lnTo>
                <a:lnTo>
                  <a:pt x="20050" y="8693"/>
                </a:lnTo>
                <a:lnTo>
                  <a:pt x="20731" y="8088"/>
                </a:lnTo>
                <a:lnTo>
                  <a:pt x="21090" y="7824"/>
                </a:lnTo>
                <a:lnTo>
                  <a:pt x="21430" y="7578"/>
                </a:lnTo>
                <a:lnTo>
                  <a:pt x="21600" y="7465"/>
                </a:lnTo>
                <a:lnTo>
                  <a:pt x="21770" y="7389"/>
                </a:lnTo>
                <a:lnTo>
                  <a:pt x="21921" y="7332"/>
                </a:lnTo>
                <a:lnTo>
                  <a:pt x="22053" y="7295"/>
                </a:lnTo>
                <a:lnTo>
                  <a:pt x="22167" y="7162"/>
                </a:lnTo>
                <a:lnTo>
                  <a:pt x="22280" y="7068"/>
                </a:lnTo>
                <a:lnTo>
                  <a:pt x="22356" y="7030"/>
                </a:lnTo>
                <a:close/>
                <a:moveTo>
                  <a:pt x="13229" y="0"/>
                </a:moveTo>
                <a:lnTo>
                  <a:pt x="12643" y="19"/>
                </a:lnTo>
                <a:lnTo>
                  <a:pt x="12076" y="57"/>
                </a:lnTo>
                <a:lnTo>
                  <a:pt x="11509" y="114"/>
                </a:lnTo>
                <a:lnTo>
                  <a:pt x="10942" y="208"/>
                </a:lnTo>
                <a:lnTo>
                  <a:pt x="10375" y="341"/>
                </a:lnTo>
                <a:lnTo>
                  <a:pt x="9808" y="473"/>
                </a:lnTo>
                <a:lnTo>
                  <a:pt x="9279" y="643"/>
                </a:lnTo>
                <a:lnTo>
                  <a:pt x="8731" y="832"/>
                </a:lnTo>
                <a:lnTo>
                  <a:pt x="8202" y="1059"/>
                </a:lnTo>
                <a:lnTo>
                  <a:pt x="7692" y="1304"/>
                </a:lnTo>
                <a:lnTo>
                  <a:pt x="7200" y="1569"/>
                </a:lnTo>
                <a:lnTo>
                  <a:pt x="6728" y="1852"/>
                </a:lnTo>
                <a:lnTo>
                  <a:pt x="6199" y="2211"/>
                </a:lnTo>
                <a:lnTo>
                  <a:pt x="5689" y="2589"/>
                </a:lnTo>
                <a:lnTo>
                  <a:pt x="5216" y="2986"/>
                </a:lnTo>
                <a:lnTo>
                  <a:pt x="4744" y="3421"/>
                </a:lnTo>
                <a:lnTo>
                  <a:pt x="4271" y="3874"/>
                </a:lnTo>
                <a:lnTo>
                  <a:pt x="3837" y="4347"/>
                </a:lnTo>
                <a:lnTo>
                  <a:pt x="3421" y="4838"/>
                </a:lnTo>
                <a:lnTo>
                  <a:pt x="3024" y="5348"/>
                </a:lnTo>
                <a:lnTo>
                  <a:pt x="2646" y="5858"/>
                </a:lnTo>
                <a:lnTo>
                  <a:pt x="2287" y="6406"/>
                </a:lnTo>
                <a:lnTo>
                  <a:pt x="1966" y="6973"/>
                </a:lnTo>
                <a:lnTo>
                  <a:pt x="1645" y="7540"/>
                </a:lnTo>
                <a:lnTo>
                  <a:pt x="1361" y="8126"/>
                </a:lnTo>
                <a:lnTo>
                  <a:pt x="1097" y="8712"/>
                </a:lnTo>
                <a:lnTo>
                  <a:pt x="870" y="9317"/>
                </a:lnTo>
                <a:lnTo>
                  <a:pt x="662" y="9921"/>
                </a:lnTo>
                <a:lnTo>
                  <a:pt x="473" y="10545"/>
                </a:lnTo>
                <a:lnTo>
                  <a:pt x="322" y="11169"/>
                </a:lnTo>
                <a:lnTo>
                  <a:pt x="190" y="11792"/>
                </a:lnTo>
                <a:lnTo>
                  <a:pt x="95" y="12435"/>
                </a:lnTo>
                <a:lnTo>
                  <a:pt x="38" y="13077"/>
                </a:lnTo>
                <a:lnTo>
                  <a:pt x="1" y="13701"/>
                </a:lnTo>
                <a:lnTo>
                  <a:pt x="1" y="14343"/>
                </a:lnTo>
                <a:lnTo>
                  <a:pt x="38" y="14967"/>
                </a:lnTo>
                <a:lnTo>
                  <a:pt x="95" y="15590"/>
                </a:lnTo>
                <a:lnTo>
                  <a:pt x="208" y="16233"/>
                </a:lnTo>
                <a:lnTo>
                  <a:pt x="341" y="16838"/>
                </a:lnTo>
                <a:lnTo>
                  <a:pt x="511" y="17461"/>
                </a:lnTo>
                <a:lnTo>
                  <a:pt x="719" y="18066"/>
                </a:lnTo>
                <a:lnTo>
                  <a:pt x="983" y="18652"/>
                </a:lnTo>
                <a:lnTo>
                  <a:pt x="1267" y="19238"/>
                </a:lnTo>
                <a:lnTo>
                  <a:pt x="1588" y="19805"/>
                </a:lnTo>
                <a:lnTo>
                  <a:pt x="1947" y="20334"/>
                </a:lnTo>
                <a:lnTo>
                  <a:pt x="2325" y="20844"/>
                </a:lnTo>
                <a:lnTo>
                  <a:pt x="2703" y="21316"/>
                </a:lnTo>
                <a:lnTo>
                  <a:pt x="3119" y="21770"/>
                </a:lnTo>
                <a:lnTo>
                  <a:pt x="3553" y="22186"/>
                </a:lnTo>
                <a:lnTo>
                  <a:pt x="4007" y="22564"/>
                </a:lnTo>
                <a:lnTo>
                  <a:pt x="4479" y="22923"/>
                </a:lnTo>
                <a:lnTo>
                  <a:pt x="4971" y="23263"/>
                </a:lnTo>
                <a:lnTo>
                  <a:pt x="5481" y="23565"/>
                </a:lnTo>
                <a:lnTo>
                  <a:pt x="5991" y="23849"/>
                </a:lnTo>
                <a:lnTo>
                  <a:pt x="6520" y="24113"/>
                </a:lnTo>
                <a:lnTo>
                  <a:pt x="7049" y="24340"/>
                </a:lnTo>
                <a:lnTo>
                  <a:pt x="7616" y="24529"/>
                </a:lnTo>
                <a:lnTo>
                  <a:pt x="8164" y="24699"/>
                </a:lnTo>
                <a:lnTo>
                  <a:pt x="8731" y="24850"/>
                </a:lnTo>
                <a:lnTo>
                  <a:pt x="9317" y="24963"/>
                </a:lnTo>
                <a:lnTo>
                  <a:pt x="9884" y="25058"/>
                </a:lnTo>
                <a:lnTo>
                  <a:pt x="10470" y="25115"/>
                </a:lnTo>
                <a:lnTo>
                  <a:pt x="11055" y="25152"/>
                </a:lnTo>
                <a:lnTo>
                  <a:pt x="11660" y="25152"/>
                </a:lnTo>
                <a:lnTo>
                  <a:pt x="12246" y="25134"/>
                </a:lnTo>
                <a:lnTo>
                  <a:pt x="12832" y="25096"/>
                </a:lnTo>
                <a:lnTo>
                  <a:pt x="13436" y="25020"/>
                </a:lnTo>
                <a:lnTo>
                  <a:pt x="14022" y="24926"/>
                </a:lnTo>
                <a:lnTo>
                  <a:pt x="14608" y="24812"/>
                </a:lnTo>
                <a:lnTo>
                  <a:pt x="15194" y="24661"/>
                </a:lnTo>
                <a:lnTo>
                  <a:pt x="15761" y="24472"/>
                </a:lnTo>
                <a:lnTo>
                  <a:pt x="16328" y="24283"/>
                </a:lnTo>
                <a:lnTo>
                  <a:pt x="16895" y="24037"/>
                </a:lnTo>
                <a:lnTo>
                  <a:pt x="17443" y="23792"/>
                </a:lnTo>
                <a:lnTo>
                  <a:pt x="17972" y="23508"/>
                </a:lnTo>
                <a:lnTo>
                  <a:pt x="18501" y="23206"/>
                </a:lnTo>
                <a:lnTo>
                  <a:pt x="18992" y="22885"/>
                </a:lnTo>
                <a:lnTo>
                  <a:pt x="19465" y="22545"/>
                </a:lnTo>
                <a:lnTo>
                  <a:pt x="19937" y="22186"/>
                </a:lnTo>
                <a:lnTo>
                  <a:pt x="20391" y="21808"/>
                </a:lnTo>
                <a:lnTo>
                  <a:pt x="20844" y="21411"/>
                </a:lnTo>
                <a:lnTo>
                  <a:pt x="21260" y="20995"/>
                </a:lnTo>
                <a:lnTo>
                  <a:pt x="21676" y="20542"/>
                </a:lnTo>
                <a:lnTo>
                  <a:pt x="22072" y="20088"/>
                </a:lnTo>
                <a:lnTo>
                  <a:pt x="22469" y="19616"/>
                </a:lnTo>
                <a:lnTo>
                  <a:pt x="22828" y="19124"/>
                </a:lnTo>
                <a:lnTo>
                  <a:pt x="23168" y="18633"/>
                </a:lnTo>
                <a:lnTo>
                  <a:pt x="23509" y="18123"/>
                </a:lnTo>
                <a:lnTo>
                  <a:pt x="23811" y="17594"/>
                </a:lnTo>
                <a:lnTo>
                  <a:pt x="24094" y="17046"/>
                </a:lnTo>
                <a:lnTo>
                  <a:pt x="24359" y="16498"/>
                </a:lnTo>
                <a:lnTo>
                  <a:pt x="24586" y="15950"/>
                </a:lnTo>
                <a:lnTo>
                  <a:pt x="24812" y="15383"/>
                </a:lnTo>
                <a:lnTo>
                  <a:pt x="25001" y="14816"/>
                </a:lnTo>
                <a:lnTo>
                  <a:pt x="25153" y="14230"/>
                </a:lnTo>
                <a:lnTo>
                  <a:pt x="25285" y="13663"/>
                </a:lnTo>
                <a:lnTo>
                  <a:pt x="25398" y="13077"/>
                </a:lnTo>
                <a:lnTo>
                  <a:pt x="25455" y="12472"/>
                </a:lnTo>
                <a:lnTo>
                  <a:pt x="25512" y="11887"/>
                </a:lnTo>
                <a:lnTo>
                  <a:pt x="25512" y="11301"/>
                </a:lnTo>
                <a:lnTo>
                  <a:pt x="25493" y="10715"/>
                </a:lnTo>
                <a:lnTo>
                  <a:pt x="25436" y="10129"/>
                </a:lnTo>
                <a:lnTo>
                  <a:pt x="25342" y="9543"/>
                </a:lnTo>
                <a:lnTo>
                  <a:pt x="25228" y="8958"/>
                </a:lnTo>
                <a:lnTo>
                  <a:pt x="25058" y="8372"/>
                </a:lnTo>
                <a:lnTo>
                  <a:pt x="24850" y="7805"/>
                </a:lnTo>
                <a:lnTo>
                  <a:pt x="24624" y="7238"/>
                </a:lnTo>
                <a:lnTo>
                  <a:pt x="24340" y="6690"/>
                </a:lnTo>
                <a:lnTo>
                  <a:pt x="24132" y="6369"/>
                </a:lnTo>
                <a:lnTo>
                  <a:pt x="23943" y="6085"/>
                </a:lnTo>
                <a:lnTo>
                  <a:pt x="23735" y="5858"/>
                </a:lnTo>
                <a:lnTo>
                  <a:pt x="23509" y="5651"/>
                </a:lnTo>
                <a:lnTo>
                  <a:pt x="23282" y="5499"/>
                </a:lnTo>
                <a:lnTo>
                  <a:pt x="23055" y="5386"/>
                </a:lnTo>
                <a:lnTo>
                  <a:pt x="22828" y="5310"/>
                </a:lnTo>
                <a:lnTo>
                  <a:pt x="22583" y="5273"/>
                </a:lnTo>
                <a:lnTo>
                  <a:pt x="22299" y="4744"/>
                </a:lnTo>
                <a:lnTo>
                  <a:pt x="21997" y="4252"/>
                </a:lnTo>
                <a:lnTo>
                  <a:pt x="21676" y="3780"/>
                </a:lnTo>
                <a:lnTo>
                  <a:pt x="21317" y="3326"/>
                </a:lnTo>
                <a:lnTo>
                  <a:pt x="20939" y="2929"/>
                </a:lnTo>
                <a:lnTo>
                  <a:pt x="20523" y="2533"/>
                </a:lnTo>
                <a:lnTo>
                  <a:pt x="20088" y="2174"/>
                </a:lnTo>
                <a:lnTo>
                  <a:pt x="19654" y="1852"/>
                </a:lnTo>
                <a:lnTo>
                  <a:pt x="19181" y="1550"/>
                </a:lnTo>
                <a:lnTo>
                  <a:pt x="18690" y="1266"/>
                </a:lnTo>
                <a:lnTo>
                  <a:pt x="18198" y="1021"/>
                </a:lnTo>
                <a:lnTo>
                  <a:pt x="17669" y="813"/>
                </a:lnTo>
                <a:lnTo>
                  <a:pt x="17159" y="605"/>
                </a:lnTo>
                <a:lnTo>
                  <a:pt x="16611" y="454"/>
                </a:lnTo>
                <a:lnTo>
                  <a:pt x="16063" y="303"/>
                </a:lnTo>
                <a:lnTo>
                  <a:pt x="15496" y="189"/>
                </a:lnTo>
                <a:lnTo>
                  <a:pt x="14948" y="95"/>
                </a:lnTo>
                <a:lnTo>
                  <a:pt x="14362" y="38"/>
                </a:lnTo>
                <a:lnTo>
                  <a:pt x="1379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46" name="Google Shape;3346;p45"/>
          <p:cNvGrpSpPr/>
          <p:nvPr/>
        </p:nvGrpSpPr>
        <p:grpSpPr>
          <a:xfrm>
            <a:off x="-47150" y="1043150"/>
            <a:ext cx="811419" cy="387425"/>
            <a:chOff x="5852750" y="664100"/>
            <a:chExt cx="811419" cy="387425"/>
          </a:xfrm>
        </p:grpSpPr>
        <p:sp>
          <p:nvSpPr>
            <p:cNvPr id="3347" name="Google Shape;3347;p45"/>
            <p:cNvSpPr/>
            <p:nvPr/>
          </p:nvSpPr>
          <p:spPr>
            <a:xfrm>
              <a:off x="5852750" y="664100"/>
              <a:ext cx="493800" cy="387425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45"/>
            <p:cNvSpPr/>
            <p:nvPr/>
          </p:nvSpPr>
          <p:spPr>
            <a:xfrm>
              <a:off x="6422750" y="862100"/>
              <a:ext cx="241419" cy="189412"/>
            </a:xfrm>
            <a:custGeom>
              <a:rect b="b" l="l" r="r" t="t"/>
              <a:pathLst>
                <a:path extrusionOk="0" h="15497" w="19752">
                  <a:moveTo>
                    <a:pt x="5314" y="0"/>
                  </a:moveTo>
                  <a:lnTo>
                    <a:pt x="4980" y="19"/>
                  </a:lnTo>
                  <a:lnTo>
                    <a:pt x="4627" y="56"/>
                  </a:lnTo>
                  <a:lnTo>
                    <a:pt x="4293" y="130"/>
                  </a:lnTo>
                  <a:lnTo>
                    <a:pt x="3958" y="223"/>
                  </a:lnTo>
                  <a:lnTo>
                    <a:pt x="3605" y="353"/>
                  </a:lnTo>
                  <a:lnTo>
                    <a:pt x="3252" y="520"/>
                  </a:lnTo>
                  <a:lnTo>
                    <a:pt x="2918" y="706"/>
                  </a:lnTo>
                  <a:lnTo>
                    <a:pt x="2565" y="929"/>
                  </a:lnTo>
                  <a:lnTo>
                    <a:pt x="2230" y="1171"/>
                  </a:lnTo>
                  <a:lnTo>
                    <a:pt x="1877" y="1449"/>
                  </a:lnTo>
                  <a:lnTo>
                    <a:pt x="1543" y="1765"/>
                  </a:lnTo>
                  <a:lnTo>
                    <a:pt x="1208" y="2118"/>
                  </a:lnTo>
                  <a:lnTo>
                    <a:pt x="874" y="2508"/>
                  </a:lnTo>
                  <a:lnTo>
                    <a:pt x="688" y="2731"/>
                  </a:lnTo>
                  <a:lnTo>
                    <a:pt x="539" y="2973"/>
                  </a:lnTo>
                  <a:lnTo>
                    <a:pt x="391" y="3215"/>
                  </a:lnTo>
                  <a:lnTo>
                    <a:pt x="279" y="3456"/>
                  </a:lnTo>
                  <a:lnTo>
                    <a:pt x="186" y="3716"/>
                  </a:lnTo>
                  <a:lnTo>
                    <a:pt x="112" y="3958"/>
                  </a:lnTo>
                  <a:lnTo>
                    <a:pt x="56" y="4218"/>
                  </a:lnTo>
                  <a:lnTo>
                    <a:pt x="19" y="4478"/>
                  </a:lnTo>
                  <a:lnTo>
                    <a:pt x="0" y="4738"/>
                  </a:lnTo>
                  <a:lnTo>
                    <a:pt x="0" y="4998"/>
                  </a:lnTo>
                  <a:lnTo>
                    <a:pt x="19" y="5258"/>
                  </a:lnTo>
                  <a:lnTo>
                    <a:pt x="38" y="5537"/>
                  </a:lnTo>
                  <a:lnTo>
                    <a:pt x="93" y="5797"/>
                  </a:lnTo>
                  <a:lnTo>
                    <a:pt x="149" y="6076"/>
                  </a:lnTo>
                  <a:lnTo>
                    <a:pt x="223" y="6336"/>
                  </a:lnTo>
                  <a:lnTo>
                    <a:pt x="316" y="6615"/>
                  </a:lnTo>
                  <a:lnTo>
                    <a:pt x="428" y="6875"/>
                  </a:lnTo>
                  <a:lnTo>
                    <a:pt x="539" y="7154"/>
                  </a:lnTo>
                  <a:lnTo>
                    <a:pt x="799" y="7692"/>
                  </a:lnTo>
                  <a:lnTo>
                    <a:pt x="1097" y="8250"/>
                  </a:lnTo>
                  <a:lnTo>
                    <a:pt x="1450" y="8789"/>
                  </a:lnTo>
                  <a:lnTo>
                    <a:pt x="1821" y="9309"/>
                  </a:lnTo>
                  <a:lnTo>
                    <a:pt x="2212" y="9829"/>
                  </a:lnTo>
                  <a:lnTo>
                    <a:pt x="2639" y="10349"/>
                  </a:lnTo>
                  <a:lnTo>
                    <a:pt x="3085" y="10851"/>
                  </a:lnTo>
                  <a:lnTo>
                    <a:pt x="3531" y="11334"/>
                  </a:lnTo>
                  <a:lnTo>
                    <a:pt x="3977" y="11799"/>
                  </a:lnTo>
                  <a:lnTo>
                    <a:pt x="4441" y="12263"/>
                  </a:lnTo>
                  <a:lnTo>
                    <a:pt x="4906" y="12691"/>
                  </a:lnTo>
                  <a:lnTo>
                    <a:pt x="5779" y="13471"/>
                  </a:lnTo>
                  <a:lnTo>
                    <a:pt x="6597" y="14158"/>
                  </a:lnTo>
                  <a:lnTo>
                    <a:pt x="7303" y="14716"/>
                  </a:lnTo>
                  <a:lnTo>
                    <a:pt x="7841" y="15143"/>
                  </a:lnTo>
                  <a:lnTo>
                    <a:pt x="8343" y="15496"/>
                  </a:lnTo>
                  <a:lnTo>
                    <a:pt x="8566" y="14493"/>
                  </a:lnTo>
                  <a:lnTo>
                    <a:pt x="8492" y="15329"/>
                  </a:lnTo>
                  <a:lnTo>
                    <a:pt x="9068" y="15143"/>
                  </a:lnTo>
                  <a:lnTo>
                    <a:pt x="9718" y="14902"/>
                  </a:lnTo>
                  <a:lnTo>
                    <a:pt x="10554" y="14567"/>
                  </a:lnTo>
                  <a:lnTo>
                    <a:pt x="11520" y="14140"/>
                  </a:lnTo>
                  <a:lnTo>
                    <a:pt x="12598" y="13657"/>
                  </a:lnTo>
                  <a:lnTo>
                    <a:pt x="13174" y="13378"/>
                  </a:lnTo>
                  <a:lnTo>
                    <a:pt x="13731" y="13081"/>
                  </a:lnTo>
                  <a:lnTo>
                    <a:pt x="14307" y="12765"/>
                  </a:lnTo>
                  <a:lnTo>
                    <a:pt x="14883" y="12430"/>
                  </a:lnTo>
                  <a:lnTo>
                    <a:pt x="15459" y="12077"/>
                  </a:lnTo>
                  <a:lnTo>
                    <a:pt x="15998" y="11724"/>
                  </a:lnTo>
                  <a:lnTo>
                    <a:pt x="16537" y="11334"/>
                  </a:lnTo>
                  <a:lnTo>
                    <a:pt x="17057" y="10944"/>
                  </a:lnTo>
                  <a:lnTo>
                    <a:pt x="17540" y="10517"/>
                  </a:lnTo>
                  <a:lnTo>
                    <a:pt x="17986" y="10089"/>
                  </a:lnTo>
                  <a:lnTo>
                    <a:pt x="18395" y="9643"/>
                  </a:lnTo>
                  <a:lnTo>
                    <a:pt x="18581" y="9420"/>
                  </a:lnTo>
                  <a:lnTo>
                    <a:pt x="18767" y="9197"/>
                  </a:lnTo>
                  <a:lnTo>
                    <a:pt x="18934" y="8956"/>
                  </a:lnTo>
                  <a:lnTo>
                    <a:pt x="19083" y="8714"/>
                  </a:lnTo>
                  <a:lnTo>
                    <a:pt x="19213" y="8491"/>
                  </a:lnTo>
                  <a:lnTo>
                    <a:pt x="19343" y="8231"/>
                  </a:lnTo>
                  <a:lnTo>
                    <a:pt x="19454" y="7990"/>
                  </a:lnTo>
                  <a:lnTo>
                    <a:pt x="19547" y="7748"/>
                  </a:lnTo>
                  <a:lnTo>
                    <a:pt x="19621" y="7488"/>
                  </a:lnTo>
                  <a:lnTo>
                    <a:pt x="19677" y="7247"/>
                  </a:lnTo>
                  <a:lnTo>
                    <a:pt x="19714" y="6986"/>
                  </a:lnTo>
                  <a:lnTo>
                    <a:pt x="19733" y="6726"/>
                  </a:lnTo>
                  <a:lnTo>
                    <a:pt x="19751" y="6448"/>
                  </a:lnTo>
                  <a:lnTo>
                    <a:pt x="19733" y="6187"/>
                  </a:lnTo>
                  <a:lnTo>
                    <a:pt x="19696" y="5927"/>
                  </a:lnTo>
                  <a:lnTo>
                    <a:pt x="19621" y="5649"/>
                  </a:lnTo>
                  <a:lnTo>
                    <a:pt x="19547" y="5370"/>
                  </a:lnTo>
                  <a:lnTo>
                    <a:pt x="19454" y="5110"/>
                  </a:lnTo>
                  <a:lnTo>
                    <a:pt x="19231" y="4627"/>
                  </a:lnTo>
                  <a:lnTo>
                    <a:pt x="19008" y="4181"/>
                  </a:lnTo>
                  <a:lnTo>
                    <a:pt x="18767" y="3772"/>
                  </a:lnTo>
                  <a:lnTo>
                    <a:pt x="18525" y="3400"/>
                  </a:lnTo>
                  <a:lnTo>
                    <a:pt x="18265" y="3066"/>
                  </a:lnTo>
                  <a:lnTo>
                    <a:pt x="17986" y="2750"/>
                  </a:lnTo>
                  <a:lnTo>
                    <a:pt x="17708" y="2471"/>
                  </a:lnTo>
                  <a:lnTo>
                    <a:pt x="17410" y="2211"/>
                  </a:lnTo>
                  <a:lnTo>
                    <a:pt x="17113" y="1988"/>
                  </a:lnTo>
                  <a:lnTo>
                    <a:pt x="16816" y="1802"/>
                  </a:lnTo>
                  <a:lnTo>
                    <a:pt x="16500" y="1635"/>
                  </a:lnTo>
                  <a:lnTo>
                    <a:pt x="16184" y="1505"/>
                  </a:lnTo>
                  <a:lnTo>
                    <a:pt x="15868" y="1394"/>
                  </a:lnTo>
                  <a:lnTo>
                    <a:pt x="15534" y="1301"/>
                  </a:lnTo>
                  <a:lnTo>
                    <a:pt x="15218" y="1245"/>
                  </a:lnTo>
                  <a:lnTo>
                    <a:pt x="14883" y="1208"/>
                  </a:lnTo>
                  <a:lnTo>
                    <a:pt x="14549" y="1208"/>
                  </a:lnTo>
                  <a:lnTo>
                    <a:pt x="14233" y="1226"/>
                  </a:lnTo>
                  <a:lnTo>
                    <a:pt x="13899" y="1264"/>
                  </a:lnTo>
                  <a:lnTo>
                    <a:pt x="13564" y="1319"/>
                  </a:lnTo>
                  <a:lnTo>
                    <a:pt x="13248" y="1412"/>
                  </a:lnTo>
                  <a:lnTo>
                    <a:pt x="12932" y="1524"/>
                  </a:lnTo>
                  <a:lnTo>
                    <a:pt x="12617" y="1635"/>
                  </a:lnTo>
                  <a:lnTo>
                    <a:pt x="12301" y="1784"/>
                  </a:lnTo>
                  <a:lnTo>
                    <a:pt x="12003" y="1970"/>
                  </a:lnTo>
                  <a:lnTo>
                    <a:pt x="11706" y="2155"/>
                  </a:lnTo>
                  <a:lnTo>
                    <a:pt x="11409" y="2360"/>
                  </a:lnTo>
                  <a:lnTo>
                    <a:pt x="11130" y="2583"/>
                  </a:lnTo>
                  <a:lnTo>
                    <a:pt x="10870" y="2824"/>
                  </a:lnTo>
                  <a:lnTo>
                    <a:pt x="10610" y="3084"/>
                  </a:lnTo>
                  <a:lnTo>
                    <a:pt x="10368" y="3363"/>
                  </a:lnTo>
                  <a:lnTo>
                    <a:pt x="10127" y="3660"/>
                  </a:lnTo>
                  <a:lnTo>
                    <a:pt x="9978" y="3326"/>
                  </a:lnTo>
                  <a:lnTo>
                    <a:pt x="9829" y="2992"/>
                  </a:lnTo>
                  <a:lnTo>
                    <a:pt x="9644" y="2676"/>
                  </a:lnTo>
                  <a:lnTo>
                    <a:pt x="9458" y="2378"/>
                  </a:lnTo>
                  <a:lnTo>
                    <a:pt x="9253" y="2100"/>
                  </a:lnTo>
                  <a:lnTo>
                    <a:pt x="9031" y="1821"/>
                  </a:lnTo>
                  <a:lnTo>
                    <a:pt x="8808" y="1579"/>
                  </a:lnTo>
                  <a:lnTo>
                    <a:pt x="8566" y="1338"/>
                  </a:lnTo>
                  <a:lnTo>
                    <a:pt x="8306" y="1115"/>
                  </a:lnTo>
                  <a:lnTo>
                    <a:pt x="8046" y="911"/>
                  </a:lnTo>
                  <a:lnTo>
                    <a:pt x="7767" y="725"/>
                  </a:lnTo>
                  <a:lnTo>
                    <a:pt x="7488" y="558"/>
                  </a:lnTo>
                  <a:lnTo>
                    <a:pt x="7210" y="409"/>
                  </a:lnTo>
                  <a:lnTo>
                    <a:pt x="6894" y="279"/>
                  </a:lnTo>
                  <a:lnTo>
                    <a:pt x="6597" y="186"/>
                  </a:lnTo>
                  <a:lnTo>
                    <a:pt x="6281" y="112"/>
                  </a:lnTo>
                  <a:lnTo>
                    <a:pt x="5965" y="37"/>
                  </a:lnTo>
                  <a:lnTo>
                    <a:pt x="5630" y="19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49" name="Google Shape;3349;p45"/>
          <p:cNvSpPr/>
          <p:nvPr/>
        </p:nvSpPr>
        <p:spPr>
          <a:xfrm rot="3431322">
            <a:off x="215277" y="1900084"/>
            <a:ext cx="628855" cy="342566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0" name="Google Shape;3350;p45"/>
          <p:cNvSpPr/>
          <p:nvPr/>
        </p:nvSpPr>
        <p:spPr>
          <a:xfrm rot="3431322">
            <a:off x="8515227" y="2890684"/>
            <a:ext cx="628855" cy="342566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1" name="Google Shape;3351;p45"/>
          <p:cNvSpPr/>
          <p:nvPr/>
        </p:nvSpPr>
        <p:spPr>
          <a:xfrm rot="-3248038">
            <a:off x="8572379" y="3659775"/>
            <a:ext cx="628833" cy="342555"/>
          </a:xfrm>
          <a:custGeom>
            <a:rect b="b" l="l" r="r" t="t"/>
            <a:pathLst>
              <a:path extrusionOk="0" h="13702" w="25153">
                <a:moveTo>
                  <a:pt x="8278" y="4971"/>
                </a:moveTo>
                <a:lnTo>
                  <a:pt x="8297" y="5008"/>
                </a:lnTo>
                <a:lnTo>
                  <a:pt x="8316" y="5084"/>
                </a:lnTo>
                <a:lnTo>
                  <a:pt x="8297" y="5216"/>
                </a:lnTo>
                <a:lnTo>
                  <a:pt x="8353" y="5349"/>
                </a:lnTo>
                <a:lnTo>
                  <a:pt x="8372" y="5500"/>
                </a:lnTo>
                <a:lnTo>
                  <a:pt x="8353" y="5651"/>
                </a:lnTo>
                <a:lnTo>
                  <a:pt x="8297" y="5783"/>
                </a:lnTo>
                <a:lnTo>
                  <a:pt x="8127" y="5727"/>
                </a:lnTo>
                <a:lnTo>
                  <a:pt x="7956" y="5689"/>
                </a:lnTo>
                <a:lnTo>
                  <a:pt x="7900" y="5538"/>
                </a:lnTo>
                <a:lnTo>
                  <a:pt x="8108" y="5160"/>
                </a:lnTo>
                <a:lnTo>
                  <a:pt x="8183" y="5046"/>
                </a:lnTo>
                <a:lnTo>
                  <a:pt x="8240" y="4990"/>
                </a:lnTo>
                <a:lnTo>
                  <a:pt x="8278" y="4971"/>
                </a:lnTo>
                <a:close/>
                <a:moveTo>
                  <a:pt x="738" y="1"/>
                </a:moveTo>
                <a:lnTo>
                  <a:pt x="606" y="20"/>
                </a:lnTo>
                <a:lnTo>
                  <a:pt x="492" y="57"/>
                </a:lnTo>
                <a:lnTo>
                  <a:pt x="379" y="133"/>
                </a:lnTo>
                <a:lnTo>
                  <a:pt x="284" y="227"/>
                </a:lnTo>
                <a:lnTo>
                  <a:pt x="209" y="322"/>
                </a:lnTo>
                <a:lnTo>
                  <a:pt x="152" y="473"/>
                </a:lnTo>
                <a:lnTo>
                  <a:pt x="95" y="643"/>
                </a:lnTo>
                <a:lnTo>
                  <a:pt x="39" y="794"/>
                </a:lnTo>
                <a:lnTo>
                  <a:pt x="20" y="946"/>
                </a:lnTo>
                <a:lnTo>
                  <a:pt x="1" y="1097"/>
                </a:lnTo>
                <a:lnTo>
                  <a:pt x="1" y="1229"/>
                </a:lnTo>
                <a:lnTo>
                  <a:pt x="1" y="1380"/>
                </a:lnTo>
                <a:lnTo>
                  <a:pt x="20" y="1512"/>
                </a:lnTo>
                <a:lnTo>
                  <a:pt x="76" y="1777"/>
                </a:lnTo>
                <a:lnTo>
                  <a:pt x="190" y="2042"/>
                </a:lnTo>
                <a:lnTo>
                  <a:pt x="322" y="2268"/>
                </a:lnTo>
                <a:lnTo>
                  <a:pt x="492" y="2495"/>
                </a:lnTo>
                <a:lnTo>
                  <a:pt x="700" y="2703"/>
                </a:lnTo>
                <a:lnTo>
                  <a:pt x="927" y="2892"/>
                </a:lnTo>
                <a:lnTo>
                  <a:pt x="1154" y="3062"/>
                </a:lnTo>
                <a:lnTo>
                  <a:pt x="1418" y="3194"/>
                </a:lnTo>
                <a:lnTo>
                  <a:pt x="1702" y="3327"/>
                </a:lnTo>
                <a:lnTo>
                  <a:pt x="1985" y="3440"/>
                </a:lnTo>
                <a:lnTo>
                  <a:pt x="2268" y="3516"/>
                </a:lnTo>
                <a:lnTo>
                  <a:pt x="2552" y="3572"/>
                </a:lnTo>
                <a:lnTo>
                  <a:pt x="2798" y="3969"/>
                </a:lnTo>
                <a:lnTo>
                  <a:pt x="2892" y="4101"/>
                </a:lnTo>
                <a:lnTo>
                  <a:pt x="2987" y="4196"/>
                </a:lnTo>
                <a:lnTo>
                  <a:pt x="3100" y="4253"/>
                </a:lnTo>
                <a:lnTo>
                  <a:pt x="3213" y="4290"/>
                </a:lnTo>
                <a:lnTo>
                  <a:pt x="3327" y="4309"/>
                </a:lnTo>
                <a:lnTo>
                  <a:pt x="3459" y="4309"/>
                </a:lnTo>
                <a:lnTo>
                  <a:pt x="3572" y="4271"/>
                </a:lnTo>
                <a:lnTo>
                  <a:pt x="3686" y="4234"/>
                </a:lnTo>
                <a:lnTo>
                  <a:pt x="4215" y="4706"/>
                </a:lnTo>
                <a:lnTo>
                  <a:pt x="4763" y="5178"/>
                </a:lnTo>
                <a:lnTo>
                  <a:pt x="5330" y="5632"/>
                </a:lnTo>
                <a:lnTo>
                  <a:pt x="5897" y="6067"/>
                </a:lnTo>
                <a:lnTo>
                  <a:pt x="5462" y="6104"/>
                </a:lnTo>
                <a:lnTo>
                  <a:pt x="5027" y="6180"/>
                </a:lnTo>
                <a:lnTo>
                  <a:pt x="4612" y="6275"/>
                </a:lnTo>
                <a:lnTo>
                  <a:pt x="4196" y="6426"/>
                </a:lnTo>
                <a:lnTo>
                  <a:pt x="4007" y="6520"/>
                </a:lnTo>
                <a:lnTo>
                  <a:pt x="3818" y="6615"/>
                </a:lnTo>
                <a:lnTo>
                  <a:pt x="3629" y="6728"/>
                </a:lnTo>
                <a:lnTo>
                  <a:pt x="3459" y="6841"/>
                </a:lnTo>
                <a:lnTo>
                  <a:pt x="3289" y="6974"/>
                </a:lnTo>
                <a:lnTo>
                  <a:pt x="3119" y="7125"/>
                </a:lnTo>
                <a:lnTo>
                  <a:pt x="2968" y="7276"/>
                </a:lnTo>
                <a:lnTo>
                  <a:pt x="2816" y="7446"/>
                </a:lnTo>
                <a:lnTo>
                  <a:pt x="2741" y="7560"/>
                </a:lnTo>
                <a:lnTo>
                  <a:pt x="2684" y="7673"/>
                </a:lnTo>
                <a:lnTo>
                  <a:pt x="2646" y="7786"/>
                </a:lnTo>
                <a:lnTo>
                  <a:pt x="2609" y="7900"/>
                </a:lnTo>
                <a:lnTo>
                  <a:pt x="2609" y="8013"/>
                </a:lnTo>
                <a:lnTo>
                  <a:pt x="2609" y="8126"/>
                </a:lnTo>
                <a:lnTo>
                  <a:pt x="2627" y="8240"/>
                </a:lnTo>
                <a:lnTo>
                  <a:pt x="2665" y="8353"/>
                </a:lnTo>
                <a:lnTo>
                  <a:pt x="2703" y="8448"/>
                </a:lnTo>
                <a:lnTo>
                  <a:pt x="2760" y="8542"/>
                </a:lnTo>
                <a:lnTo>
                  <a:pt x="2835" y="8637"/>
                </a:lnTo>
                <a:lnTo>
                  <a:pt x="2930" y="8712"/>
                </a:lnTo>
                <a:lnTo>
                  <a:pt x="3024" y="8769"/>
                </a:lnTo>
                <a:lnTo>
                  <a:pt x="3138" y="8826"/>
                </a:lnTo>
                <a:lnTo>
                  <a:pt x="3270" y="8845"/>
                </a:lnTo>
                <a:lnTo>
                  <a:pt x="3402" y="8863"/>
                </a:lnTo>
                <a:lnTo>
                  <a:pt x="3931" y="8863"/>
                </a:lnTo>
                <a:lnTo>
                  <a:pt x="4479" y="8826"/>
                </a:lnTo>
                <a:lnTo>
                  <a:pt x="5009" y="8769"/>
                </a:lnTo>
                <a:lnTo>
                  <a:pt x="5519" y="8656"/>
                </a:lnTo>
                <a:lnTo>
                  <a:pt x="6029" y="8504"/>
                </a:lnTo>
                <a:lnTo>
                  <a:pt x="6520" y="8315"/>
                </a:lnTo>
                <a:lnTo>
                  <a:pt x="7012" y="8070"/>
                </a:lnTo>
                <a:lnTo>
                  <a:pt x="7465" y="7805"/>
                </a:lnTo>
                <a:lnTo>
                  <a:pt x="7692" y="7843"/>
                </a:lnTo>
                <a:lnTo>
                  <a:pt x="8127" y="7843"/>
                </a:lnTo>
                <a:lnTo>
                  <a:pt x="8334" y="7805"/>
                </a:lnTo>
                <a:lnTo>
                  <a:pt x="8580" y="7748"/>
                </a:lnTo>
                <a:lnTo>
                  <a:pt x="9279" y="8126"/>
                </a:lnTo>
                <a:lnTo>
                  <a:pt x="10016" y="8467"/>
                </a:lnTo>
                <a:lnTo>
                  <a:pt x="10753" y="8788"/>
                </a:lnTo>
                <a:lnTo>
                  <a:pt x="11490" y="9090"/>
                </a:lnTo>
                <a:lnTo>
                  <a:pt x="11226" y="9204"/>
                </a:lnTo>
                <a:lnTo>
                  <a:pt x="10980" y="9336"/>
                </a:lnTo>
                <a:lnTo>
                  <a:pt x="10734" y="9487"/>
                </a:lnTo>
                <a:lnTo>
                  <a:pt x="10489" y="9657"/>
                </a:lnTo>
                <a:lnTo>
                  <a:pt x="10262" y="9846"/>
                </a:lnTo>
                <a:lnTo>
                  <a:pt x="10035" y="10035"/>
                </a:lnTo>
                <a:lnTo>
                  <a:pt x="9827" y="10243"/>
                </a:lnTo>
                <a:lnTo>
                  <a:pt x="9638" y="10451"/>
                </a:lnTo>
                <a:lnTo>
                  <a:pt x="9544" y="10583"/>
                </a:lnTo>
                <a:lnTo>
                  <a:pt x="9468" y="10734"/>
                </a:lnTo>
                <a:lnTo>
                  <a:pt x="9412" y="10885"/>
                </a:lnTo>
                <a:lnTo>
                  <a:pt x="9393" y="11055"/>
                </a:lnTo>
                <a:lnTo>
                  <a:pt x="9393" y="11207"/>
                </a:lnTo>
                <a:lnTo>
                  <a:pt x="9430" y="11377"/>
                </a:lnTo>
                <a:lnTo>
                  <a:pt x="9525" y="11509"/>
                </a:lnTo>
                <a:lnTo>
                  <a:pt x="9638" y="11641"/>
                </a:lnTo>
                <a:lnTo>
                  <a:pt x="9884" y="11830"/>
                </a:lnTo>
                <a:lnTo>
                  <a:pt x="10149" y="12000"/>
                </a:lnTo>
                <a:lnTo>
                  <a:pt x="10432" y="12114"/>
                </a:lnTo>
                <a:lnTo>
                  <a:pt x="10715" y="12189"/>
                </a:lnTo>
                <a:lnTo>
                  <a:pt x="11018" y="12227"/>
                </a:lnTo>
                <a:lnTo>
                  <a:pt x="11320" y="12227"/>
                </a:lnTo>
                <a:lnTo>
                  <a:pt x="11622" y="12189"/>
                </a:lnTo>
                <a:lnTo>
                  <a:pt x="11944" y="12095"/>
                </a:lnTo>
                <a:lnTo>
                  <a:pt x="12095" y="12019"/>
                </a:lnTo>
                <a:lnTo>
                  <a:pt x="12246" y="11963"/>
                </a:lnTo>
                <a:lnTo>
                  <a:pt x="12511" y="11774"/>
                </a:lnTo>
                <a:lnTo>
                  <a:pt x="12775" y="11585"/>
                </a:lnTo>
                <a:lnTo>
                  <a:pt x="13002" y="11339"/>
                </a:lnTo>
                <a:lnTo>
                  <a:pt x="13172" y="11131"/>
                </a:lnTo>
                <a:lnTo>
                  <a:pt x="13304" y="10885"/>
                </a:lnTo>
                <a:lnTo>
                  <a:pt x="13588" y="10394"/>
                </a:lnTo>
                <a:lnTo>
                  <a:pt x="13701" y="10413"/>
                </a:lnTo>
                <a:lnTo>
                  <a:pt x="13796" y="10394"/>
                </a:lnTo>
                <a:lnTo>
                  <a:pt x="13909" y="10375"/>
                </a:lnTo>
                <a:lnTo>
                  <a:pt x="14004" y="10337"/>
                </a:lnTo>
                <a:lnTo>
                  <a:pt x="14098" y="10281"/>
                </a:lnTo>
                <a:lnTo>
                  <a:pt x="14174" y="10224"/>
                </a:lnTo>
                <a:lnTo>
                  <a:pt x="14249" y="10148"/>
                </a:lnTo>
                <a:lnTo>
                  <a:pt x="14306" y="10054"/>
                </a:lnTo>
                <a:lnTo>
                  <a:pt x="14344" y="9978"/>
                </a:lnTo>
                <a:lnTo>
                  <a:pt x="15232" y="10167"/>
                </a:lnTo>
                <a:lnTo>
                  <a:pt x="16139" y="10337"/>
                </a:lnTo>
                <a:lnTo>
                  <a:pt x="15855" y="10583"/>
                </a:lnTo>
                <a:lnTo>
                  <a:pt x="15591" y="10829"/>
                </a:lnTo>
                <a:lnTo>
                  <a:pt x="15364" y="11093"/>
                </a:lnTo>
                <a:lnTo>
                  <a:pt x="15270" y="11244"/>
                </a:lnTo>
                <a:lnTo>
                  <a:pt x="15194" y="11396"/>
                </a:lnTo>
                <a:lnTo>
                  <a:pt x="15118" y="11547"/>
                </a:lnTo>
                <a:lnTo>
                  <a:pt x="15062" y="11698"/>
                </a:lnTo>
                <a:lnTo>
                  <a:pt x="15024" y="11868"/>
                </a:lnTo>
                <a:lnTo>
                  <a:pt x="15005" y="12038"/>
                </a:lnTo>
                <a:lnTo>
                  <a:pt x="14986" y="12208"/>
                </a:lnTo>
                <a:lnTo>
                  <a:pt x="15005" y="12397"/>
                </a:lnTo>
                <a:lnTo>
                  <a:pt x="15043" y="12586"/>
                </a:lnTo>
                <a:lnTo>
                  <a:pt x="15118" y="12775"/>
                </a:lnTo>
                <a:lnTo>
                  <a:pt x="15194" y="12964"/>
                </a:lnTo>
                <a:lnTo>
                  <a:pt x="15289" y="13115"/>
                </a:lnTo>
                <a:lnTo>
                  <a:pt x="15402" y="13266"/>
                </a:lnTo>
                <a:lnTo>
                  <a:pt x="15515" y="13380"/>
                </a:lnTo>
                <a:lnTo>
                  <a:pt x="15648" y="13493"/>
                </a:lnTo>
                <a:lnTo>
                  <a:pt x="15799" y="13569"/>
                </a:lnTo>
                <a:lnTo>
                  <a:pt x="15950" y="13625"/>
                </a:lnTo>
                <a:lnTo>
                  <a:pt x="16101" y="13663"/>
                </a:lnTo>
                <a:lnTo>
                  <a:pt x="16252" y="13682"/>
                </a:lnTo>
                <a:lnTo>
                  <a:pt x="16422" y="13701"/>
                </a:lnTo>
                <a:lnTo>
                  <a:pt x="16592" y="13682"/>
                </a:lnTo>
                <a:lnTo>
                  <a:pt x="16762" y="13644"/>
                </a:lnTo>
                <a:lnTo>
                  <a:pt x="16933" y="13588"/>
                </a:lnTo>
                <a:lnTo>
                  <a:pt x="17103" y="13531"/>
                </a:lnTo>
                <a:lnTo>
                  <a:pt x="17254" y="13437"/>
                </a:lnTo>
                <a:lnTo>
                  <a:pt x="17405" y="13323"/>
                </a:lnTo>
                <a:lnTo>
                  <a:pt x="17575" y="13210"/>
                </a:lnTo>
                <a:lnTo>
                  <a:pt x="17707" y="13077"/>
                </a:lnTo>
                <a:lnTo>
                  <a:pt x="17991" y="12794"/>
                </a:lnTo>
                <a:lnTo>
                  <a:pt x="18236" y="12473"/>
                </a:lnTo>
                <a:lnTo>
                  <a:pt x="18444" y="12133"/>
                </a:lnTo>
                <a:lnTo>
                  <a:pt x="18633" y="11792"/>
                </a:lnTo>
                <a:lnTo>
                  <a:pt x="18784" y="11415"/>
                </a:lnTo>
                <a:lnTo>
                  <a:pt x="18898" y="11037"/>
                </a:lnTo>
                <a:lnTo>
                  <a:pt x="18992" y="10659"/>
                </a:lnTo>
                <a:lnTo>
                  <a:pt x="19692" y="10678"/>
                </a:lnTo>
                <a:lnTo>
                  <a:pt x="20410" y="10696"/>
                </a:lnTo>
                <a:lnTo>
                  <a:pt x="21109" y="10678"/>
                </a:lnTo>
                <a:lnTo>
                  <a:pt x="21827" y="10640"/>
                </a:lnTo>
                <a:lnTo>
                  <a:pt x="22526" y="10583"/>
                </a:lnTo>
                <a:lnTo>
                  <a:pt x="23244" y="10507"/>
                </a:lnTo>
                <a:lnTo>
                  <a:pt x="23943" y="10413"/>
                </a:lnTo>
                <a:lnTo>
                  <a:pt x="24643" y="10300"/>
                </a:lnTo>
                <a:lnTo>
                  <a:pt x="24737" y="10281"/>
                </a:lnTo>
                <a:lnTo>
                  <a:pt x="24832" y="10224"/>
                </a:lnTo>
                <a:lnTo>
                  <a:pt x="24907" y="10167"/>
                </a:lnTo>
                <a:lnTo>
                  <a:pt x="24983" y="10092"/>
                </a:lnTo>
                <a:lnTo>
                  <a:pt x="25039" y="9997"/>
                </a:lnTo>
                <a:lnTo>
                  <a:pt x="25096" y="9922"/>
                </a:lnTo>
                <a:lnTo>
                  <a:pt x="25115" y="9808"/>
                </a:lnTo>
                <a:lnTo>
                  <a:pt x="25134" y="9714"/>
                </a:lnTo>
                <a:lnTo>
                  <a:pt x="25153" y="9600"/>
                </a:lnTo>
                <a:lnTo>
                  <a:pt x="25153" y="9506"/>
                </a:lnTo>
                <a:lnTo>
                  <a:pt x="25134" y="9393"/>
                </a:lnTo>
                <a:lnTo>
                  <a:pt x="25096" y="9298"/>
                </a:lnTo>
                <a:lnTo>
                  <a:pt x="25039" y="9222"/>
                </a:lnTo>
                <a:lnTo>
                  <a:pt x="24983" y="9147"/>
                </a:lnTo>
                <a:lnTo>
                  <a:pt x="24907" y="9071"/>
                </a:lnTo>
                <a:lnTo>
                  <a:pt x="24813" y="9015"/>
                </a:lnTo>
                <a:lnTo>
                  <a:pt x="24095" y="8693"/>
                </a:lnTo>
                <a:lnTo>
                  <a:pt x="23943" y="8656"/>
                </a:lnTo>
                <a:lnTo>
                  <a:pt x="23811" y="8637"/>
                </a:lnTo>
                <a:lnTo>
                  <a:pt x="23660" y="8674"/>
                </a:lnTo>
                <a:lnTo>
                  <a:pt x="23528" y="8712"/>
                </a:lnTo>
                <a:lnTo>
                  <a:pt x="23414" y="8788"/>
                </a:lnTo>
                <a:lnTo>
                  <a:pt x="23301" y="8882"/>
                </a:lnTo>
                <a:lnTo>
                  <a:pt x="23225" y="8996"/>
                </a:lnTo>
                <a:lnTo>
                  <a:pt x="23169" y="9109"/>
                </a:lnTo>
                <a:lnTo>
                  <a:pt x="22602" y="9185"/>
                </a:lnTo>
                <a:lnTo>
                  <a:pt x="22054" y="9241"/>
                </a:lnTo>
                <a:lnTo>
                  <a:pt x="21487" y="9298"/>
                </a:lnTo>
                <a:lnTo>
                  <a:pt x="20920" y="9317"/>
                </a:lnTo>
                <a:lnTo>
                  <a:pt x="20353" y="9336"/>
                </a:lnTo>
                <a:lnTo>
                  <a:pt x="19805" y="9355"/>
                </a:lnTo>
                <a:lnTo>
                  <a:pt x="19238" y="9336"/>
                </a:lnTo>
                <a:lnTo>
                  <a:pt x="18690" y="9317"/>
                </a:lnTo>
                <a:lnTo>
                  <a:pt x="18709" y="8996"/>
                </a:lnTo>
                <a:lnTo>
                  <a:pt x="18728" y="8674"/>
                </a:lnTo>
                <a:lnTo>
                  <a:pt x="18690" y="8353"/>
                </a:lnTo>
                <a:lnTo>
                  <a:pt x="18633" y="8032"/>
                </a:lnTo>
                <a:lnTo>
                  <a:pt x="18539" y="7730"/>
                </a:lnTo>
                <a:lnTo>
                  <a:pt x="18425" y="7446"/>
                </a:lnTo>
                <a:lnTo>
                  <a:pt x="18255" y="7163"/>
                </a:lnTo>
                <a:lnTo>
                  <a:pt x="18066" y="6917"/>
                </a:lnTo>
                <a:lnTo>
                  <a:pt x="17934" y="6766"/>
                </a:lnTo>
                <a:lnTo>
                  <a:pt x="17783" y="6652"/>
                </a:lnTo>
                <a:lnTo>
                  <a:pt x="17632" y="6558"/>
                </a:lnTo>
                <a:lnTo>
                  <a:pt x="17462" y="6501"/>
                </a:lnTo>
                <a:lnTo>
                  <a:pt x="17311" y="6463"/>
                </a:lnTo>
                <a:lnTo>
                  <a:pt x="17159" y="6445"/>
                </a:lnTo>
                <a:lnTo>
                  <a:pt x="17008" y="6445"/>
                </a:lnTo>
                <a:lnTo>
                  <a:pt x="16857" y="6482"/>
                </a:lnTo>
                <a:lnTo>
                  <a:pt x="16706" y="6539"/>
                </a:lnTo>
                <a:lnTo>
                  <a:pt x="16574" y="6615"/>
                </a:lnTo>
                <a:lnTo>
                  <a:pt x="16441" y="6709"/>
                </a:lnTo>
                <a:lnTo>
                  <a:pt x="16328" y="6823"/>
                </a:lnTo>
                <a:lnTo>
                  <a:pt x="16233" y="6974"/>
                </a:lnTo>
                <a:lnTo>
                  <a:pt x="16139" y="7125"/>
                </a:lnTo>
                <a:lnTo>
                  <a:pt x="16082" y="7295"/>
                </a:lnTo>
                <a:lnTo>
                  <a:pt x="16026" y="7484"/>
                </a:lnTo>
                <a:lnTo>
                  <a:pt x="16007" y="7711"/>
                </a:lnTo>
                <a:lnTo>
                  <a:pt x="16007" y="7919"/>
                </a:lnTo>
                <a:lnTo>
                  <a:pt x="16026" y="8145"/>
                </a:lnTo>
                <a:lnTo>
                  <a:pt x="16082" y="8353"/>
                </a:lnTo>
                <a:lnTo>
                  <a:pt x="16158" y="8542"/>
                </a:lnTo>
                <a:lnTo>
                  <a:pt x="16252" y="8750"/>
                </a:lnTo>
                <a:lnTo>
                  <a:pt x="16366" y="8939"/>
                </a:lnTo>
                <a:lnTo>
                  <a:pt x="16498" y="9109"/>
                </a:lnTo>
                <a:lnTo>
                  <a:pt x="15950" y="9033"/>
                </a:lnTo>
                <a:lnTo>
                  <a:pt x="15383" y="8920"/>
                </a:lnTo>
                <a:lnTo>
                  <a:pt x="14835" y="8807"/>
                </a:lnTo>
                <a:lnTo>
                  <a:pt x="14268" y="8693"/>
                </a:lnTo>
                <a:lnTo>
                  <a:pt x="14249" y="8297"/>
                </a:lnTo>
                <a:lnTo>
                  <a:pt x="14211" y="7919"/>
                </a:lnTo>
                <a:lnTo>
                  <a:pt x="14136" y="7560"/>
                </a:lnTo>
                <a:lnTo>
                  <a:pt x="14041" y="7182"/>
                </a:lnTo>
                <a:lnTo>
                  <a:pt x="13909" y="6823"/>
                </a:lnTo>
                <a:lnTo>
                  <a:pt x="13758" y="6482"/>
                </a:lnTo>
                <a:lnTo>
                  <a:pt x="13588" y="6123"/>
                </a:lnTo>
                <a:lnTo>
                  <a:pt x="13380" y="5783"/>
                </a:lnTo>
                <a:lnTo>
                  <a:pt x="13285" y="5670"/>
                </a:lnTo>
                <a:lnTo>
                  <a:pt x="13153" y="5575"/>
                </a:lnTo>
                <a:lnTo>
                  <a:pt x="13021" y="5500"/>
                </a:lnTo>
                <a:lnTo>
                  <a:pt x="12870" y="5462"/>
                </a:lnTo>
                <a:lnTo>
                  <a:pt x="12719" y="5443"/>
                </a:lnTo>
                <a:lnTo>
                  <a:pt x="12567" y="5462"/>
                </a:lnTo>
                <a:lnTo>
                  <a:pt x="12492" y="5500"/>
                </a:lnTo>
                <a:lnTo>
                  <a:pt x="12416" y="5538"/>
                </a:lnTo>
                <a:lnTo>
                  <a:pt x="12359" y="5594"/>
                </a:lnTo>
                <a:lnTo>
                  <a:pt x="12284" y="5651"/>
                </a:lnTo>
                <a:lnTo>
                  <a:pt x="12095" y="5915"/>
                </a:lnTo>
                <a:lnTo>
                  <a:pt x="11944" y="6199"/>
                </a:lnTo>
                <a:lnTo>
                  <a:pt x="11830" y="6482"/>
                </a:lnTo>
                <a:lnTo>
                  <a:pt x="11755" y="6785"/>
                </a:lnTo>
                <a:lnTo>
                  <a:pt x="11717" y="7087"/>
                </a:lnTo>
                <a:lnTo>
                  <a:pt x="11717" y="7389"/>
                </a:lnTo>
                <a:lnTo>
                  <a:pt x="11755" y="7692"/>
                </a:lnTo>
                <a:lnTo>
                  <a:pt x="11830" y="7975"/>
                </a:lnTo>
                <a:lnTo>
                  <a:pt x="11226" y="7748"/>
                </a:lnTo>
                <a:lnTo>
                  <a:pt x="10602" y="7503"/>
                </a:lnTo>
                <a:lnTo>
                  <a:pt x="9997" y="7238"/>
                </a:lnTo>
                <a:lnTo>
                  <a:pt x="9393" y="6955"/>
                </a:lnTo>
                <a:lnTo>
                  <a:pt x="9487" y="6709"/>
                </a:lnTo>
                <a:lnTo>
                  <a:pt x="9563" y="6445"/>
                </a:lnTo>
                <a:lnTo>
                  <a:pt x="9619" y="6180"/>
                </a:lnTo>
                <a:lnTo>
                  <a:pt x="9657" y="5897"/>
                </a:lnTo>
                <a:lnTo>
                  <a:pt x="9676" y="5613"/>
                </a:lnTo>
                <a:lnTo>
                  <a:pt x="9676" y="5349"/>
                </a:lnTo>
                <a:lnTo>
                  <a:pt x="9657" y="5084"/>
                </a:lnTo>
                <a:lnTo>
                  <a:pt x="9619" y="4838"/>
                </a:lnTo>
                <a:lnTo>
                  <a:pt x="9601" y="4630"/>
                </a:lnTo>
                <a:lnTo>
                  <a:pt x="9544" y="4423"/>
                </a:lnTo>
                <a:lnTo>
                  <a:pt x="9468" y="4234"/>
                </a:lnTo>
                <a:lnTo>
                  <a:pt x="9393" y="4045"/>
                </a:lnTo>
                <a:lnTo>
                  <a:pt x="9298" y="3875"/>
                </a:lnTo>
                <a:lnTo>
                  <a:pt x="9185" y="3723"/>
                </a:lnTo>
                <a:lnTo>
                  <a:pt x="9071" y="3591"/>
                </a:lnTo>
                <a:lnTo>
                  <a:pt x="8920" y="3459"/>
                </a:lnTo>
                <a:lnTo>
                  <a:pt x="8788" y="3364"/>
                </a:lnTo>
                <a:lnTo>
                  <a:pt x="8618" y="3289"/>
                </a:lnTo>
                <a:lnTo>
                  <a:pt x="8448" y="3232"/>
                </a:lnTo>
                <a:lnTo>
                  <a:pt x="8278" y="3213"/>
                </a:lnTo>
                <a:lnTo>
                  <a:pt x="8089" y="3232"/>
                </a:lnTo>
                <a:lnTo>
                  <a:pt x="7900" y="3270"/>
                </a:lnTo>
                <a:lnTo>
                  <a:pt x="7692" y="3345"/>
                </a:lnTo>
                <a:lnTo>
                  <a:pt x="7484" y="3459"/>
                </a:lnTo>
                <a:lnTo>
                  <a:pt x="7333" y="3572"/>
                </a:lnTo>
                <a:lnTo>
                  <a:pt x="7201" y="3667"/>
                </a:lnTo>
                <a:lnTo>
                  <a:pt x="7087" y="3780"/>
                </a:lnTo>
                <a:lnTo>
                  <a:pt x="6993" y="3912"/>
                </a:lnTo>
                <a:lnTo>
                  <a:pt x="6917" y="4045"/>
                </a:lnTo>
                <a:lnTo>
                  <a:pt x="6860" y="4158"/>
                </a:lnTo>
                <a:lnTo>
                  <a:pt x="6804" y="4309"/>
                </a:lnTo>
                <a:lnTo>
                  <a:pt x="6785" y="4442"/>
                </a:lnTo>
                <a:lnTo>
                  <a:pt x="6766" y="4593"/>
                </a:lnTo>
                <a:lnTo>
                  <a:pt x="6747" y="4725"/>
                </a:lnTo>
                <a:lnTo>
                  <a:pt x="6747" y="4876"/>
                </a:lnTo>
                <a:lnTo>
                  <a:pt x="6766" y="5027"/>
                </a:lnTo>
                <a:lnTo>
                  <a:pt x="6823" y="5311"/>
                </a:lnTo>
                <a:lnTo>
                  <a:pt x="6936" y="5613"/>
                </a:lnTo>
                <a:lnTo>
                  <a:pt x="6199" y="5141"/>
                </a:lnTo>
                <a:lnTo>
                  <a:pt x="5462" y="4630"/>
                </a:lnTo>
                <a:lnTo>
                  <a:pt x="4763" y="4101"/>
                </a:lnTo>
                <a:lnTo>
                  <a:pt x="4064" y="3553"/>
                </a:lnTo>
                <a:lnTo>
                  <a:pt x="4045" y="3421"/>
                </a:lnTo>
                <a:lnTo>
                  <a:pt x="3988" y="3289"/>
                </a:lnTo>
                <a:lnTo>
                  <a:pt x="3724" y="2816"/>
                </a:lnTo>
                <a:lnTo>
                  <a:pt x="3421" y="2363"/>
                </a:lnTo>
                <a:lnTo>
                  <a:pt x="3100" y="1928"/>
                </a:lnTo>
                <a:lnTo>
                  <a:pt x="2741" y="1512"/>
                </a:lnTo>
                <a:lnTo>
                  <a:pt x="2363" y="1116"/>
                </a:lnTo>
                <a:lnTo>
                  <a:pt x="1966" y="757"/>
                </a:lnTo>
                <a:lnTo>
                  <a:pt x="1550" y="416"/>
                </a:lnTo>
                <a:lnTo>
                  <a:pt x="1116" y="95"/>
                </a:lnTo>
                <a:lnTo>
                  <a:pt x="1002" y="38"/>
                </a:lnTo>
                <a:lnTo>
                  <a:pt x="87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2" name="Google Shape;3352;p45"/>
          <p:cNvSpPr/>
          <p:nvPr/>
        </p:nvSpPr>
        <p:spPr>
          <a:xfrm>
            <a:off x="5880400" y="4596875"/>
            <a:ext cx="817775" cy="437025"/>
          </a:xfrm>
          <a:custGeom>
            <a:rect b="b" l="l" r="r" t="t"/>
            <a:pathLst>
              <a:path extrusionOk="0" h="17481" w="32711">
                <a:moveTo>
                  <a:pt x="20088" y="1720"/>
                </a:moveTo>
                <a:lnTo>
                  <a:pt x="19748" y="1966"/>
                </a:lnTo>
                <a:lnTo>
                  <a:pt x="19445" y="2192"/>
                </a:lnTo>
                <a:lnTo>
                  <a:pt x="19407" y="2079"/>
                </a:lnTo>
                <a:lnTo>
                  <a:pt x="19351" y="1966"/>
                </a:lnTo>
                <a:lnTo>
                  <a:pt x="19294" y="1871"/>
                </a:lnTo>
                <a:lnTo>
                  <a:pt x="19200" y="1777"/>
                </a:lnTo>
                <a:lnTo>
                  <a:pt x="20088" y="1720"/>
                </a:lnTo>
                <a:close/>
                <a:moveTo>
                  <a:pt x="17745" y="1852"/>
                </a:moveTo>
                <a:lnTo>
                  <a:pt x="17102" y="2551"/>
                </a:lnTo>
                <a:lnTo>
                  <a:pt x="17102" y="2381"/>
                </a:lnTo>
                <a:lnTo>
                  <a:pt x="17045" y="2211"/>
                </a:lnTo>
                <a:lnTo>
                  <a:pt x="16970" y="2041"/>
                </a:lnTo>
                <a:lnTo>
                  <a:pt x="16875" y="1909"/>
                </a:lnTo>
                <a:lnTo>
                  <a:pt x="17669" y="1852"/>
                </a:lnTo>
                <a:close/>
                <a:moveTo>
                  <a:pt x="21977" y="4630"/>
                </a:moveTo>
                <a:lnTo>
                  <a:pt x="22639" y="4687"/>
                </a:lnTo>
                <a:lnTo>
                  <a:pt x="22280" y="4800"/>
                </a:lnTo>
                <a:lnTo>
                  <a:pt x="21902" y="4876"/>
                </a:lnTo>
                <a:lnTo>
                  <a:pt x="21977" y="4630"/>
                </a:lnTo>
                <a:close/>
                <a:moveTo>
                  <a:pt x="7861" y="6595"/>
                </a:moveTo>
                <a:lnTo>
                  <a:pt x="8353" y="6784"/>
                </a:lnTo>
                <a:lnTo>
                  <a:pt x="8844" y="7011"/>
                </a:lnTo>
                <a:lnTo>
                  <a:pt x="8693" y="7049"/>
                </a:lnTo>
                <a:lnTo>
                  <a:pt x="8523" y="7087"/>
                </a:lnTo>
                <a:lnTo>
                  <a:pt x="8390" y="7011"/>
                </a:lnTo>
                <a:lnTo>
                  <a:pt x="8258" y="6936"/>
                </a:lnTo>
                <a:lnTo>
                  <a:pt x="8107" y="6898"/>
                </a:lnTo>
                <a:lnTo>
                  <a:pt x="7956" y="6898"/>
                </a:lnTo>
                <a:lnTo>
                  <a:pt x="7861" y="6595"/>
                </a:lnTo>
                <a:close/>
                <a:moveTo>
                  <a:pt x="16327" y="6520"/>
                </a:moveTo>
                <a:lnTo>
                  <a:pt x="16157" y="7257"/>
                </a:lnTo>
                <a:lnTo>
                  <a:pt x="16006" y="6973"/>
                </a:lnTo>
                <a:lnTo>
                  <a:pt x="16327" y="6520"/>
                </a:lnTo>
                <a:close/>
                <a:moveTo>
                  <a:pt x="10375" y="6898"/>
                </a:moveTo>
                <a:lnTo>
                  <a:pt x="10412" y="6973"/>
                </a:lnTo>
                <a:lnTo>
                  <a:pt x="10488" y="7030"/>
                </a:lnTo>
                <a:lnTo>
                  <a:pt x="10564" y="7087"/>
                </a:lnTo>
                <a:lnTo>
                  <a:pt x="10639" y="7143"/>
                </a:lnTo>
                <a:lnTo>
                  <a:pt x="10715" y="7181"/>
                </a:lnTo>
                <a:lnTo>
                  <a:pt x="10809" y="7200"/>
                </a:lnTo>
                <a:lnTo>
                  <a:pt x="10998" y="7200"/>
                </a:lnTo>
                <a:lnTo>
                  <a:pt x="11017" y="7219"/>
                </a:lnTo>
                <a:lnTo>
                  <a:pt x="11074" y="7238"/>
                </a:lnTo>
                <a:lnTo>
                  <a:pt x="10885" y="7408"/>
                </a:lnTo>
                <a:lnTo>
                  <a:pt x="10186" y="7238"/>
                </a:lnTo>
                <a:lnTo>
                  <a:pt x="10242" y="7162"/>
                </a:lnTo>
                <a:lnTo>
                  <a:pt x="10299" y="7068"/>
                </a:lnTo>
                <a:lnTo>
                  <a:pt x="10337" y="6992"/>
                </a:lnTo>
                <a:lnTo>
                  <a:pt x="10375" y="6898"/>
                </a:lnTo>
                <a:close/>
                <a:moveTo>
                  <a:pt x="18160" y="9203"/>
                </a:moveTo>
                <a:lnTo>
                  <a:pt x="18368" y="9676"/>
                </a:lnTo>
                <a:lnTo>
                  <a:pt x="17990" y="9430"/>
                </a:lnTo>
                <a:lnTo>
                  <a:pt x="18160" y="9203"/>
                </a:lnTo>
                <a:close/>
                <a:moveTo>
                  <a:pt x="21845" y="9676"/>
                </a:moveTo>
                <a:lnTo>
                  <a:pt x="22129" y="9770"/>
                </a:lnTo>
                <a:lnTo>
                  <a:pt x="21864" y="10110"/>
                </a:lnTo>
                <a:lnTo>
                  <a:pt x="21845" y="9676"/>
                </a:lnTo>
                <a:close/>
                <a:moveTo>
                  <a:pt x="21902" y="11735"/>
                </a:moveTo>
                <a:lnTo>
                  <a:pt x="21977" y="11792"/>
                </a:lnTo>
                <a:lnTo>
                  <a:pt x="22563" y="12132"/>
                </a:lnTo>
                <a:lnTo>
                  <a:pt x="23168" y="12454"/>
                </a:lnTo>
                <a:lnTo>
                  <a:pt x="21845" y="12359"/>
                </a:lnTo>
                <a:lnTo>
                  <a:pt x="21883" y="12170"/>
                </a:lnTo>
                <a:lnTo>
                  <a:pt x="21902" y="12057"/>
                </a:lnTo>
                <a:lnTo>
                  <a:pt x="21902" y="11962"/>
                </a:lnTo>
                <a:lnTo>
                  <a:pt x="21902" y="11735"/>
                </a:lnTo>
                <a:close/>
                <a:moveTo>
                  <a:pt x="29026" y="12964"/>
                </a:moveTo>
                <a:lnTo>
                  <a:pt x="30179" y="13058"/>
                </a:lnTo>
                <a:lnTo>
                  <a:pt x="29744" y="13531"/>
                </a:lnTo>
                <a:lnTo>
                  <a:pt x="29253" y="13361"/>
                </a:lnTo>
                <a:lnTo>
                  <a:pt x="29215" y="13247"/>
                </a:lnTo>
                <a:lnTo>
                  <a:pt x="29158" y="13153"/>
                </a:lnTo>
                <a:lnTo>
                  <a:pt x="29102" y="13058"/>
                </a:lnTo>
                <a:lnTo>
                  <a:pt x="29026" y="12964"/>
                </a:lnTo>
                <a:close/>
                <a:moveTo>
                  <a:pt x="13852" y="12472"/>
                </a:moveTo>
                <a:lnTo>
                  <a:pt x="14645" y="12775"/>
                </a:lnTo>
                <a:lnTo>
                  <a:pt x="15458" y="13077"/>
                </a:lnTo>
                <a:lnTo>
                  <a:pt x="16289" y="13342"/>
                </a:lnTo>
                <a:lnTo>
                  <a:pt x="17121" y="13568"/>
                </a:lnTo>
                <a:lnTo>
                  <a:pt x="17839" y="13739"/>
                </a:lnTo>
                <a:lnTo>
                  <a:pt x="17291" y="13701"/>
                </a:lnTo>
                <a:lnTo>
                  <a:pt x="16762" y="13625"/>
                </a:lnTo>
                <a:lnTo>
                  <a:pt x="16252" y="13512"/>
                </a:lnTo>
                <a:lnTo>
                  <a:pt x="15741" y="13361"/>
                </a:lnTo>
                <a:lnTo>
                  <a:pt x="15250" y="13191"/>
                </a:lnTo>
                <a:lnTo>
                  <a:pt x="14778" y="12983"/>
                </a:lnTo>
                <a:lnTo>
                  <a:pt x="14305" y="12737"/>
                </a:lnTo>
                <a:lnTo>
                  <a:pt x="13852" y="12472"/>
                </a:lnTo>
                <a:close/>
                <a:moveTo>
                  <a:pt x="20428" y="14117"/>
                </a:moveTo>
                <a:lnTo>
                  <a:pt x="21108" y="14173"/>
                </a:lnTo>
                <a:lnTo>
                  <a:pt x="20825" y="14287"/>
                </a:lnTo>
                <a:lnTo>
                  <a:pt x="20522" y="14438"/>
                </a:lnTo>
                <a:lnTo>
                  <a:pt x="20485" y="14268"/>
                </a:lnTo>
                <a:lnTo>
                  <a:pt x="20428" y="14117"/>
                </a:lnTo>
                <a:close/>
                <a:moveTo>
                  <a:pt x="26494" y="15099"/>
                </a:moveTo>
                <a:lnTo>
                  <a:pt x="27344" y="15194"/>
                </a:lnTo>
                <a:lnTo>
                  <a:pt x="27136" y="15250"/>
                </a:lnTo>
                <a:lnTo>
                  <a:pt x="26929" y="15269"/>
                </a:lnTo>
                <a:lnTo>
                  <a:pt x="26740" y="15288"/>
                </a:lnTo>
                <a:lnTo>
                  <a:pt x="26532" y="15288"/>
                </a:lnTo>
                <a:lnTo>
                  <a:pt x="26324" y="15269"/>
                </a:lnTo>
                <a:lnTo>
                  <a:pt x="26116" y="15250"/>
                </a:lnTo>
                <a:lnTo>
                  <a:pt x="25719" y="15156"/>
                </a:lnTo>
                <a:lnTo>
                  <a:pt x="26097" y="15137"/>
                </a:lnTo>
                <a:lnTo>
                  <a:pt x="26494" y="15099"/>
                </a:lnTo>
                <a:close/>
                <a:moveTo>
                  <a:pt x="20768" y="0"/>
                </a:moveTo>
                <a:lnTo>
                  <a:pt x="20012" y="19"/>
                </a:lnTo>
                <a:lnTo>
                  <a:pt x="19237" y="57"/>
                </a:lnTo>
                <a:lnTo>
                  <a:pt x="18482" y="95"/>
                </a:lnTo>
                <a:lnTo>
                  <a:pt x="17707" y="170"/>
                </a:lnTo>
                <a:lnTo>
                  <a:pt x="16951" y="246"/>
                </a:lnTo>
                <a:lnTo>
                  <a:pt x="16214" y="341"/>
                </a:lnTo>
                <a:lnTo>
                  <a:pt x="15458" y="473"/>
                </a:lnTo>
                <a:lnTo>
                  <a:pt x="14740" y="605"/>
                </a:lnTo>
                <a:lnTo>
                  <a:pt x="14532" y="662"/>
                </a:lnTo>
                <a:lnTo>
                  <a:pt x="14343" y="718"/>
                </a:lnTo>
                <a:lnTo>
                  <a:pt x="14154" y="775"/>
                </a:lnTo>
                <a:lnTo>
                  <a:pt x="13965" y="870"/>
                </a:lnTo>
                <a:lnTo>
                  <a:pt x="13625" y="1040"/>
                </a:lnTo>
                <a:lnTo>
                  <a:pt x="13304" y="1266"/>
                </a:lnTo>
                <a:lnTo>
                  <a:pt x="13001" y="1512"/>
                </a:lnTo>
                <a:lnTo>
                  <a:pt x="12737" y="1796"/>
                </a:lnTo>
                <a:lnTo>
                  <a:pt x="12472" y="2079"/>
                </a:lnTo>
                <a:lnTo>
                  <a:pt x="12227" y="2419"/>
                </a:lnTo>
                <a:lnTo>
                  <a:pt x="12000" y="2759"/>
                </a:lnTo>
                <a:lnTo>
                  <a:pt x="11792" y="3100"/>
                </a:lnTo>
                <a:lnTo>
                  <a:pt x="11603" y="3477"/>
                </a:lnTo>
                <a:lnTo>
                  <a:pt x="11414" y="3855"/>
                </a:lnTo>
                <a:lnTo>
                  <a:pt x="11074" y="4611"/>
                </a:lnTo>
                <a:lnTo>
                  <a:pt x="10772" y="5386"/>
                </a:lnTo>
                <a:lnTo>
                  <a:pt x="10583" y="5178"/>
                </a:lnTo>
                <a:lnTo>
                  <a:pt x="10356" y="4970"/>
                </a:lnTo>
                <a:lnTo>
                  <a:pt x="10110" y="4781"/>
                </a:lnTo>
                <a:lnTo>
                  <a:pt x="9864" y="4611"/>
                </a:lnTo>
                <a:lnTo>
                  <a:pt x="9600" y="4441"/>
                </a:lnTo>
                <a:lnTo>
                  <a:pt x="9316" y="4309"/>
                </a:lnTo>
                <a:lnTo>
                  <a:pt x="9033" y="4177"/>
                </a:lnTo>
                <a:lnTo>
                  <a:pt x="8750" y="4063"/>
                </a:lnTo>
                <a:lnTo>
                  <a:pt x="8447" y="3950"/>
                </a:lnTo>
                <a:lnTo>
                  <a:pt x="8145" y="3874"/>
                </a:lnTo>
                <a:lnTo>
                  <a:pt x="7842" y="3799"/>
                </a:lnTo>
                <a:lnTo>
                  <a:pt x="7540" y="3742"/>
                </a:lnTo>
                <a:lnTo>
                  <a:pt x="7257" y="3704"/>
                </a:lnTo>
                <a:lnTo>
                  <a:pt x="6954" y="3685"/>
                </a:lnTo>
                <a:lnTo>
                  <a:pt x="6671" y="3685"/>
                </a:lnTo>
                <a:lnTo>
                  <a:pt x="6387" y="3704"/>
                </a:lnTo>
                <a:lnTo>
                  <a:pt x="6009" y="3742"/>
                </a:lnTo>
                <a:lnTo>
                  <a:pt x="5632" y="3799"/>
                </a:lnTo>
                <a:lnTo>
                  <a:pt x="5272" y="3893"/>
                </a:lnTo>
                <a:lnTo>
                  <a:pt x="4895" y="4007"/>
                </a:lnTo>
                <a:lnTo>
                  <a:pt x="4535" y="4158"/>
                </a:lnTo>
                <a:lnTo>
                  <a:pt x="4176" y="4309"/>
                </a:lnTo>
                <a:lnTo>
                  <a:pt x="3836" y="4498"/>
                </a:lnTo>
                <a:lnTo>
                  <a:pt x="3515" y="4706"/>
                </a:lnTo>
                <a:lnTo>
                  <a:pt x="3194" y="4933"/>
                </a:lnTo>
                <a:lnTo>
                  <a:pt x="2891" y="5178"/>
                </a:lnTo>
                <a:lnTo>
                  <a:pt x="2608" y="5443"/>
                </a:lnTo>
                <a:lnTo>
                  <a:pt x="2343" y="5726"/>
                </a:lnTo>
                <a:lnTo>
                  <a:pt x="2117" y="6029"/>
                </a:lnTo>
                <a:lnTo>
                  <a:pt x="1890" y="6350"/>
                </a:lnTo>
                <a:lnTo>
                  <a:pt x="1720" y="6690"/>
                </a:lnTo>
                <a:lnTo>
                  <a:pt x="1550" y="7030"/>
                </a:lnTo>
                <a:lnTo>
                  <a:pt x="1228" y="7125"/>
                </a:lnTo>
                <a:lnTo>
                  <a:pt x="926" y="7219"/>
                </a:lnTo>
                <a:lnTo>
                  <a:pt x="624" y="7332"/>
                </a:lnTo>
                <a:lnTo>
                  <a:pt x="340" y="7446"/>
                </a:lnTo>
                <a:lnTo>
                  <a:pt x="265" y="7503"/>
                </a:lnTo>
                <a:lnTo>
                  <a:pt x="189" y="7559"/>
                </a:lnTo>
                <a:lnTo>
                  <a:pt x="132" y="7616"/>
                </a:lnTo>
                <a:lnTo>
                  <a:pt x="76" y="7691"/>
                </a:lnTo>
                <a:lnTo>
                  <a:pt x="38" y="7786"/>
                </a:lnTo>
                <a:lnTo>
                  <a:pt x="19" y="7862"/>
                </a:lnTo>
                <a:lnTo>
                  <a:pt x="0" y="8051"/>
                </a:lnTo>
                <a:lnTo>
                  <a:pt x="19" y="8240"/>
                </a:lnTo>
                <a:lnTo>
                  <a:pt x="38" y="8334"/>
                </a:lnTo>
                <a:lnTo>
                  <a:pt x="76" y="8410"/>
                </a:lnTo>
                <a:lnTo>
                  <a:pt x="132" y="8485"/>
                </a:lnTo>
                <a:lnTo>
                  <a:pt x="189" y="8561"/>
                </a:lnTo>
                <a:lnTo>
                  <a:pt x="265" y="8617"/>
                </a:lnTo>
                <a:lnTo>
                  <a:pt x="340" y="8655"/>
                </a:lnTo>
                <a:lnTo>
                  <a:pt x="813" y="8844"/>
                </a:lnTo>
                <a:lnTo>
                  <a:pt x="1266" y="8977"/>
                </a:lnTo>
                <a:lnTo>
                  <a:pt x="1323" y="9203"/>
                </a:lnTo>
                <a:lnTo>
                  <a:pt x="1380" y="9411"/>
                </a:lnTo>
                <a:lnTo>
                  <a:pt x="1455" y="9619"/>
                </a:lnTo>
                <a:lnTo>
                  <a:pt x="1569" y="9827"/>
                </a:lnTo>
                <a:lnTo>
                  <a:pt x="1682" y="9997"/>
                </a:lnTo>
                <a:lnTo>
                  <a:pt x="1814" y="10186"/>
                </a:lnTo>
                <a:lnTo>
                  <a:pt x="1947" y="10337"/>
                </a:lnTo>
                <a:lnTo>
                  <a:pt x="2098" y="10488"/>
                </a:lnTo>
                <a:lnTo>
                  <a:pt x="2268" y="10621"/>
                </a:lnTo>
                <a:lnTo>
                  <a:pt x="2457" y="10753"/>
                </a:lnTo>
                <a:lnTo>
                  <a:pt x="2646" y="10866"/>
                </a:lnTo>
                <a:lnTo>
                  <a:pt x="2835" y="10980"/>
                </a:lnTo>
                <a:lnTo>
                  <a:pt x="3043" y="11074"/>
                </a:lnTo>
                <a:lnTo>
                  <a:pt x="3269" y="11150"/>
                </a:lnTo>
                <a:lnTo>
                  <a:pt x="3496" y="11225"/>
                </a:lnTo>
                <a:lnTo>
                  <a:pt x="3723" y="11282"/>
                </a:lnTo>
                <a:lnTo>
                  <a:pt x="3950" y="11339"/>
                </a:lnTo>
                <a:lnTo>
                  <a:pt x="4195" y="11376"/>
                </a:lnTo>
                <a:lnTo>
                  <a:pt x="4441" y="11395"/>
                </a:lnTo>
                <a:lnTo>
                  <a:pt x="4687" y="11414"/>
                </a:lnTo>
                <a:lnTo>
                  <a:pt x="4932" y="11414"/>
                </a:lnTo>
                <a:lnTo>
                  <a:pt x="5178" y="11395"/>
                </a:lnTo>
                <a:lnTo>
                  <a:pt x="5424" y="11376"/>
                </a:lnTo>
                <a:lnTo>
                  <a:pt x="5669" y="11339"/>
                </a:lnTo>
                <a:lnTo>
                  <a:pt x="5915" y="11301"/>
                </a:lnTo>
                <a:lnTo>
                  <a:pt x="6161" y="11244"/>
                </a:lnTo>
                <a:lnTo>
                  <a:pt x="6387" y="11169"/>
                </a:lnTo>
                <a:lnTo>
                  <a:pt x="6633" y="11093"/>
                </a:lnTo>
                <a:lnTo>
                  <a:pt x="6860" y="10998"/>
                </a:lnTo>
                <a:lnTo>
                  <a:pt x="7068" y="10904"/>
                </a:lnTo>
                <a:lnTo>
                  <a:pt x="7294" y="10791"/>
                </a:lnTo>
                <a:lnTo>
                  <a:pt x="7502" y="10658"/>
                </a:lnTo>
                <a:lnTo>
                  <a:pt x="7918" y="11358"/>
                </a:lnTo>
                <a:lnTo>
                  <a:pt x="8353" y="12057"/>
                </a:lnTo>
                <a:lnTo>
                  <a:pt x="8825" y="12718"/>
                </a:lnTo>
                <a:lnTo>
                  <a:pt x="9335" y="13361"/>
                </a:lnTo>
                <a:lnTo>
                  <a:pt x="9600" y="13663"/>
                </a:lnTo>
                <a:lnTo>
                  <a:pt x="9864" y="13965"/>
                </a:lnTo>
                <a:lnTo>
                  <a:pt x="10148" y="14268"/>
                </a:lnTo>
                <a:lnTo>
                  <a:pt x="10431" y="14532"/>
                </a:lnTo>
                <a:lnTo>
                  <a:pt x="10715" y="14816"/>
                </a:lnTo>
                <a:lnTo>
                  <a:pt x="11017" y="15061"/>
                </a:lnTo>
                <a:lnTo>
                  <a:pt x="11338" y="15307"/>
                </a:lnTo>
                <a:lnTo>
                  <a:pt x="11641" y="15553"/>
                </a:lnTo>
                <a:lnTo>
                  <a:pt x="11981" y="15779"/>
                </a:lnTo>
                <a:lnTo>
                  <a:pt x="12302" y="15987"/>
                </a:lnTo>
                <a:lnTo>
                  <a:pt x="12642" y="16176"/>
                </a:lnTo>
                <a:lnTo>
                  <a:pt x="12982" y="16365"/>
                </a:lnTo>
                <a:lnTo>
                  <a:pt x="13342" y="16535"/>
                </a:lnTo>
                <a:lnTo>
                  <a:pt x="13701" y="16687"/>
                </a:lnTo>
                <a:lnTo>
                  <a:pt x="14078" y="16819"/>
                </a:lnTo>
                <a:lnTo>
                  <a:pt x="14456" y="16932"/>
                </a:lnTo>
                <a:lnTo>
                  <a:pt x="14834" y="17027"/>
                </a:lnTo>
                <a:lnTo>
                  <a:pt x="15231" y="17121"/>
                </a:lnTo>
                <a:lnTo>
                  <a:pt x="15628" y="17178"/>
                </a:lnTo>
                <a:lnTo>
                  <a:pt x="16044" y="17216"/>
                </a:lnTo>
                <a:lnTo>
                  <a:pt x="16460" y="17253"/>
                </a:lnTo>
                <a:lnTo>
                  <a:pt x="16875" y="17253"/>
                </a:lnTo>
                <a:lnTo>
                  <a:pt x="17310" y="17235"/>
                </a:lnTo>
                <a:lnTo>
                  <a:pt x="17745" y="17197"/>
                </a:lnTo>
                <a:lnTo>
                  <a:pt x="17990" y="17178"/>
                </a:lnTo>
                <a:lnTo>
                  <a:pt x="18217" y="17121"/>
                </a:lnTo>
                <a:lnTo>
                  <a:pt x="18444" y="17064"/>
                </a:lnTo>
                <a:lnTo>
                  <a:pt x="18652" y="17008"/>
                </a:lnTo>
                <a:lnTo>
                  <a:pt x="19067" y="16857"/>
                </a:lnTo>
                <a:lnTo>
                  <a:pt x="19445" y="16687"/>
                </a:lnTo>
                <a:lnTo>
                  <a:pt x="20220" y="16327"/>
                </a:lnTo>
                <a:lnTo>
                  <a:pt x="20617" y="16157"/>
                </a:lnTo>
                <a:lnTo>
                  <a:pt x="21052" y="16006"/>
                </a:lnTo>
                <a:lnTo>
                  <a:pt x="21259" y="15950"/>
                </a:lnTo>
                <a:lnTo>
                  <a:pt x="21467" y="15912"/>
                </a:lnTo>
                <a:lnTo>
                  <a:pt x="21675" y="15874"/>
                </a:lnTo>
                <a:lnTo>
                  <a:pt x="21864" y="15855"/>
                </a:lnTo>
                <a:lnTo>
                  <a:pt x="22072" y="15855"/>
                </a:lnTo>
                <a:lnTo>
                  <a:pt x="22242" y="15874"/>
                </a:lnTo>
                <a:lnTo>
                  <a:pt x="22601" y="15912"/>
                </a:lnTo>
                <a:lnTo>
                  <a:pt x="22960" y="16006"/>
                </a:lnTo>
                <a:lnTo>
                  <a:pt x="23281" y="16101"/>
                </a:lnTo>
                <a:lnTo>
                  <a:pt x="23603" y="16252"/>
                </a:lnTo>
                <a:lnTo>
                  <a:pt x="23924" y="16403"/>
                </a:lnTo>
                <a:lnTo>
                  <a:pt x="24547" y="16724"/>
                </a:lnTo>
                <a:lnTo>
                  <a:pt x="24869" y="16894"/>
                </a:lnTo>
                <a:lnTo>
                  <a:pt x="25190" y="17046"/>
                </a:lnTo>
                <a:lnTo>
                  <a:pt x="25511" y="17197"/>
                </a:lnTo>
                <a:lnTo>
                  <a:pt x="25851" y="17310"/>
                </a:lnTo>
                <a:lnTo>
                  <a:pt x="26210" y="17405"/>
                </a:lnTo>
                <a:lnTo>
                  <a:pt x="26588" y="17480"/>
                </a:lnTo>
                <a:lnTo>
                  <a:pt x="27023" y="17480"/>
                </a:lnTo>
                <a:lnTo>
                  <a:pt x="27250" y="17461"/>
                </a:lnTo>
                <a:lnTo>
                  <a:pt x="27458" y="17424"/>
                </a:lnTo>
                <a:lnTo>
                  <a:pt x="27684" y="17367"/>
                </a:lnTo>
                <a:lnTo>
                  <a:pt x="27892" y="17291"/>
                </a:lnTo>
                <a:lnTo>
                  <a:pt x="28100" y="17197"/>
                </a:lnTo>
                <a:lnTo>
                  <a:pt x="28308" y="17102"/>
                </a:lnTo>
                <a:lnTo>
                  <a:pt x="28516" y="16989"/>
                </a:lnTo>
                <a:lnTo>
                  <a:pt x="28724" y="16857"/>
                </a:lnTo>
                <a:lnTo>
                  <a:pt x="29139" y="16573"/>
                </a:lnTo>
                <a:lnTo>
                  <a:pt x="29536" y="16252"/>
                </a:lnTo>
                <a:lnTo>
                  <a:pt x="29914" y="15912"/>
                </a:lnTo>
                <a:lnTo>
                  <a:pt x="30292" y="15534"/>
                </a:lnTo>
                <a:lnTo>
                  <a:pt x="30651" y="15156"/>
                </a:lnTo>
                <a:lnTo>
                  <a:pt x="30991" y="14759"/>
                </a:lnTo>
                <a:lnTo>
                  <a:pt x="31332" y="14381"/>
                </a:lnTo>
                <a:lnTo>
                  <a:pt x="31936" y="13625"/>
                </a:lnTo>
                <a:lnTo>
                  <a:pt x="32484" y="12964"/>
                </a:lnTo>
                <a:lnTo>
                  <a:pt x="32560" y="12850"/>
                </a:lnTo>
                <a:lnTo>
                  <a:pt x="32635" y="12737"/>
                </a:lnTo>
                <a:lnTo>
                  <a:pt x="32673" y="12624"/>
                </a:lnTo>
                <a:lnTo>
                  <a:pt x="32711" y="12510"/>
                </a:lnTo>
                <a:lnTo>
                  <a:pt x="32711" y="12378"/>
                </a:lnTo>
                <a:lnTo>
                  <a:pt x="32711" y="12265"/>
                </a:lnTo>
                <a:lnTo>
                  <a:pt x="32692" y="12151"/>
                </a:lnTo>
                <a:lnTo>
                  <a:pt x="32654" y="12057"/>
                </a:lnTo>
                <a:lnTo>
                  <a:pt x="32598" y="11943"/>
                </a:lnTo>
                <a:lnTo>
                  <a:pt x="32522" y="11849"/>
                </a:lnTo>
                <a:lnTo>
                  <a:pt x="32446" y="11773"/>
                </a:lnTo>
                <a:lnTo>
                  <a:pt x="32352" y="11698"/>
                </a:lnTo>
                <a:lnTo>
                  <a:pt x="32257" y="11622"/>
                </a:lnTo>
                <a:lnTo>
                  <a:pt x="32144" y="11565"/>
                </a:lnTo>
                <a:lnTo>
                  <a:pt x="32012" y="11528"/>
                </a:lnTo>
                <a:lnTo>
                  <a:pt x="31880" y="11509"/>
                </a:lnTo>
                <a:lnTo>
                  <a:pt x="29933" y="11282"/>
                </a:lnTo>
                <a:lnTo>
                  <a:pt x="27968" y="11017"/>
                </a:lnTo>
                <a:lnTo>
                  <a:pt x="26985" y="10904"/>
                </a:lnTo>
                <a:lnTo>
                  <a:pt x="26003" y="10810"/>
                </a:lnTo>
                <a:lnTo>
                  <a:pt x="25020" y="10715"/>
                </a:lnTo>
                <a:lnTo>
                  <a:pt x="24056" y="10658"/>
                </a:lnTo>
                <a:lnTo>
                  <a:pt x="24453" y="10224"/>
                </a:lnTo>
                <a:lnTo>
                  <a:pt x="24566" y="10129"/>
                </a:lnTo>
                <a:lnTo>
                  <a:pt x="24661" y="10035"/>
                </a:lnTo>
                <a:lnTo>
                  <a:pt x="24755" y="9921"/>
                </a:lnTo>
                <a:lnTo>
                  <a:pt x="24812" y="9789"/>
                </a:lnTo>
                <a:lnTo>
                  <a:pt x="24850" y="9676"/>
                </a:lnTo>
                <a:lnTo>
                  <a:pt x="24888" y="9543"/>
                </a:lnTo>
                <a:lnTo>
                  <a:pt x="24888" y="9411"/>
                </a:lnTo>
                <a:lnTo>
                  <a:pt x="24888" y="9279"/>
                </a:lnTo>
                <a:lnTo>
                  <a:pt x="24869" y="9147"/>
                </a:lnTo>
                <a:lnTo>
                  <a:pt x="24831" y="9033"/>
                </a:lnTo>
                <a:lnTo>
                  <a:pt x="24774" y="8920"/>
                </a:lnTo>
                <a:lnTo>
                  <a:pt x="24699" y="8806"/>
                </a:lnTo>
                <a:lnTo>
                  <a:pt x="24604" y="8712"/>
                </a:lnTo>
                <a:lnTo>
                  <a:pt x="24491" y="8617"/>
                </a:lnTo>
                <a:lnTo>
                  <a:pt x="24359" y="8542"/>
                </a:lnTo>
                <a:lnTo>
                  <a:pt x="24226" y="8485"/>
                </a:lnTo>
                <a:lnTo>
                  <a:pt x="23489" y="8240"/>
                </a:lnTo>
                <a:lnTo>
                  <a:pt x="23810" y="8069"/>
                </a:lnTo>
                <a:lnTo>
                  <a:pt x="24151" y="7862"/>
                </a:lnTo>
                <a:lnTo>
                  <a:pt x="24472" y="7654"/>
                </a:lnTo>
                <a:lnTo>
                  <a:pt x="24793" y="7427"/>
                </a:lnTo>
                <a:lnTo>
                  <a:pt x="24907" y="7351"/>
                </a:lnTo>
                <a:lnTo>
                  <a:pt x="25001" y="7257"/>
                </a:lnTo>
                <a:lnTo>
                  <a:pt x="25077" y="7143"/>
                </a:lnTo>
                <a:lnTo>
                  <a:pt x="25133" y="7030"/>
                </a:lnTo>
                <a:lnTo>
                  <a:pt x="25190" y="6898"/>
                </a:lnTo>
                <a:lnTo>
                  <a:pt x="25209" y="6766"/>
                </a:lnTo>
                <a:lnTo>
                  <a:pt x="25228" y="6652"/>
                </a:lnTo>
                <a:lnTo>
                  <a:pt x="25228" y="6520"/>
                </a:lnTo>
                <a:lnTo>
                  <a:pt x="25209" y="6388"/>
                </a:lnTo>
                <a:lnTo>
                  <a:pt x="25171" y="6274"/>
                </a:lnTo>
                <a:lnTo>
                  <a:pt x="25114" y="6161"/>
                </a:lnTo>
                <a:lnTo>
                  <a:pt x="25039" y="6047"/>
                </a:lnTo>
                <a:lnTo>
                  <a:pt x="24963" y="5953"/>
                </a:lnTo>
                <a:lnTo>
                  <a:pt x="24850" y="5877"/>
                </a:lnTo>
                <a:lnTo>
                  <a:pt x="24718" y="5821"/>
                </a:lnTo>
                <a:lnTo>
                  <a:pt x="24585" y="5764"/>
                </a:lnTo>
                <a:lnTo>
                  <a:pt x="24377" y="5707"/>
                </a:lnTo>
                <a:lnTo>
                  <a:pt x="24661" y="5518"/>
                </a:lnTo>
                <a:lnTo>
                  <a:pt x="24925" y="5310"/>
                </a:lnTo>
                <a:lnTo>
                  <a:pt x="25190" y="5084"/>
                </a:lnTo>
                <a:lnTo>
                  <a:pt x="25436" y="4838"/>
                </a:lnTo>
                <a:lnTo>
                  <a:pt x="25511" y="4744"/>
                </a:lnTo>
                <a:lnTo>
                  <a:pt x="25568" y="4649"/>
                </a:lnTo>
                <a:lnTo>
                  <a:pt x="25625" y="4536"/>
                </a:lnTo>
                <a:lnTo>
                  <a:pt x="25662" y="4441"/>
                </a:lnTo>
                <a:lnTo>
                  <a:pt x="25681" y="4328"/>
                </a:lnTo>
                <a:lnTo>
                  <a:pt x="25681" y="4214"/>
                </a:lnTo>
                <a:lnTo>
                  <a:pt x="25681" y="4101"/>
                </a:lnTo>
                <a:lnTo>
                  <a:pt x="25644" y="4007"/>
                </a:lnTo>
                <a:lnTo>
                  <a:pt x="25625" y="3893"/>
                </a:lnTo>
                <a:lnTo>
                  <a:pt x="25568" y="3799"/>
                </a:lnTo>
                <a:lnTo>
                  <a:pt x="25511" y="3704"/>
                </a:lnTo>
                <a:lnTo>
                  <a:pt x="25455" y="3610"/>
                </a:lnTo>
                <a:lnTo>
                  <a:pt x="25360" y="3534"/>
                </a:lnTo>
                <a:lnTo>
                  <a:pt x="25266" y="3477"/>
                </a:lnTo>
                <a:lnTo>
                  <a:pt x="25171" y="3421"/>
                </a:lnTo>
                <a:lnTo>
                  <a:pt x="25058" y="3383"/>
                </a:lnTo>
                <a:lnTo>
                  <a:pt x="25039" y="3383"/>
                </a:lnTo>
                <a:lnTo>
                  <a:pt x="25662" y="3024"/>
                </a:lnTo>
                <a:lnTo>
                  <a:pt x="26267" y="2608"/>
                </a:lnTo>
                <a:lnTo>
                  <a:pt x="26872" y="2174"/>
                </a:lnTo>
                <a:lnTo>
                  <a:pt x="27439" y="1682"/>
                </a:lnTo>
                <a:lnTo>
                  <a:pt x="27533" y="1588"/>
                </a:lnTo>
                <a:lnTo>
                  <a:pt x="27609" y="1474"/>
                </a:lnTo>
                <a:lnTo>
                  <a:pt x="27665" y="1361"/>
                </a:lnTo>
                <a:lnTo>
                  <a:pt x="27684" y="1248"/>
                </a:lnTo>
                <a:lnTo>
                  <a:pt x="27703" y="1134"/>
                </a:lnTo>
                <a:lnTo>
                  <a:pt x="27684" y="1021"/>
                </a:lnTo>
                <a:lnTo>
                  <a:pt x="27665" y="907"/>
                </a:lnTo>
                <a:lnTo>
                  <a:pt x="27609" y="794"/>
                </a:lnTo>
                <a:lnTo>
                  <a:pt x="27552" y="681"/>
                </a:lnTo>
                <a:lnTo>
                  <a:pt x="27477" y="586"/>
                </a:lnTo>
                <a:lnTo>
                  <a:pt x="27401" y="511"/>
                </a:lnTo>
                <a:lnTo>
                  <a:pt x="27306" y="416"/>
                </a:lnTo>
                <a:lnTo>
                  <a:pt x="27193" y="359"/>
                </a:lnTo>
                <a:lnTo>
                  <a:pt x="27099" y="303"/>
                </a:lnTo>
                <a:lnTo>
                  <a:pt x="26966" y="265"/>
                </a:lnTo>
                <a:lnTo>
                  <a:pt x="26853" y="246"/>
                </a:lnTo>
                <a:lnTo>
                  <a:pt x="25360" y="152"/>
                </a:lnTo>
                <a:lnTo>
                  <a:pt x="23848" y="57"/>
                </a:lnTo>
                <a:lnTo>
                  <a:pt x="22318" y="19"/>
                </a:lnTo>
                <a:lnTo>
                  <a:pt x="2154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3" name="Google Shape;3353;p45"/>
          <p:cNvSpPr/>
          <p:nvPr/>
        </p:nvSpPr>
        <p:spPr>
          <a:xfrm>
            <a:off x="2605100" y="4672800"/>
            <a:ext cx="629300" cy="342525"/>
          </a:xfrm>
          <a:custGeom>
            <a:rect b="b" l="l" r="r" t="t"/>
            <a:pathLst>
              <a:path extrusionOk="0" h="13701" w="25172">
                <a:moveTo>
                  <a:pt x="8297" y="4970"/>
                </a:moveTo>
                <a:lnTo>
                  <a:pt x="8316" y="5008"/>
                </a:lnTo>
                <a:lnTo>
                  <a:pt x="8334" y="5083"/>
                </a:lnTo>
                <a:lnTo>
                  <a:pt x="8316" y="5216"/>
                </a:lnTo>
                <a:lnTo>
                  <a:pt x="8372" y="5367"/>
                </a:lnTo>
                <a:lnTo>
                  <a:pt x="8372" y="5499"/>
                </a:lnTo>
                <a:lnTo>
                  <a:pt x="8372" y="5650"/>
                </a:lnTo>
                <a:lnTo>
                  <a:pt x="8316" y="5801"/>
                </a:lnTo>
                <a:lnTo>
                  <a:pt x="8146" y="5726"/>
                </a:lnTo>
                <a:lnTo>
                  <a:pt x="7975" y="5707"/>
                </a:lnTo>
                <a:lnTo>
                  <a:pt x="7919" y="5537"/>
                </a:lnTo>
                <a:lnTo>
                  <a:pt x="8127" y="5178"/>
                </a:lnTo>
                <a:lnTo>
                  <a:pt x="8202" y="5065"/>
                </a:lnTo>
                <a:lnTo>
                  <a:pt x="8259" y="4989"/>
                </a:lnTo>
                <a:lnTo>
                  <a:pt x="8297" y="4970"/>
                </a:lnTo>
                <a:close/>
                <a:moveTo>
                  <a:pt x="757" y="0"/>
                </a:moveTo>
                <a:lnTo>
                  <a:pt x="624" y="38"/>
                </a:lnTo>
                <a:lnTo>
                  <a:pt x="511" y="76"/>
                </a:lnTo>
                <a:lnTo>
                  <a:pt x="398" y="132"/>
                </a:lnTo>
                <a:lnTo>
                  <a:pt x="303" y="227"/>
                </a:lnTo>
                <a:lnTo>
                  <a:pt x="228" y="340"/>
                </a:lnTo>
                <a:lnTo>
                  <a:pt x="152" y="491"/>
                </a:lnTo>
                <a:lnTo>
                  <a:pt x="114" y="643"/>
                </a:lnTo>
                <a:lnTo>
                  <a:pt x="58" y="794"/>
                </a:lnTo>
                <a:lnTo>
                  <a:pt x="39" y="945"/>
                </a:lnTo>
                <a:lnTo>
                  <a:pt x="20" y="1096"/>
                </a:lnTo>
                <a:lnTo>
                  <a:pt x="1" y="1247"/>
                </a:lnTo>
                <a:lnTo>
                  <a:pt x="20" y="1380"/>
                </a:lnTo>
                <a:lnTo>
                  <a:pt x="39" y="1531"/>
                </a:lnTo>
                <a:lnTo>
                  <a:pt x="95" y="1795"/>
                </a:lnTo>
                <a:lnTo>
                  <a:pt x="209" y="2041"/>
                </a:lnTo>
                <a:lnTo>
                  <a:pt x="341" y="2287"/>
                </a:lnTo>
                <a:lnTo>
                  <a:pt x="511" y="2494"/>
                </a:lnTo>
                <a:lnTo>
                  <a:pt x="719" y="2702"/>
                </a:lnTo>
                <a:lnTo>
                  <a:pt x="927" y="2891"/>
                </a:lnTo>
                <a:lnTo>
                  <a:pt x="1172" y="3061"/>
                </a:lnTo>
                <a:lnTo>
                  <a:pt x="1437" y="3213"/>
                </a:lnTo>
                <a:lnTo>
                  <a:pt x="1721" y="3345"/>
                </a:lnTo>
                <a:lnTo>
                  <a:pt x="2004" y="3439"/>
                </a:lnTo>
                <a:lnTo>
                  <a:pt x="2287" y="3534"/>
                </a:lnTo>
                <a:lnTo>
                  <a:pt x="2571" y="3591"/>
                </a:lnTo>
                <a:lnTo>
                  <a:pt x="2817" y="3987"/>
                </a:lnTo>
                <a:lnTo>
                  <a:pt x="2911" y="4101"/>
                </a:lnTo>
                <a:lnTo>
                  <a:pt x="3006" y="4195"/>
                </a:lnTo>
                <a:lnTo>
                  <a:pt x="3119" y="4271"/>
                </a:lnTo>
                <a:lnTo>
                  <a:pt x="3232" y="4309"/>
                </a:lnTo>
                <a:lnTo>
                  <a:pt x="3346" y="4328"/>
                </a:lnTo>
                <a:lnTo>
                  <a:pt x="3478" y="4309"/>
                </a:lnTo>
                <a:lnTo>
                  <a:pt x="3591" y="4290"/>
                </a:lnTo>
                <a:lnTo>
                  <a:pt x="3705" y="4233"/>
                </a:lnTo>
                <a:lnTo>
                  <a:pt x="4234" y="4724"/>
                </a:lnTo>
                <a:lnTo>
                  <a:pt x="4782" y="5197"/>
                </a:lnTo>
                <a:lnTo>
                  <a:pt x="5349" y="5650"/>
                </a:lnTo>
                <a:lnTo>
                  <a:pt x="5916" y="6085"/>
                </a:lnTo>
                <a:lnTo>
                  <a:pt x="5481" y="6123"/>
                </a:lnTo>
                <a:lnTo>
                  <a:pt x="5046" y="6179"/>
                </a:lnTo>
                <a:lnTo>
                  <a:pt x="4631" y="6293"/>
                </a:lnTo>
                <a:lnTo>
                  <a:pt x="4215" y="6444"/>
                </a:lnTo>
                <a:lnTo>
                  <a:pt x="4026" y="6520"/>
                </a:lnTo>
                <a:lnTo>
                  <a:pt x="3837" y="6633"/>
                </a:lnTo>
                <a:lnTo>
                  <a:pt x="3648" y="6727"/>
                </a:lnTo>
                <a:lnTo>
                  <a:pt x="3478" y="6860"/>
                </a:lnTo>
                <a:lnTo>
                  <a:pt x="3308" y="6992"/>
                </a:lnTo>
                <a:lnTo>
                  <a:pt x="3138" y="7124"/>
                </a:lnTo>
                <a:lnTo>
                  <a:pt x="2987" y="7294"/>
                </a:lnTo>
                <a:lnTo>
                  <a:pt x="2835" y="7464"/>
                </a:lnTo>
                <a:lnTo>
                  <a:pt x="2760" y="7559"/>
                </a:lnTo>
                <a:lnTo>
                  <a:pt x="2703" y="7672"/>
                </a:lnTo>
                <a:lnTo>
                  <a:pt x="2646" y="7786"/>
                </a:lnTo>
                <a:lnTo>
                  <a:pt x="2628" y="7918"/>
                </a:lnTo>
                <a:lnTo>
                  <a:pt x="2609" y="8031"/>
                </a:lnTo>
                <a:lnTo>
                  <a:pt x="2628" y="8145"/>
                </a:lnTo>
                <a:lnTo>
                  <a:pt x="2646" y="8258"/>
                </a:lnTo>
                <a:lnTo>
                  <a:pt x="2665" y="8353"/>
                </a:lnTo>
                <a:lnTo>
                  <a:pt x="2722" y="8466"/>
                </a:lnTo>
                <a:lnTo>
                  <a:pt x="2779" y="8560"/>
                </a:lnTo>
                <a:lnTo>
                  <a:pt x="2854" y="8636"/>
                </a:lnTo>
                <a:lnTo>
                  <a:pt x="2949" y="8712"/>
                </a:lnTo>
                <a:lnTo>
                  <a:pt x="3043" y="8787"/>
                </a:lnTo>
                <a:lnTo>
                  <a:pt x="3157" y="8825"/>
                </a:lnTo>
                <a:lnTo>
                  <a:pt x="3289" y="8863"/>
                </a:lnTo>
                <a:lnTo>
                  <a:pt x="3421" y="8882"/>
                </a:lnTo>
                <a:lnTo>
                  <a:pt x="3950" y="8882"/>
                </a:lnTo>
                <a:lnTo>
                  <a:pt x="4498" y="8844"/>
                </a:lnTo>
                <a:lnTo>
                  <a:pt x="5027" y="8768"/>
                </a:lnTo>
                <a:lnTo>
                  <a:pt x="5538" y="8655"/>
                </a:lnTo>
                <a:lnTo>
                  <a:pt x="6048" y="8504"/>
                </a:lnTo>
                <a:lnTo>
                  <a:pt x="6539" y="8315"/>
                </a:lnTo>
                <a:lnTo>
                  <a:pt x="7031" y="8088"/>
                </a:lnTo>
                <a:lnTo>
                  <a:pt x="7484" y="7823"/>
                </a:lnTo>
                <a:lnTo>
                  <a:pt x="7711" y="7842"/>
                </a:lnTo>
                <a:lnTo>
                  <a:pt x="7919" y="7861"/>
                </a:lnTo>
                <a:lnTo>
                  <a:pt x="8146" y="7842"/>
                </a:lnTo>
                <a:lnTo>
                  <a:pt x="8353" y="7823"/>
                </a:lnTo>
                <a:lnTo>
                  <a:pt x="8599" y="7767"/>
                </a:lnTo>
                <a:lnTo>
                  <a:pt x="9298" y="8126"/>
                </a:lnTo>
                <a:lnTo>
                  <a:pt x="10035" y="8466"/>
                </a:lnTo>
                <a:lnTo>
                  <a:pt x="10753" y="8787"/>
                </a:lnTo>
                <a:lnTo>
                  <a:pt x="11509" y="9090"/>
                </a:lnTo>
                <a:lnTo>
                  <a:pt x="11245" y="9222"/>
                </a:lnTo>
                <a:lnTo>
                  <a:pt x="10999" y="9354"/>
                </a:lnTo>
                <a:lnTo>
                  <a:pt x="10753" y="9505"/>
                </a:lnTo>
                <a:lnTo>
                  <a:pt x="10508" y="9675"/>
                </a:lnTo>
                <a:lnTo>
                  <a:pt x="10281" y="9845"/>
                </a:lnTo>
                <a:lnTo>
                  <a:pt x="10054" y="10034"/>
                </a:lnTo>
                <a:lnTo>
                  <a:pt x="9846" y="10242"/>
                </a:lnTo>
                <a:lnTo>
                  <a:pt x="9638" y="10469"/>
                </a:lnTo>
                <a:lnTo>
                  <a:pt x="9544" y="10601"/>
                </a:lnTo>
                <a:lnTo>
                  <a:pt x="9487" y="10753"/>
                </a:lnTo>
                <a:lnTo>
                  <a:pt x="9431" y="10904"/>
                </a:lnTo>
                <a:lnTo>
                  <a:pt x="9412" y="11055"/>
                </a:lnTo>
                <a:lnTo>
                  <a:pt x="9412" y="11225"/>
                </a:lnTo>
                <a:lnTo>
                  <a:pt x="9449" y="11376"/>
                </a:lnTo>
                <a:lnTo>
                  <a:pt x="9525" y="11527"/>
                </a:lnTo>
                <a:lnTo>
                  <a:pt x="9638" y="11641"/>
                </a:lnTo>
                <a:lnTo>
                  <a:pt x="9903" y="11849"/>
                </a:lnTo>
                <a:lnTo>
                  <a:pt x="10167" y="12000"/>
                </a:lnTo>
                <a:lnTo>
                  <a:pt x="10451" y="12132"/>
                </a:lnTo>
                <a:lnTo>
                  <a:pt x="10734" y="12208"/>
                </a:lnTo>
                <a:lnTo>
                  <a:pt x="11037" y="12245"/>
                </a:lnTo>
                <a:lnTo>
                  <a:pt x="11339" y="12245"/>
                </a:lnTo>
                <a:lnTo>
                  <a:pt x="11641" y="12189"/>
                </a:lnTo>
                <a:lnTo>
                  <a:pt x="11963" y="12094"/>
                </a:lnTo>
                <a:lnTo>
                  <a:pt x="12114" y="12038"/>
                </a:lnTo>
                <a:lnTo>
                  <a:pt x="12246" y="11962"/>
                </a:lnTo>
                <a:lnTo>
                  <a:pt x="12530" y="11792"/>
                </a:lnTo>
                <a:lnTo>
                  <a:pt x="12775" y="11584"/>
                </a:lnTo>
                <a:lnTo>
                  <a:pt x="13021" y="11357"/>
                </a:lnTo>
                <a:lnTo>
                  <a:pt x="13191" y="11130"/>
                </a:lnTo>
                <a:lnTo>
                  <a:pt x="13323" y="10904"/>
                </a:lnTo>
                <a:lnTo>
                  <a:pt x="13607" y="10412"/>
                </a:lnTo>
                <a:lnTo>
                  <a:pt x="13815" y="10412"/>
                </a:lnTo>
                <a:lnTo>
                  <a:pt x="13928" y="10375"/>
                </a:lnTo>
                <a:lnTo>
                  <a:pt x="14022" y="10356"/>
                </a:lnTo>
                <a:lnTo>
                  <a:pt x="14117" y="10299"/>
                </a:lnTo>
                <a:lnTo>
                  <a:pt x="14193" y="10242"/>
                </a:lnTo>
                <a:lnTo>
                  <a:pt x="14268" y="10148"/>
                </a:lnTo>
                <a:lnTo>
                  <a:pt x="14325" y="10072"/>
                </a:lnTo>
                <a:lnTo>
                  <a:pt x="14363" y="9978"/>
                </a:lnTo>
                <a:lnTo>
                  <a:pt x="15251" y="10186"/>
                </a:lnTo>
                <a:lnTo>
                  <a:pt x="16158" y="10356"/>
                </a:lnTo>
                <a:lnTo>
                  <a:pt x="15874" y="10582"/>
                </a:lnTo>
                <a:lnTo>
                  <a:pt x="15610" y="10828"/>
                </a:lnTo>
                <a:lnTo>
                  <a:pt x="15383" y="11112"/>
                </a:lnTo>
                <a:lnTo>
                  <a:pt x="15289" y="11244"/>
                </a:lnTo>
                <a:lnTo>
                  <a:pt x="15194" y="11395"/>
                </a:lnTo>
                <a:lnTo>
                  <a:pt x="15137" y="11546"/>
                </a:lnTo>
                <a:lnTo>
                  <a:pt x="15081" y="11697"/>
                </a:lnTo>
                <a:lnTo>
                  <a:pt x="15043" y="11867"/>
                </a:lnTo>
                <a:lnTo>
                  <a:pt x="15005" y="12038"/>
                </a:lnTo>
                <a:lnTo>
                  <a:pt x="15005" y="12208"/>
                </a:lnTo>
                <a:lnTo>
                  <a:pt x="15024" y="12397"/>
                </a:lnTo>
                <a:lnTo>
                  <a:pt x="15062" y="12586"/>
                </a:lnTo>
                <a:lnTo>
                  <a:pt x="15119" y="12775"/>
                </a:lnTo>
                <a:lnTo>
                  <a:pt x="15213" y="12963"/>
                </a:lnTo>
                <a:lnTo>
                  <a:pt x="15307" y="13134"/>
                </a:lnTo>
                <a:lnTo>
                  <a:pt x="15421" y="13266"/>
                </a:lnTo>
                <a:lnTo>
                  <a:pt x="15534" y="13398"/>
                </a:lnTo>
                <a:lnTo>
                  <a:pt x="15667" y="13493"/>
                </a:lnTo>
                <a:lnTo>
                  <a:pt x="15818" y="13568"/>
                </a:lnTo>
                <a:lnTo>
                  <a:pt x="15950" y="13644"/>
                </a:lnTo>
                <a:lnTo>
                  <a:pt x="16120" y="13682"/>
                </a:lnTo>
                <a:lnTo>
                  <a:pt x="16271" y="13700"/>
                </a:lnTo>
                <a:lnTo>
                  <a:pt x="16441" y="13700"/>
                </a:lnTo>
                <a:lnTo>
                  <a:pt x="16611" y="13682"/>
                </a:lnTo>
                <a:lnTo>
                  <a:pt x="16781" y="13663"/>
                </a:lnTo>
                <a:lnTo>
                  <a:pt x="16952" y="13606"/>
                </a:lnTo>
                <a:lnTo>
                  <a:pt x="17103" y="13530"/>
                </a:lnTo>
                <a:lnTo>
                  <a:pt x="17273" y="13436"/>
                </a:lnTo>
                <a:lnTo>
                  <a:pt x="17424" y="13341"/>
                </a:lnTo>
                <a:lnTo>
                  <a:pt x="17575" y="13209"/>
                </a:lnTo>
                <a:lnTo>
                  <a:pt x="17726" y="13077"/>
                </a:lnTo>
                <a:lnTo>
                  <a:pt x="18010" y="12793"/>
                </a:lnTo>
                <a:lnTo>
                  <a:pt x="18255" y="12491"/>
                </a:lnTo>
                <a:lnTo>
                  <a:pt x="18463" y="12151"/>
                </a:lnTo>
                <a:lnTo>
                  <a:pt x="18633" y="11792"/>
                </a:lnTo>
                <a:lnTo>
                  <a:pt x="18785" y="11433"/>
                </a:lnTo>
                <a:lnTo>
                  <a:pt x="18917" y="11055"/>
                </a:lnTo>
                <a:lnTo>
                  <a:pt x="19011" y="10658"/>
                </a:lnTo>
                <a:lnTo>
                  <a:pt x="19711" y="10696"/>
                </a:lnTo>
                <a:lnTo>
                  <a:pt x="20429" y="10696"/>
                </a:lnTo>
                <a:lnTo>
                  <a:pt x="21128" y="10677"/>
                </a:lnTo>
                <a:lnTo>
                  <a:pt x="21846" y="10658"/>
                </a:lnTo>
                <a:lnTo>
                  <a:pt x="22545" y="10601"/>
                </a:lnTo>
                <a:lnTo>
                  <a:pt x="23244" y="10526"/>
                </a:lnTo>
                <a:lnTo>
                  <a:pt x="23962" y="10431"/>
                </a:lnTo>
                <a:lnTo>
                  <a:pt x="24662" y="10318"/>
                </a:lnTo>
                <a:lnTo>
                  <a:pt x="24756" y="10280"/>
                </a:lnTo>
                <a:lnTo>
                  <a:pt x="24851" y="10242"/>
                </a:lnTo>
                <a:lnTo>
                  <a:pt x="24926" y="10167"/>
                </a:lnTo>
                <a:lnTo>
                  <a:pt x="25002" y="10091"/>
                </a:lnTo>
                <a:lnTo>
                  <a:pt x="25058" y="10016"/>
                </a:lnTo>
                <a:lnTo>
                  <a:pt x="25096" y="9921"/>
                </a:lnTo>
                <a:lnTo>
                  <a:pt x="25134" y="9827"/>
                </a:lnTo>
                <a:lnTo>
                  <a:pt x="25153" y="9713"/>
                </a:lnTo>
                <a:lnTo>
                  <a:pt x="25172" y="9619"/>
                </a:lnTo>
                <a:lnTo>
                  <a:pt x="25153" y="9505"/>
                </a:lnTo>
                <a:lnTo>
                  <a:pt x="25134" y="9411"/>
                </a:lnTo>
                <a:lnTo>
                  <a:pt x="25115" y="9316"/>
                </a:lnTo>
                <a:lnTo>
                  <a:pt x="25058" y="9222"/>
                </a:lnTo>
                <a:lnTo>
                  <a:pt x="25002" y="9146"/>
                </a:lnTo>
                <a:lnTo>
                  <a:pt x="24926" y="9071"/>
                </a:lnTo>
                <a:lnTo>
                  <a:pt x="24832" y="9033"/>
                </a:lnTo>
                <a:lnTo>
                  <a:pt x="24114" y="8712"/>
                </a:lnTo>
                <a:lnTo>
                  <a:pt x="23962" y="8655"/>
                </a:lnTo>
                <a:lnTo>
                  <a:pt x="23830" y="8655"/>
                </a:lnTo>
                <a:lnTo>
                  <a:pt x="23679" y="8674"/>
                </a:lnTo>
                <a:lnTo>
                  <a:pt x="23547" y="8731"/>
                </a:lnTo>
                <a:lnTo>
                  <a:pt x="23433" y="8806"/>
                </a:lnTo>
                <a:lnTo>
                  <a:pt x="23320" y="8901"/>
                </a:lnTo>
                <a:lnTo>
                  <a:pt x="23244" y="8995"/>
                </a:lnTo>
                <a:lnTo>
                  <a:pt x="23188" y="9127"/>
                </a:lnTo>
                <a:lnTo>
                  <a:pt x="22621" y="9203"/>
                </a:lnTo>
                <a:lnTo>
                  <a:pt x="22054" y="9260"/>
                </a:lnTo>
                <a:lnTo>
                  <a:pt x="21506" y="9297"/>
                </a:lnTo>
                <a:lnTo>
                  <a:pt x="20939" y="9335"/>
                </a:lnTo>
                <a:lnTo>
                  <a:pt x="20372" y="9354"/>
                </a:lnTo>
                <a:lnTo>
                  <a:pt x="19257" y="9354"/>
                </a:lnTo>
                <a:lnTo>
                  <a:pt x="18709" y="9335"/>
                </a:lnTo>
                <a:lnTo>
                  <a:pt x="18728" y="9014"/>
                </a:lnTo>
                <a:lnTo>
                  <a:pt x="18747" y="8693"/>
                </a:lnTo>
                <a:lnTo>
                  <a:pt x="18709" y="8371"/>
                </a:lnTo>
                <a:lnTo>
                  <a:pt x="18652" y="8050"/>
                </a:lnTo>
                <a:lnTo>
                  <a:pt x="18558" y="7748"/>
                </a:lnTo>
                <a:lnTo>
                  <a:pt x="18444" y="7446"/>
                </a:lnTo>
                <a:lnTo>
                  <a:pt x="18274" y="7162"/>
                </a:lnTo>
                <a:lnTo>
                  <a:pt x="18085" y="6916"/>
                </a:lnTo>
                <a:lnTo>
                  <a:pt x="17953" y="6765"/>
                </a:lnTo>
                <a:lnTo>
                  <a:pt x="17802" y="6652"/>
                </a:lnTo>
                <a:lnTo>
                  <a:pt x="17651" y="6576"/>
                </a:lnTo>
                <a:lnTo>
                  <a:pt x="17481" y="6501"/>
                </a:lnTo>
                <a:lnTo>
                  <a:pt x="17329" y="6463"/>
                </a:lnTo>
                <a:lnTo>
                  <a:pt x="17178" y="6444"/>
                </a:lnTo>
                <a:lnTo>
                  <a:pt x="17008" y="6463"/>
                </a:lnTo>
                <a:lnTo>
                  <a:pt x="16857" y="6501"/>
                </a:lnTo>
                <a:lnTo>
                  <a:pt x="16725" y="6538"/>
                </a:lnTo>
                <a:lnTo>
                  <a:pt x="16592" y="6614"/>
                </a:lnTo>
                <a:lnTo>
                  <a:pt x="16460" y="6727"/>
                </a:lnTo>
                <a:lnTo>
                  <a:pt x="16347" y="6841"/>
                </a:lnTo>
                <a:lnTo>
                  <a:pt x="16233" y="6973"/>
                </a:lnTo>
                <a:lnTo>
                  <a:pt x="16158" y="7124"/>
                </a:lnTo>
                <a:lnTo>
                  <a:pt x="16082" y="7313"/>
                </a:lnTo>
                <a:lnTo>
                  <a:pt x="16044" y="7502"/>
                </a:lnTo>
                <a:lnTo>
                  <a:pt x="16026" y="7729"/>
                </a:lnTo>
                <a:lnTo>
                  <a:pt x="16026" y="7937"/>
                </a:lnTo>
                <a:lnTo>
                  <a:pt x="16044" y="8145"/>
                </a:lnTo>
                <a:lnTo>
                  <a:pt x="16101" y="8353"/>
                </a:lnTo>
                <a:lnTo>
                  <a:pt x="16177" y="8560"/>
                </a:lnTo>
                <a:lnTo>
                  <a:pt x="16271" y="8749"/>
                </a:lnTo>
                <a:lnTo>
                  <a:pt x="16385" y="8938"/>
                </a:lnTo>
                <a:lnTo>
                  <a:pt x="16517" y="9127"/>
                </a:lnTo>
                <a:lnTo>
                  <a:pt x="15969" y="9033"/>
                </a:lnTo>
                <a:lnTo>
                  <a:pt x="15402" y="8938"/>
                </a:lnTo>
                <a:lnTo>
                  <a:pt x="14835" y="8825"/>
                </a:lnTo>
                <a:lnTo>
                  <a:pt x="14287" y="8693"/>
                </a:lnTo>
                <a:lnTo>
                  <a:pt x="14268" y="8315"/>
                </a:lnTo>
                <a:lnTo>
                  <a:pt x="14211" y="7937"/>
                </a:lnTo>
                <a:lnTo>
                  <a:pt x="14155" y="7559"/>
                </a:lnTo>
                <a:lnTo>
                  <a:pt x="14041" y="7200"/>
                </a:lnTo>
                <a:lnTo>
                  <a:pt x="13928" y="6841"/>
                </a:lnTo>
                <a:lnTo>
                  <a:pt x="13777" y="6482"/>
                </a:lnTo>
                <a:lnTo>
                  <a:pt x="13607" y="6142"/>
                </a:lnTo>
                <a:lnTo>
                  <a:pt x="13399" y="5801"/>
                </a:lnTo>
                <a:lnTo>
                  <a:pt x="13304" y="5688"/>
                </a:lnTo>
                <a:lnTo>
                  <a:pt x="13172" y="5575"/>
                </a:lnTo>
                <a:lnTo>
                  <a:pt x="13040" y="5499"/>
                </a:lnTo>
                <a:lnTo>
                  <a:pt x="12889" y="5461"/>
                </a:lnTo>
                <a:lnTo>
                  <a:pt x="12719" y="5461"/>
                </a:lnTo>
                <a:lnTo>
                  <a:pt x="12567" y="5480"/>
                </a:lnTo>
                <a:lnTo>
                  <a:pt x="12511" y="5499"/>
                </a:lnTo>
                <a:lnTo>
                  <a:pt x="12435" y="5537"/>
                </a:lnTo>
                <a:lnTo>
                  <a:pt x="12360" y="5594"/>
                </a:lnTo>
                <a:lnTo>
                  <a:pt x="12303" y="5650"/>
                </a:lnTo>
                <a:lnTo>
                  <a:pt x="12114" y="5915"/>
                </a:lnTo>
                <a:lnTo>
                  <a:pt x="11963" y="6198"/>
                </a:lnTo>
                <a:lnTo>
                  <a:pt x="11849" y="6501"/>
                </a:lnTo>
                <a:lnTo>
                  <a:pt x="11774" y="6784"/>
                </a:lnTo>
                <a:lnTo>
                  <a:pt x="11736" y="7086"/>
                </a:lnTo>
                <a:lnTo>
                  <a:pt x="11736" y="7389"/>
                </a:lnTo>
                <a:lnTo>
                  <a:pt x="11774" y="7691"/>
                </a:lnTo>
                <a:lnTo>
                  <a:pt x="11849" y="7975"/>
                </a:lnTo>
                <a:lnTo>
                  <a:pt x="11849" y="7975"/>
                </a:lnTo>
                <a:lnTo>
                  <a:pt x="11245" y="7748"/>
                </a:lnTo>
                <a:lnTo>
                  <a:pt x="10621" y="7502"/>
                </a:lnTo>
                <a:lnTo>
                  <a:pt x="10016" y="7257"/>
                </a:lnTo>
                <a:lnTo>
                  <a:pt x="9412" y="6973"/>
                </a:lnTo>
                <a:lnTo>
                  <a:pt x="9506" y="6727"/>
                </a:lnTo>
                <a:lnTo>
                  <a:pt x="9582" y="6463"/>
                </a:lnTo>
                <a:lnTo>
                  <a:pt x="9638" y="6179"/>
                </a:lnTo>
                <a:lnTo>
                  <a:pt x="9676" y="5896"/>
                </a:lnTo>
                <a:lnTo>
                  <a:pt x="9695" y="5631"/>
                </a:lnTo>
                <a:lnTo>
                  <a:pt x="9676" y="5348"/>
                </a:lnTo>
                <a:lnTo>
                  <a:pt x="9676" y="5083"/>
                </a:lnTo>
                <a:lnTo>
                  <a:pt x="9638" y="4838"/>
                </a:lnTo>
                <a:lnTo>
                  <a:pt x="9601" y="4630"/>
                </a:lnTo>
                <a:lnTo>
                  <a:pt x="9563" y="4441"/>
                </a:lnTo>
                <a:lnTo>
                  <a:pt x="9487" y="4252"/>
                </a:lnTo>
                <a:lnTo>
                  <a:pt x="9412" y="4063"/>
                </a:lnTo>
                <a:lnTo>
                  <a:pt x="9317" y="3893"/>
                </a:lnTo>
                <a:lnTo>
                  <a:pt x="9204" y="3742"/>
                </a:lnTo>
                <a:lnTo>
                  <a:pt x="9071" y="3591"/>
                </a:lnTo>
                <a:lnTo>
                  <a:pt x="8939" y="3477"/>
                </a:lnTo>
                <a:lnTo>
                  <a:pt x="8788" y="3364"/>
                </a:lnTo>
                <a:lnTo>
                  <a:pt x="8637" y="3288"/>
                </a:lnTo>
                <a:lnTo>
                  <a:pt x="8467" y="3250"/>
                </a:lnTo>
                <a:lnTo>
                  <a:pt x="8297" y="3231"/>
                </a:lnTo>
                <a:lnTo>
                  <a:pt x="8108" y="3231"/>
                </a:lnTo>
                <a:lnTo>
                  <a:pt x="7900" y="3269"/>
                </a:lnTo>
                <a:lnTo>
                  <a:pt x="7711" y="3364"/>
                </a:lnTo>
                <a:lnTo>
                  <a:pt x="7484" y="3477"/>
                </a:lnTo>
                <a:lnTo>
                  <a:pt x="7352" y="3572"/>
                </a:lnTo>
                <a:lnTo>
                  <a:pt x="7220" y="3685"/>
                </a:lnTo>
                <a:lnTo>
                  <a:pt x="7106" y="3798"/>
                </a:lnTo>
                <a:lnTo>
                  <a:pt x="7012" y="3912"/>
                </a:lnTo>
                <a:lnTo>
                  <a:pt x="6936" y="4044"/>
                </a:lnTo>
                <a:lnTo>
                  <a:pt x="6879" y="4176"/>
                </a:lnTo>
                <a:lnTo>
                  <a:pt x="6823" y="4309"/>
                </a:lnTo>
                <a:lnTo>
                  <a:pt x="6785" y="4441"/>
                </a:lnTo>
                <a:lnTo>
                  <a:pt x="6766" y="4592"/>
                </a:lnTo>
                <a:lnTo>
                  <a:pt x="6766" y="4743"/>
                </a:lnTo>
                <a:lnTo>
                  <a:pt x="6766" y="4876"/>
                </a:lnTo>
                <a:lnTo>
                  <a:pt x="6785" y="5027"/>
                </a:lnTo>
                <a:lnTo>
                  <a:pt x="6842" y="5329"/>
                </a:lnTo>
                <a:lnTo>
                  <a:pt x="6955" y="5613"/>
                </a:lnTo>
                <a:lnTo>
                  <a:pt x="6955" y="5613"/>
                </a:lnTo>
                <a:lnTo>
                  <a:pt x="6218" y="5140"/>
                </a:lnTo>
                <a:lnTo>
                  <a:pt x="5481" y="4649"/>
                </a:lnTo>
                <a:lnTo>
                  <a:pt x="4782" y="4120"/>
                </a:lnTo>
                <a:lnTo>
                  <a:pt x="4083" y="3572"/>
                </a:lnTo>
                <a:lnTo>
                  <a:pt x="4064" y="3439"/>
                </a:lnTo>
                <a:lnTo>
                  <a:pt x="4007" y="3288"/>
                </a:lnTo>
                <a:lnTo>
                  <a:pt x="3742" y="2816"/>
                </a:lnTo>
                <a:lnTo>
                  <a:pt x="3440" y="2362"/>
                </a:lnTo>
                <a:lnTo>
                  <a:pt x="3119" y="1928"/>
                </a:lnTo>
                <a:lnTo>
                  <a:pt x="2760" y="1531"/>
                </a:lnTo>
                <a:lnTo>
                  <a:pt x="2382" y="1134"/>
                </a:lnTo>
                <a:lnTo>
                  <a:pt x="1985" y="775"/>
                </a:lnTo>
                <a:lnTo>
                  <a:pt x="1569" y="416"/>
                </a:lnTo>
                <a:lnTo>
                  <a:pt x="1135" y="95"/>
                </a:lnTo>
                <a:lnTo>
                  <a:pt x="1021" y="38"/>
                </a:lnTo>
                <a:lnTo>
                  <a:pt x="889" y="19"/>
                </a:lnTo>
                <a:lnTo>
                  <a:pt x="75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4" name="Google Shape;3354;p45"/>
          <p:cNvSpPr/>
          <p:nvPr/>
        </p:nvSpPr>
        <p:spPr>
          <a:xfrm>
            <a:off x="4128625" y="4672800"/>
            <a:ext cx="522525" cy="510250"/>
          </a:xfrm>
          <a:custGeom>
            <a:rect b="b" l="l" r="r" t="t"/>
            <a:pathLst>
              <a:path extrusionOk="0" h="20410" w="20901">
                <a:moveTo>
                  <a:pt x="13871" y="984"/>
                </a:moveTo>
                <a:lnTo>
                  <a:pt x="13701" y="1305"/>
                </a:lnTo>
                <a:lnTo>
                  <a:pt x="13569" y="1380"/>
                </a:lnTo>
                <a:lnTo>
                  <a:pt x="13456" y="1475"/>
                </a:lnTo>
                <a:lnTo>
                  <a:pt x="13361" y="1588"/>
                </a:lnTo>
                <a:lnTo>
                  <a:pt x="13285" y="1721"/>
                </a:lnTo>
                <a:lnTo>
                  <a:pt x="13248" y="1853"/>
                </a:lnTo>
                <a:lnTo>
                  <a:pt x="13210" y="2004"/>
                </a:lnTo>
                <a:lnTo>
                  <a:pt x="13210" y="2155"/>
                </a:lnTo>
                <a:lnTo>
                  <a:pt x="13229" y="2288"/>
                </a:lnTo>
                <a:lnTo>
                  <a:pt x="12851" y="3157"/>
                </a:lnTo>
                <a:lnTo>
                  <a:pt x="12511" y="4064"/>
                </a:lnTo>
                <a:lnTo>
                  <a:pt x="12208" y="4971"/>
                </a:lnTo>
                <a:lnTo>
                  <a:pt x="11925" y="5897"/>
                </a:lnTo>
                <a:lnTo>
                  <a:pt x="11660" y="6823"/>
                </a:lnTo>
                <a:lnTo>
                  <a:pt x="11396" y="7749"/>
                </a:lnTo>
                <a:lnTo>
                  <a:pt x="10904" y="9544"/>
                </a:lnTo>
                <a:lnTo>
                  <a:pt x="10375" y="11358"/>
                </a:lnTo>
                <a:lnTo>
                  <a:pt x="9922" y="11566"/>
                </a:lnTo>
                <a:lnTo>
                  <a:pt x="9468" y="11812"/>
                </a:lnTo>
                <a:lnTo>
                  <a:pt x="9015" y="12095"/>
                </a:lnTo>
                <a:lnTo>
                  <a:pt x="8580" y="12379"/>
                </a:lnTo>
                <a:lnTo>
                  <a:pt x="7730" y="12964"/>
                </a:lnTo>
                <a:lnTo>
                  <a:pt x="7295" y="13248"/>
                </a:lnTo>
                <a:lnTo>
                  <a:pt x="6860" y="13531"/>
                </a:lnTo>
                <a:lnTo>
                  <a:pt x="5027" y="14665"/>
                </a:lnTo>
                <a:lnTo>
                  <a:pt x="4120" y="15232"/>
                </a:lnTo>
                <a:lnTo>
                  <a:pt x="3232" y="15818"/>
                </a:lnTo>
                <a:lnTo>
                  <a:pt x="2873" y="15364"/>
                </a:lnTo>
                <a:lnTo>
                  <a:pt x="2571" y="14892"/>
                </a:lnTo>
                <a:lnTo>
                  <a:pt x="2287" y="14401"/>
                </a:lnTo>
                <a:lnTo>
                  <a:pt x="2061" y="13890"/>
                </a:lnTo>
                <a:lnTo>
                  <a:pt x="1872" y="13361"/>
                </a:lnTo>
                <a:lnTo>
                  <a:pt x="1739" y="12832"/>
                </a:lnTo>
                <a:lnTo>
                  <a:pt x="1626" y="12265"/>
                </a:lnTo>
                <a:lnTo>
                  <a:pt x="1569" y="11698"/>
                </a:lnTo>
                <a:lnTo>
                  <a:pt x="1550" y="11131"/>
                </a:lnTo>
                <a:lnTo>
                  <a:pt x="1569" y="10546"/>
                </a:lnTo>
                <a:lnTo>
                  <a:pt x="1645" y="9960"/>
                </a:lnTo>
                <a:lnTo>
                  <a:pt x="1758" y="9374"/>
                </a:lnTo>
                <a:lnTo>
                  <a:pt x="1909" y="8788"/>
                </a:lnTo>
                <a:lnTo>
                  <a:pt x="2136" y="8202"/>
                </a:lnTo>
                <a:lnTo>
                  <a:pt x="2382" y="7616"/>
                </a:lnTo>
                <a:lnTo>
                  <a:pt x="2533" y="7314"/>
                </a:lnTo>
                <a:lnTo>
                  <a:pt x="2684" y="7031"/>
                </a:lnTo>
                <a:lnTo>
                  <a:pt x="2911" y="6653"/>
                </a:lnTo>
                <a:lnTo>
                  <a:pt x="3157" y="6275"/>
                </a:lnTo>
                <a:lnTo>
                  <a:pt x="3402" y="5916"/>
                </a:lnTo>
                <a:lnTo>
                  <a:pt x="3667" y="5576"/>
                </a:lnTo>
                <a:lnTo>
                  <a:pt x="3931" y="5254"/>
                </a:lnTo>
                <a:lnTo>
                  <a:pt x="4215" y="4952"/>
                </a:lnTo>
                <a:lnTo>
                  <a:pt x="4517" y="4669"/>
                </a:lnTo>
                <a:lnTo>
                  <a:pt x="4820" y="4385"/>
                </a:lnTo>
                <a:lnTo>
                  <a:pt x="5122" y="4121"/>
                </a:lnTo>
                <a:lnTo>
                  <a:pt x="5443" y="3875"/>
                </a:lnTo>
                <a:lnTo>
                  <a:pt x="5764" y="3629"/>
                </a:lnTo>
                <a:lnTo>
                  <a:pt x="6105" y="3402"/>
                </a:lnTo>
                <a:lnTo>
                  <a:pt x="6445" y="3195"/>
                </a:lnTo>
                <a:lnTo>
                  <a:pt x="6785" y="3006"/>
                </a:lnTo>
                <a:lnTo>
                  <a:pt x="7144" y="2817"/>
                </a:lnTo>
                <a:lnTo>
                  <a:pt x="7503" y="2628"/>
                </a:lnTo>
                <a:lnTo>
                  <a:pt x="7881" y="2476"/>
                </a:lnTo>
                <a:lnTo>
                  <a:pt x="8240" y="2306"/>
                </a:lnTo>
                <a:lnTo>
                  <a:pt x="9015" y="2023"/>
                </a:lnTo>
                <a:lnTo>
                  <a:pt x="9790" y="1777"/>
                </a:lnTo>
                <a:lnTo>
                  <a:pt x="10583" y="1569"/>
                </a:lnTo>
                <a:lnTo>
                  <a:pt x="11396" y="1380"/>
                </a:lnTo>
                <a:lnTo>
                  <a:pt x="12208" y="1229"/>
                </a:lnTo>
                <a:lnTo>
                  <a:pt x="13040" y="1097"/>
                </a:lnTo>
                <a:lnTo>
                  <a:pt x="13871" y="984"/>
                </a:lnTo>
                <a:close/>
                <a:moveTo>
                  <a:pt x="14476" y="3043"/>
                </a:moveTo>
                <a:lnTo>
                  <a:pt x="14911" y="3195"/>
                </a:lnTo>
                <a:lnTo>
                  <a:pt x="15307" y="3384"/>
                </a:lnTo>
                <a:lnTo>
                  <a:pt x="15704" y="3591"/>
                </a:lnTo>
                <a:lnTo>
                  <a:pt x="16082" y="3818"/>
                </a:lnTo>
                <a:lnTo>
                  <a:pt x="16422" y="4064"/>
                </a:lnTo>
                <a:lnTo>
                  <a:pt x="16763" y="4328"/>
                </a:lnTo>
                <a:lnTo>
                  <a:pt x="17065" y="4612"/>
                </a:lnTo>
                <a:lnTo>
                  <a:pt x="17367" y="4914"/>
                </a:lnTo>
                <a:lnTo>
                  <a:pt x="17632" y="5235"/>
                </a:lnTo>
                <a:lnTo>
                  <a:pt x="17877" y="5557"/>
                </a:lnTo>
                <a:lnTo>
                  <a:pt x="18104" y="5897"/>
                </a:lnTo>
                <a:lnTo>
                  <a:pt x="18331" y="6256"/>
                </a:lnTo>
                <a:lnTo>
                  <a:pt x="18501" y="6615"/>
                </a:lnTo>
                <a:lnTo>
                  <a:pt x="18671" y="6993"/>
                </a:lnTo>
                <a:lnTo>
                  <a:pt x="18822" y="7371"/>
                </a:lnTo>
                <a:lnTo>
                  <a:pt x="18955" y="7768"/>
                </a:lnTo>
                <a:lnTo>
                  <a:pt x="19049" y="8183"/>
                </a:lnTo>
                <a:lnTo>
                  <a:pt x="19125" y="8580"/>
                </a:lnTo>
                <a:lnTo>
                  <a:pt x="19200" y="8996"/>
                </a:lnTo>
                <a:lnTo>
                  <a:pt x="19238" y="9412"/>
                </a:lnTo>
                <a:lnTo>
                  <a:pt x="19238" y="9846"/>
                </a:lnTo>
                <a:lnTo>
                  <a:pt x="19238" y="10262"/>
                </a:lnTo>
                <a:lnTo>
                  <a:pt x="19219" y="10697"/>
                </a:lnTo>
                <a:lnTo>
                  <a:pt x="19162" y="11112"/>
                </a:lnTo>
                <a:lnTo>
                  <a:pt x="19087" y="11547"/>
                </a:lnTo>
                <a:lnTo>
                  <a:pt x="18992" y="11963"/>
                </a:lnTo>
                <a:lnTo>
                  <a:pt x="18879" y="12397"/>
                </a:lnTo>
                <a:lnTo>
                  <a:pt x="18728" y="12813"/>
                </a:lnTo>
                <a:lnTo>
                  <a:pt x="18558" y="13229"/>
                </a:lnTo>
                <a:lnTo>
                  <a:pt x="18369" y="13645"/>
                </a:lnTo>
                <a:lnTo>
                  <a:pt x="18161" y="14042"/>
                </a:lnTo>
                <a:lnTo>
                  <a:pt x="17934" y="14457"/>
                </a:lnTo>
                <a:lnTo>
                  <a:pt x="17688" y="14816"/>
                </a:lnTo>
                <a:lnTo>
                  <a:pt x="17424" y="15175"/>
                </a:lnTo>
                <a:lnTo>
                  <a:pt x="17159" y="15515"/>
                </a:lnTo>
                <a:lnTo>
                  <a:pt x="16857" y="15837"/>
                </a:lnTo>
                <a:lnTo>
                  <a:pt x="16555" y="16158"/>
                </a:lnTo>
                <a:lnTo>
                  <a:pt x="16252" y="16441"/>
                </a:lnTo>
                <a:lnTo>
                  <a:pt x="15931" y="16725"/>
                </a:lnTo>
                <a:lnTo>
                  <a:pt x="15591" y="16989"/>
                </a:lnTo>
                <a:lnTo>
                  <a:pt x="14778" y="15667"/>
                </a:lnTo>
                <a:lnTo>
                  <a:pt x="14363" y="14986"/>
                </a:lnTo>
                <a:lnTo>
                  <a:pt x="13947" y="14306"/>
                </a:lnTo>
                <a:lnTo>
                  <a:pt x="13512" y="13645"/>
                </a:lnTo>
                <a:lnTo>
                  <a:pt x="13059" y="13002"/>
                </a:lnTo>
                <a:lnTo>
                  <a:pt x="12586" y="12397"/>
                </a:lnTo>
                <a:lnTo>
                  <a:pt x="12341" y="12114"/>
                </a:lnTo>
                <a:lnTo>
                  <a:pt x="12076" y="11849"/>
                </a:lnTo>
                <a:lnTo>
                  <a:pt x="12360" y="10697"/>
                </a:lnTo>
                <a:lnTo>
                  <a:pt x="12643" y="9563"/>
                </a:lnTo>
                <a:lnTo>
                  <a:pt x="12870" y="8769"/>
                </a:lnTo>
                <a:lnTo>
                  <a:pt x="13097" y="7957"/>
                </a:lnTo>
                <a:lnTo>
                  <a:pt x="13588" y="6331"/>
                </a:lnTo>
                <a:lnTo>
                  <a:pt x="13833" y="5500"/>
                </a:lnTo>
                <a:lnTo>
                  <a:pt x="14060" y="4687"/>
                </a:lnTo>
                <a:lnTo>
                  <a:pt x="14287" y="3856"/>
                </a:lnTo>
                <a:lnTo>
                  <a:pt x="14476" y="3043"/>
                </a:lnTo>
                <a:close/>
                <a:moveTo>
                  <a:pt x="9808" y="13380"/>
                </a:moveTo>
                <a:lnTo>
                  <a:pt x="9449" y="14722"/>
                </a:lnTo>
                <a:lnTo>
                  <a:pt x="9298" y="15402"/>
                </a:lnTo>
                <a:lnTo>
                  <a:pt x="9147" y="16063"/>
                </a:lnTo>
                <a:lnTo>
                  <a:pt x="9015" y="16744"/>
                </a:lnTo>
                <a:lnTo>
                  <a:pt x="8901" y="17405"/>
                </a:lnTo>
                <a:lnTo>
                  <a:pt x="8807" y="18085"/>
                </a:lnTo>
                <a:lnTo>
                  <a:pt x="8731" y="18747"/>
                </a:lnTo>
                <a:lnTo>
                  <a:pt x="8297" y="18690"/>
                </a:lnTo>
                <a:lnTo>
                  <a:pt x="7881" y="18596"/>
                </a:lnTo>
                <a:lnTo>
                  <a:pt x="7446" y="18482"/>
                </a:lnTo>
                <a:lnTo>
                  <a:pt x="7012" y="18350"/>
                </a:lnTo>
                <a:lnTo>
                  <a:pt x="6558" y="18199"/>
                </a:lnTo>
                <a:lnTo>
                  <a:pt x="6123" y="18010"/>
                </a:lnTo>
                <a:lnTo>
                  <a:pt x="5708" y="17802"/>
                </a:lnTo>
                <a:lnTo>
                  <a:pt x="5311" y="17594"/>
                </a:lnTo>
                <a:lnTo>
                  <a:pt x="4933" y="17348"/>
                </a:lnTo>
                <a:lnTo>
                  <a:pt x="4574" y="17103"/>
                </a:lnTo>
                <a:lnTo>
                  <a:pt x="4234" y="16838"/>
                </a:lnTo>
                <a:lnTo>
                  <a:pt x="3913" y="16555"/>
                </a:lnTo>
                <a:lnTo>
                  <a:pt x="4593" y="16158"/>
                </a:lnTo>
                <a:lnTo>
                  <a:pt x="5273" y="15742"/>
                </a:lnTo>
                <a:lnTo>
                  <a:pt x="6615" y="14930"/>
                </a:lnTo>
                <a:lnTo>
                  <a:pt x="7295" y="14533"/>
                </a:lnTo>
                <a:lnTo>
                  <a:pt x="7994" y="14174"/>
                </a:lnTo>
                <a:lnTo>
                  <a:pt x="8693" y="13834"/>
                </a:lnTo>
                <a:lnTo>
                  <a:pt x="9034" y="13664"/>
                </a:lnTo>
                <a:lnTo>
                  <a:pt x="9393" y="13512"/>
                </a:lnTo>
                <a:lnTo>
                  <a:pt x="9601" y="13437"/>
                </a:lnTo>
                <a:lnTo>
                  <a:pt x="9808" y="13380"/>
                </a:lnTo>
                <a:close/>
                <a:moveTo>
                  <a:pt x="11604" y="13985"/>
                </a:moveTo>
                <a:lnTo>
                  <a:pt x="11887" y="14382"/>
                </a:lnTo>
                <a:lnTo>
                  <a:pt x="12208" y="14892"/>
                </a:lnTo>
                <a:lnTo>
                  <a:pt x="13815" y="17405"/>
                </a:lnTo>
                <a:lnTo>
                  <a:pt x="13777" y="17537"/>
                </a:lnTo>
                <a:lnTo>
                  <a:pt x="13758" y="17689"/>
                </a:lnTo>
                <a:lnTo>
                  <a:pt x="13796" y="17840"/>
                </a:lnTo>
                <a:lnTo>
                  <a:pt x="13871" y="17991"/>
                </a:lnTo>
                <a:lnTo>
                  <a:pt x="13437" y="18180"/>
                </a:lnTo>
                <a:lnTo>
                  <a:pt x="13002" y="18331"/>
                </a:lnTo>
                <a:lnTo>
                  <a:pt x="12567" y="18482"/>
                </a:lnTo>
                <a:lnTo>
                  <a:pt x="12114" y="18596"/>
                </a:lnTo>
                <a:lnTo>
                  <a:pt x="11660" y="18690"/>
                </a:lnTo>
                <a:lnTo>
                  <a:pt x="11188" y="18766"/>
                </a:lnTo>
                <a:lnTo>
                  <a:pt x="10734" y="18804"/>
                </a:lnTo>
                <a:lnTo>
                  <a:pt x="10262" y="18841"/>
                </a:lnTo>
                <a:lnTo>
                  <a:pt x="10470" y="18237"/>
                </a:lnTo>
                <a:lnTo>
                  <a:pt x="10659" y="17651"/>
                </a:lnTo>
                <a:lnTo>
                  <a:pt x="10829" y="17046"/>
                </a:lnTo>
                <a:lnTo>
                  <a:pt x="10999" y="16441"/>
                </a:lnTo>
                <a:lnTo>
                  <a:pt x="11301" y="15213"/>
                </a:lnTo>
                <a:lnTo>
                  <a:pt x="11604" y="13985"/>
                </a:lnTo>
                <a:close/>
                <a:moveTo>
                  <a:pt x="12189" y="1"/>
                </a:moveTo>
                <a:lnTo>
                  <a:pt x="11660" y="39"/>
                </a:lnTo>
                <a:lnTo>
                  <a:pt x="11131" y="95"/>
                </a:lnTo>
                <a:lnTo>
                  <a:pt x="10602" y="171"/>
                </a:lnTo>
                <a:lnTo>
                  <a:pt x="10073" y="266"/>
                </a:lnTo>
                <a:lnTo>
                  <a:pt x="9563" y="379"/>
                </a:lnTo>
                <a:lnTo>
                  <a:pt x="9034" y="511"/>
                </a:lnTo>
                <a:lnTo>
                  <a:pt x="8542" y="662"/>
                </a:lnTo>
                <a:lnTo>
                  <a:pt x="8032" y="851"/>
                </a:lnTo>
                <a:lnTo>
                  <a:pt x="7541" y="1040"/>
                </a:lnTo>
                <a:lnTo>
                  <a:pt x="7049" y="1248"/>
                </a:lnTo>
                <a:lnTo>
                  <a:pt x="6577" y="1475"/>
                </a:lnTo>
                <a:lnTo>
                  <a:pt x="6105" y="1739"/>
                </a:lnTo>
                <a:lnTo>
                  <a:pt x="5651" y="2004"/>
                </a:lnTo>
                <a:lnTo>
                  <a:pt x="5198" y="2288"/>
                </a:lnTo>
                <a:lnTo>
                  <a:pt x="4763" y="2590"/>
                </a:lnTo>
                <a:lnTo>
                  <a:pt x="4347" y="2911"/>
                </a:lnTo>
                <a:lnTo>
                  <a:pt x="3950" y="3251"/>
                </a:lnTo>
                <a:lnTo>
                  <a:pt x="3553" y="3591"/>
                </a:lnTo>
                <a:lnTo>
                  <a:pt x="3176" y="3969"/>
                </a:lnTo>
                <a:lnTo>
                  <a:pt x="2816" y="4347"/>
                </a:lnTo>
                <a:lnTo>
                  <a:pt x="2476" y="4763"/>
                </a:lnTo>
                <a:lnTo>
                  <a:pt x="2136" y="5179"/>
                </a:lnTo>
                <a:lnTo>
                  <a:pt x="1834" y="5613"/>
                </a:lnTo>
                <a:lnTo>
                  <a:pt x="1550" y="6048"/>
                </a:lnTo>
                <a:lnTo>
                  <a:pt x="1286" y="6520"/>
                </a:lnTo>
                <a:lnTo>
                  <a:pt x="1021" y="6993"/>
                </a:lnTo>
                <a:lnTo>
                  <a:pt x="795" y="7484"/>
                </a:lnTo>
                <a:lnTo>
                  <a:pt x="549" y="8127"/>
                </a:lnTo>
                <a:lnTo>
                  <a:pt x="341" y="8750"/>
                </a:lnTo>
                <a:lnTo>
                  <a:pt x="190" y="9393"/>
                </a:lnTo>
                <a:lnTo>
                  <a:pt x="76" y="10016"/>
                </a:lnTo>
                <a:lnTo>
                  <a:pt x="20" y="10640"/>
                </a:lnTo>
                <a:lnTo>
                  <a:pt x="1" y="11264"/>
                </a:lnTo>
                <a:lnTo>
                  <a:pt x="20" y="11868"/>
                </a:lnTo>
                <a:lnTo>
                  <a:pt x="76" y="12473"/>
                </a:lnTo>
                <a:lnTo>
                  <a:pt x="190" y="13059"/>
                </a:lnTo>
                <a:lnTo>
                  <a:pt x="322" y="13626"/>
                </a:lnTo>
                <a:lnTo>
                  <a:pt x="511" y="14193"/>
                </a:lnTo>
                <a:lnTo>
                  <a:pt x="738" y="14741"/>
                </a:lnTo>
                <a:lnTo>
                  <a:pt x="983" y="15270"/>
                </a:lnTo>
                <a:lnTo>
                  <a:pt x="1286" y="15780"/>
                </a:lnTo>
                <a:lnTo>
                  <a:pt x="1607" y="16290"/>
                </a:lnTo>
                <a:lnTo>
                  <a:pt x="1985" y="16763"/>
                </a:lnTo>
                <a:lnTo>
                  <a:pt x="1928" y="16876"/>
                </a:lnTo>
                <a:lnTo>
                  <a:pt x="1909" y="16989"/>
                </a:lnTo>
                <a:lnTo>
                  <a:pt x="1947" y="17103"/>
                </a:lnTo>
                <a:lnTo>
                  <a:pt x="2004" y="17197"/>
                </a:lnTo>
                <a:lnTo>
                  <a:pt x="2080" y="17273"/>
                </a:lnTo>
                <a:lnTo>
                  <a:pt x="2193" y="17311"/>
                </a:lnTo>
                <a:lnTo>
                  <a:pt x="2306" y="17330"/>
                </a:lnTo>
                <a:lnTo>
                  <a:pt x="2457" y="17292"/>
                </a:lnTo>
                <a:lnTo>
                  <a:pt x="2911" y="17726"/>
                </a:lnTo>
                <a:lnTo>
                  <a:pt x="3383" y="18142"/>
                </a:lnTo>
                <a:lnTo>
                  <a:pt x="3913" y="18520"/>
                </a:lnTo>
                <a:lnTo>
                  <a:pt x="4461" y="18879"/>
                </a:lnTo>
                <a:lnTo>
                  <a:pt x="5027" y="19200"/>
                </a:lnTo>
                <a:lnTo>
                  <a:pt x="5632" y="19484"/>
                </a:lnTo>
                <a:lnTo>
                  <a:pt x="6275" y="19748"/>
                </a:lnTo>
                <a:lnTo>
                  <a:pt x="6936" y="19975"/>
                </a:lnTo>
                <a:lnTo>
                  <a:pt x="7484" y="20107"/>
                </a:lnTo>
                <a:lnTo>
                  <a:pt x="8032" y="20240"/>
                </a:lnTo>
                <a:lnTo>
                  <a:pt x="8580" y="20315"/>
                </a:lnTo>
                <a:lnTo>
                  <a:pt x="9128" y="20372"/>
                </a:lnTo>
                <a:lnTo>
                  <a:pt x="9676" y="20410"/>
                </a:lnTo>
                <a:lnTo>
                  <a:pt x="10224" y="20410"/>
                </a:lnTo>
                <a:lnTo>
                  <a:pt x="10753" y="20391"/>
                </a:lnTo>
                <a:lnTo>
                  <a:pt x="11301" y="20334"/>
                </a:lnTo>
                <a:lnTo>
                  <a:pt x="11830" y="20259"/>
                </a:lnTo>
                <a:lnTo>
                  <a:pt x="12360" y="20164"/>
                </a:lnTo>
                <a:lnTo>
                  <a:pt x="12889" y="20032"/>
                </a:lnTo>
                <a:lnTo>
                  <a:pt x="13418" y="19862"/>
                </a:lnTo>
                <a:lnTo>
                  <a:pt x="13909" y="19692"/>
                </a:lnTo>
                <a:lnTo>
                  <a:pt x="14419" y="19484"/>
                </a:lnTo>
                <a:lnTo>
                  <a:pt x="14911" y="19257"/>
                </a:lnTo>
                <a:lnTo>
                  <a:pt x="15383" y="19011"/>
                </a:lnTo>
                <a:lnTo>
                  <a:pt x="15496" y="18993"/>
                </a:lnTo>
                <a:lnTo>
                  <a:pt x="15610" y="18955"/>
                </a:lnTo>
                <a:lnTo>
                  <a:pt x="15723" y="18917"/>
                </a:lnTo>
                <a:lnTo>
                  <a:pt x="15837" y="18860"/>
                </a:lnTo>
                <a:lnTo>
                  <a:pt x="15931" y="18804"/>
                </a:lnTo>
                <a:lnTo>
                  <a:pt x="16007" y="18728"/>
                </a:lnTo>
                <a:lnTo>
                  <a:pt x="16082" y="18633"/>
                </a:lnTo>
                <a:lnTo>
                  <a:pt x="16139" y="18539"/>
                </a:lnTo>
                <a:lnTo>
                  <a:pt x="16441" y="18331"/>
                </a:lnTo>
                <a:lnTo>
                  <a:pt x="16744" y="18104"/>
                </a:lnTo>
                <a:lnTo>
                  <a:pt x="17046" y="17878"/>
                </a:lnTo>
                <a:lnTo>
                  <a:pt x="17329" y="17632"/>
                </a:lnTo>
                <a:lnTo>
                  <a:pt x="17594" y="17386"/>
                </a:lnTo>
                <a:lnTo>
                  <a:pt x="17859" y="17122"/>
                </a:lnTo>
                <a:lnTo>
                  <a:pt x="18123" y="16857"/>
                </a:lnTo>
                <a:lnTo>
                  <a:pt x="18369" y="16574"/>
                </a:lnTo>
                <a:lnTo>
                  <a:pt x="18614" y="16290"/>
                </a:lnTo>
                <a:lnTo>
                  <a:pt x="18841" y="15988"/>
                </a:lnTo>
                <a:lnTo>
                  <a:pt x="19068" y="15686"/>
                </a:lnTo>
                <a:lnTo>
                  <a:pt x="19276" y="15364"/>
                </a:lnTo>
                <a:lnTo>
                  <a:pt x="19484" y="15043"/>
                </a:lnTo>
                <a:lnTo>
                  <a:pt x="19673" y="14722"/>
                </a:lnTo>
                <a:lnTo>
                  <a:pt x="19862" y="14382"/>
                </a:lnTo>
                <a:lnTo>
                  <a:pt x="20013" y="14023"/>
                </a:lnTo>
                <a:lnTo>
                  <a:pt x="20221" y="13569"/>
                </a:lnTo>
                <a:lnTo>
                  <a:pt x="20391" y="13097"/>
                </a:lnTo>
                <a:lnTo>
                  <a:pt x="20542" y="12624"/>
                </a:lnTo>
                <a:lnTo>
                  <a:pt x="20655" y="12133"/>
                </a:lnTo>
                <a:lnTo>
                  <a:pt x="20750" y="11660"/>
                </a:lnTo>
                <a:lnTo>
                  <a:pt x="20825" y="11169"/>
                </a:lnTo>
                <a:lnTo>
                  <a:pt x="20882" y="10678"/>
                </a:lnTo>
                <a:lnTo>
                  <a:pt x="20901" y="10168"/>
                </a:lnTo>
                <a:lnTo>
                  <a:pt x="20901" y="9676"/>
                </a:lnTo>
                <a:lnTo>
                  <a:pt x="20882" y="9185"/>
                </a:lnTo>
                <a:lnTo>
                  <a:pt x="20844" y="8713"/>
                </a:lnTo>
                <a:lnTo>
                  <a:pt x="20769" y="8221"/>
                </a:lnTo>
                <a:lnTo>
                  <a:pt x="20693" y="7749"/>
                </a:lnTo>
                <a:lnTo>
                  <a:pt x="20561" y="7276"/>
                </a:lnTo>
                <a:lnTo>
                  <a:pt x="20429" y="6804"/>
                </a:lnTo>
                <a:lnTo>
                  <a:pt x="20277" y="6350"/>
                </a:lnTo>
                <a:lnTo>
                  <a:pt x="20088" y="5897"/>
                </a:lnTo>
                <a:lnTo>
                  <a:pt x="19881" y="5462"/>
                </a:lnTo>
                <a:lnTo>
                  <a:pt x="19654" y="5046"/>
                </a:lnTo>
                <a:lnTo>
                  <a:pt x="19408" y="4650"/>
                </a:lnTo>
                <a:lnTo>
                  <a:pt x="19144" y="4253"/>
                </a:lnTo>
                <a:lnTo>
                  <a:pt x="18860" y="3875"/>
                </a:lnTo>
                <a:lnTo>
                  <a:pt x="18539" y="3516"/>
                </a:lnTo>
                <a:lnTo>
                  <a:pt x="18199" y="3195"/>
                </a:lnTo>
                <a:lnTo>
                  <a:pt x="17840" y="2873"/>
                </a:lnTo>
                <a:lnTo>
                  <a:pt x="17462" y="2571"/>
                </a:lnTo>
                <a:lnTo>
                  <a:pt x="17065" y="2306"/>
                </a:lnTo>
                <a:lnTo>
                  <a:pt x="16649" y="2061"/>
                </a:lnTo>
                <a:lnTo>
                  <a:pt x="16196" y="1834"/>
                </a:lnTo>
                <a:lnTo>
                  <a:pt x="15742" y="1645"/>
                </a:lnTo>
                <a:lnTo>
                  <a:pt x="15251" y="1475"/>
                </a:lnTo>
                <a:lnTo>
                  <a:pt x="14759" y="1343"/>
                </a:lnTo>
                <a:lnTo>
                  <a:pt x="14816" y="870"/>
                </a:lnTo>
                <a:lnTo>
                  <a:pt x="14930" y="814"/>
                </a:lnTo>
                <a:lnTo>
                  <a:pt x="15005" y="719"/>
                </a:lnTo>
                <a:lnTo>
                  <a:pt x="15062" y="606"/>
                </a:lnTo>
                <a:lnTo>
                  <a:pt x="15100" y="492"/>
                </a:lnTo>
                <a:lnTo>
                  <a:pt x="15100" y="379"/>
                </a:lnTo>
                <a:lnTo>
                  <a:pt x="15043" y="284"/>
                </a:lnTo>
                <a:lnTo>
                  <a:pt x="15005" y="247"/>
                </a:lnTo>
                <a:lnTo>
                  <a:pt x="14967" y="209"/>
                </a:lnTo>
                <a:lnTo>
                  <a:pt x="14911" y="190"/>
                </a:lnTo>
                <a:lnTo>
                  <a:pt x="14835" y="171"/>
                </a:lnTo>
                <a:lnTo>
                  <a:pt x="14306" y="95"/>
                </a:lnTo>
                <a:lnTo>
                  <a:pt x="13777" y="39"/>
                </a:lnTo>
                <a:lnTo>
                  <a:pt x="1324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55" name="Google Shape;3355;p45"/>
          <p:cNvGrpSpPr/>
          <p:nvPr/>
        </p:nvGrpSpPr>
        <p:grpSpPr>
          <a:xfrm>
            <a:off x="7959084" y="0"/>
            <a:ext cx="910120" cy="2164228"/>
            <a:chOff x="-1601453" y="142875"/>
            <a:chExt cx="910120" cy="2164228"/>
          </a:xfrm>
        </p:grpSpPr>
        <p:sp>
          <p:nvSpPr>
            <p:cNvPr id="3356" name="Google Shape;3356;p45"/>
            <p:cNvSpPr/>
            <p:nvPr/>
          </p:nvSpPr>
          <p:spPr>
            <a:xfrm>
              <a:off x="-1162997" y="142875"/>
              <a:ext cx="61150" cy="400050"/>
            </a:xfrm>
            <a:custGeom>
              <a:rect b="b" l="l" r="r" t="t"/>
              <a:pathLst>
                <a:path extrusionOk="0" h="16002" w="2446">
                  <a:moveTo>
                    <a:pt x="419" y="16002"/>
                  </a:moveTo>
                  <a:cubicBezTo>
                    <a:pt x="1024" y="13581"/>
                    <a:pt x="2813" y="11210"/>
                    <a:pt x="2324" y="8763"/>
                  </a:cubicBezTo>
                  <a:cubicBezTo>
                    <a:pt x="1738" y="5832"/>
                    <a:pt x="-918" y="2674"/>
                    <a:pt x="419" y="0"/>
                  </a:cubicBezTo>
                </a:path>
              </a:pathLst>
            </a:custGeom>
            <a:noFill/>
            <a:ln cap="flat" cmpd="sng" w="9525">
              <a:solidFill>
                <a:schemeClr val="accent6"/>
              </a:solidFill>
              <a:prstDash val="solid"/>
              <a:round/>
              <a:headEnd len="med" w="med" type="none"/>
              <a:tailEnd len="med" w="med" type="none"/>
            </a:ln>
          </p:spPr>
        </p:sp>
        <p:grpSp>
          <p:nvGrpSpPr>
            <p:cNvPr id="3357" name="Google Shape;3357;p45"/>
            <p:cNvGrpSpPr/>
            <p:nvPr/>
          </p:nvGrpSpPr>
          <p:grpSpPr>
            <a:xfrm>
              <a:off x="-1601453" y="522482"/>
              <a:ext cx="910120" cy="1784621"/>
              <a:chOff x="-3147350" y="812700"/>
              <a:chExt cx="1342359" cy="2632184"/>
            </a:xfrm>
          </p:grpSpPr>
          <p:sp>
            <p:nvSpPr>
              <p:cNvPr id="3358" name="Google Shape;3358;p45"/>
              <p:cNvSpPr/>
              <p:nvPr/>
            </p:nvSpPr>
            <p:spPr>
              <a:xfrm>
                <a:off x="-2471483" y="2104122"/>
                <a:ext cx="32593" cy="178859"/>
              </a:xfrm>
              <a:custGeom>
                <a:rect b="b" l="l" r="r" t="t"/>
                <a:pathLst>
                  <a:path extrusionOk="0" h="12188" w="2221">
                    <a:moveTo>
                      <a:pt x="805" y="0"/>
                    </a:moveTo>
                    <a:lnTo>
                      <a:pt x="555" y="1694"/>
                    </a:lnTo>
                    <a:lnTo>
                      <a:pt x="361" y="3470"/>
                    </a:lnTo>
                    <a:lnTo>
                      <a:pt x="139" y="5553"/>
                    </a:lnTo>
                    <a:lnTo>
                      <a:pt x="56" y="6635"/>
                    </a:lnTo>
                    <a:lnTo>
                      <a:pt x="28" y="7718"/>
                    </a:lnTo>
                    <a:lnTo>
                      <a:pt x="0" y="8717"/>
                    </a:lnTo>
                    <a:lnTo>
                      <a:pt x="0" y="9689"/>
                    </a:lnTo>
                    <a:lnTo>
                      <a:pt x="83" y="10522"/>
                    </a:lnTo>
                    <a:lnTo>
                      <a:pt x="111" y="10911"/>
                    </a:lnTo>
                    <a:lnTo>
                      <a:pt x="194" y="11244"/>
                    </a:lnTo>
                    <a:lnTo>
                      <a:pt x="278" y="11549"/>
                    </a:lnTo>
                    <a:lnTo>
                      <a:pt x="361" y="11799"/>
                    </a:lnTo>
                    <a:lnTo>
                      <a:pt x="472" y="12021"/>
                    </a:lnTo>
                    <a:lnTo>
                      <a:pt x="611" y="12188"/>
                    </a:lnTo>
                    <a:lnTo>
                      <a:pt x="1610" y="10772"/>
                    </a:lnTo>
                    <a:lnTo>
                      <a:pt x="1582" y="10411"/>
                    </a:lnTo>
                    <a:lnTo>
                      <a:pt x="1471" y="9439"/>
                    </a:lnTo>
                    <a:lnTo>
                      <a:pt x="1388" y="8051"/>
                    </a:lnTo>
                    <a:lnTo>
                      <a:pt x="1333" y="7218"/>
                    </a:lnTo>
                    <a:lnTo>
                      <a:pt x="1305" y="6358"/>
                    </a:lnTo>
                    <a:lnTo>
                      <a:pt x="1305" y="5469"/>
                    </a:lnTo>
                    <a:lnTo>
                      <a:pt x="1305" y="4581"/>
                    </a:lnTo>
                    <a:lnTo>
                      <a:pt x="1360" y="3693"/>
                    </a:lnTo>
                    <a:lnTo>
                      <a:pt x="1444" y="2860"/>
                    </a:lnTo>
                    <a:lnTo>
                      <a:pt x="1555" y="2082"/>
                    </a:lnTo>
                    <a:lnTo>
                      <a:pt x="1638" y="1721"/>
                    </a:lnTo>
                    <a:lnTo>
                      <a:pt x="1721" y="1361"/>
                    </a:lnTo>
                    <a:lnTo>
                      <a:pt x="1832" y="1055"/>
                    </a:lnTo>
                    <a:lnTo>
                      <a:pt x="1943" y="778"/>
                    </a:lnTo>
                    <a:lnTo>
                      <a:pt x="2054" y="500"/>
                    </a:lnTo>
                    <a:lnTo>
                      <a:pt x="2221" y="278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9" name="Google Shape;3359;p45"/>
              <p:cNvSpPr/>
              <p:nvPr/>
            </p:nvSpPr>
            <p:spPr>
              <a:xfrm>
                <a:off x="-3015352" y="1857237"/>
                <a:ext cx="47268" cy="271752"/>
              </a:xfrm>
              <a:custGeom>
                <a:rect b="b" l="l" r="r" t="t"/>
                <a:pathLst>
                  <a:path extrusionOk="0" h="18518" w="3221">
                    <a:moveTo>
                      <a:pt x="2138" y="1"/>
                    </a:moveTo>
                    <a:lnTo>
                      <a:pt x="1999" y="195"/>
                    </a:lnTo>
                    <a:lnTo>
                      <a:pt x="1888" y="445"/>
                    </a:lnTo>
                    <a:lnTo>
                      <a:pt x="1749" y="806"/>
                    </a:lnTo>
                    <a:lnTo>
                      <a:pt x="1638" y="1222"/>
                    </a:lnTo>
                    <a:lnTo>
                      <a:pt x="1527" y="1694"/>
                    </a:lnTo>
                    <a:lnTo>
                      <a:pt x="1388" y="2222"/>
                    </a:lnTo>
                    <a:lnTo>
                      <a:pt x="1194" y="3415"/>
                    </a:lnTo>
                    <a:lnTo>
                      <a:pt x="1000" y="4776"/>
                    </a:lnTo>
                    <a:lnTo>
                      <a:pt x="833" y="6275"/>
                    </a:lnTo>
                    <a:lnTo>
                      <a:pt x="667" y="7802"/>
                    </a:lnTo>
                    <a:lnTo>
                      <a:pt x="528" y="9384"/>
                    </a:lnTo>
                    <a:lnTo>
                      <a:pt x="306" y="12438"/>
                    </a:lnTo>
                    <a:lnTo>
                      <a:pt x="139" y="15048"/>
                    </a:lnTo>
                    <a:lnTo>
                      <a:pt x="0" y="17574"/>
                    </a:lnTo>
                    <a:lnTo>
                      <a:pt x="1333" y="18518"/>
                    </a:lnTo>
                    <a:lnTo>
                      <a:pt x="1305" y="18074"/>
                    </a:lnTo>
                    <a:lnTo>
                      <a:pt x="1305" y="17602"/>
                    </a:lnTo>
                    <a:lnTo>
                      <a:pt x="1305" y="16491"/>
                    </a:lnTo>
                    <a:lnTo>
                      <a:pt x="1361" y="15270"/>
                    </a:lnTo>
                    <a:lnTo>
                      <a:pt x="1472" y="13937"/>
                    </a:lnTo>
                    <a:lnTo>
                      <a:pt x="1611" y="12521"/>
                    </a:lnTo>
                    <a:lnTo>
                      <a:pt x="1749" y="11050"/>
                    </a:lnTo>
                    <a:lnTo>
                      <a:pt x="2138" y="8135"/>
                    </a:lnTo>
                    <a:lnTo>
                      <a:pt x="2499" y="5414"/>
                    </a:lnTo>
                    <a:lnTo>
                      <a:pt x="2860" y="3166"/>
                    </a:lnTo>
                    <a:lnTo>
                      <a:pt x="3221" y="1056"/>
                    </a:lnTo>
                    <a:lnTo>
                      <a:pt x="213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0" name="Google Shape;3360;p45"/>
              <p:cNvSpPr/>
              <p:nvPr/>
            </p:nvSpPr>
            <p:spPr>
              <a:xfrm>
                <a:off x="-2003804" y="1857237"/>
                <a:ext cx="46857" cy="271752"/>
              </a:xfrm>
              <a:custGeom>
                <a:rect b="b" l="l" r="r" t="t"/>
                <a:pathLst>
                  <a:path extrusionOk="0" h="18518" w="3193">
                    <a:moveTo>
                      <a:pt x="1083" y="1"/>
                    </a:moveTo>
                    <a:lnTo>
                      <a:pt x="0" y="1056"/>
                    </a:lnTo>
                    <a:lnTo>
                      <a:pt x="361" y="3166"/>
                    </a:lnTo>
                    <a:lnTo>
                      <a:pt x="694" y="5414"/>
                    </a:lnTo>
                    <a:lnTo>
                      <a:pt x="1083" y="8135"/>
                    </a:lnTo>
                    <a:lnTo>
                      <a:pt x="1472" y="11050"/>
                    </a:lnTo>
                    <a:lnTo>
                      <a:pt x="1611" y="12521"/>
                    </a:lnTo>
                    <a:lnTo>
                      <a:pt x="1749" y="13937"/>
                    </a:lnTo>
                    <a:lnTo>
                      <a:pt x="1860" y="15270"/>
                    </a:lnTo>
                    <a:lnTo>
                      <a:pt x="1916" y="16491"/>
                    </a:lnTo>
                    <a:lnTo>
                      <a:pt x="1916" y="17602"/>
                    </a:lnTo>
                    <a:lnTo>
                      <a:pt x="1916" y="18074"/>
                    </a:lnTo>
                    <a:lnTo>
                      <a:pt x="1860" y="18518"/>
                    </a:lnTo>
                    <a:lnTo>
                      <a:pt x="3193" y="17574"/>
                    </a:lnTo>
                    <a:lnTo>
                      <a:pt x="3082" y="15048"/>
                    </a:lnTo>
                    <a:lnTo>
                      <a:pt x="2915" y="12438"/>
                    </a:lnTo>
                    <a:lnTo>
                      <a:pt x="2693" y="9384"/>
                    </a:lnTo>
                    <a:lnTo>
                      <a:pt x="2554" y="7802"/>
                    </a:lnTo>
                    <a:lnTo>
                      <a:pt x="2388" y="6275"/>
                    </a:lnTo>
                    <a:lnTo>
                      <a:pt x="2221" y="4776"/>
                    </a:lnTo>
                    <a:lnTo>
                      <a:pt x="2027" y="3415"/>
                    </a:lnTo>
                    <a:lnTo>
                      <a:pt x="1805" y="2222"/>
                    </a:lnTo>
                    <a:lnTo>
                      <a:pt x="1694" y="1694"/>
                    </a:lnTo>
                    <a:lnTo>
                      <a:pt x="1583" y="1222"/>
                    </a:lnTo>
                    <a:lnTo>
                      <a:pt x="1472" y="806"/>
                    </a:lnTo>
                    <a:lnTo>
                      <a:pt x="1333" y="445"/>
                    </a:lnTo>
                    <a:lnTo>
                      <a:pt x="1222" y="19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1" name="Google Shape;3361;p45"/>
              <p:cNvSpPr/>
              <p:nvPr/>
            </p:nvSpPr>
            <p:spPr>
              <a:xfrm>
                <a:off x="-2573339" y="862814"/>
                <a:ext cx="207798" cy="483585"/>
              </a:xfrm>
              <a:custGeom>
                <a:rect b="b" l="l" r="r" t="t"/>
                <a:pathLst>
                  <a:path extrusionOk="0" h="32953" w="14160">
                    <a:moveTo>
                      <a:pt x="7607" y="1333"/>
                    </a:moveTo>
                    <a:lnTo>
                      <a:pt x="8163" y="2165"/>
                    </a:lnTo>
                    <a:lnTo>
                      <a:pt x="8690" y="2998"/>
                    </a:lnTo>
                    <a:lnTo>
                      <a:pt x="9190" y="3831"/>
                    </a:lnTo>
                    <a:lnTo>
                      <a:pt x="9634" y="4636"/>
                    </a:lnTo>
                    <a:lnTo>
                      <a:pt x="10078" y="5414"/>
                    </a:lnTo>
                    <a:lnTo>
                      <a:pt x="10467" y="6219"/>
                    </a:lnTo>
                    <a:lnTo>
                      <a:pt x="10855" y="6968"/>
                    </a:lnTo>
                    <a:lnTo>
                      <a:pt x="11189" y="7746"/>
                    </a:lnTo>
                    <a:lnTo>
                      <a:pt x="11522" y="8495"/>
                    </a:lnTo>
                    <a:lnTo>
                      <a:pt x="11799" y="9245"/>
                    </a:lnTo>
                    <a:lnTo>
                      <a:pt x="12077" y="9966"/>
                    </a:lnTo>
                    <a:lnTo>
                      <a:pt x="12299" y="10688"/>
                    </a:lnTo>
                    <a:lnTo>
                      <a:pt x="12521" y="11410"/>
                    </a:lnTo>
                    <a:lnTo>
                      <a:pt x="12715" y="12104"/>
                    </a:lnTo>
                    <a:lnTo>
                      <a:pt x="12882" y="12798"/>
                    </a:lnTo>
                    <a:lnTo>
                      <a:pt x="13021" y="13464"/>
                    </a:lnTo>
                    <a:lnTo>
                      <a:pt x="13132" y="14131"/>
                    </a:lnTo>
                    <a:lnTo>
                      <a:pt x="13243" y="14769"/>
                    </a:lnTo>
                    <a:lnTo>
                      <a:pt x="13326" y="15435"/>
                    </a:lnTo>
                    <a:lnTo>
                      <a:pt x="13382" y="16046"/>
                    </a:lnTo>
                    <a:lnTo>
                      <a:pt x="13437" y="16685"/>
                    </a:lnTo>
                    <a:lnTo>
                      <a:pt x="13437" y="17295"/>
                    </a:lnTo>
                    <a:lnTo>
                      <a:pt x="13465" y="17878"/>
                    </a:lnTo>
                    <a:lnTo>
                      <a:pt x="13437" y="18461"/>
                    </a:lnTo>
                    <a:lnTo>
                      <a:pt x="13382" y="19600"/>
                    </a:lnTo>
                    <a:lnTo>
                      <a:pt x="13243" y="20682"/>
                    </a:lnTo>
                    <a:lnTo>
                      <a:pt x="13076" y="21737"/>
                    </a:lnTo>
                    <a:lnTo>
                      <a:pt x="12827" y="22737"/>
                    </a:lnTo>
                    <a:lnTo>
                      <a:pt x="12577" y="23681"/>
                    </a:lnTo>
                    <a:lnTo>
                      <a:pt x="12271" y="24597"/>
                    </a:lnTo>
                    <a:lnTo>
                      <a:pt x="11938" y="25430"/>
                    </a:lnTo>
                    <a:lnTo>
                      <a:pt x="11577" y="26235"/>
                    </a:lnTo>
                    <a:lnTo>
                      <a:pt x="11189" y="26984"/>
                    </a:lnTo>
                    <a:lnTo>
                      <a:pt x="10800" y="27706"/>
                    </a:lnTo>
                    <a:lnTo>
                      <a:pt x="10411" y="28345"/>
                    </a:lnTo>
                    <a:lnTo>
                      <a:pt x="10023" y="28955"/>
                    </a:lnTo>
                    <a:lnTo>
                      <a:pt x="9606" y="29511"/>
                    </a:lnTo>
                    <a:lnTo>
                      <a:pt x="9245" y="30010"/>
                    </a:lnTo>
                    <a:lnTo>
                      <a:pt x="8884" y="30454"/>
                    </a:lnTo>
                    <a:lnTo>
                      <a:pt x="8523" y="30843"/>
                    </a:lnTo>
                    <a:lnTo>
                      <a:pt x="7940" y="31482"/>
                    </a:lnTo>
                    <a:lnTo>
                      <a:pt x="7496" y="31926"/>
                    </a:lnTo>
                    <a:lnTo>
                      <a:pt x="6802" y="31343"/>
                    </a:lnTo>
                    <a:lnTo>
                      <a:pt x="6136" y="30760"/>
                    </a:lnTo>
                    <a:lnTo>
                      <a:pt x="5497" y="30149"/>
                    </a:lnTo>
                    <a:lnTo>
                      <a:pt x="4914" y="29511"/>
                    </a:lnTo>
                    <a:lnTo>
                      <a:pt x="4359" y="28872"/>
                    </a:lnTo>
                    <a:lnTo>
                      <a:pt x="3860" y="28233"/>
                    </a:lnTo>
                    <a:lnTo>
                      <a:pt x="3388" y="27539"/>
                    </a:lnTo>
                    <a:lnTo>
                      <a:pt x="2943" y="26873"/>
                    </a:lnTo>
                    <a:lnTo>
                      <a:pt x="2555" y="26151"/>
                    </a:lnTo>
                    <a:lnTo>
                      <a:pt x="2194" y="25457"/>
                    </a:lnTo>
                    <a:lnTo>
                      <a:pt x="1888" y="24708"/>
                    </a:lnTo>
                    <a:lnTo>
                      <a:pt x="1611" y="23958"/>
                    </a:lnTo>
                    <a:lnTo>
                      <a:pt x="1361" y="23209"/>
                    </a:lnTo>
                    <a:lnTo>
                      <a:pt x="1167" y="22431"/>
                    </a:lnTo>
                    <a:lnTo>
                      <a:pt x="1028" y="21626"/>
                    </a:lnTo>
                    <a:lnTo>
                      <a:pt x="917" y="20821"/>
                    </a:lnTo>
                    <a:lnTo>
                      <a:pt x="834" y="19988"/>
                    </a:lnTo>
                    <a:lnTo>
                      <a:pt x="806" y="19183"/>
                    </a:lnTo>
                    <a:lnTo>
                      <a:pt x="806" y="18378"/>
                    </a:lnTo>
                    <a:lnTo>
                      <a:pt x="834" y="17545"/>
                    </a:lnTo>
                    <a:lnTo>
                      <a:pt x="917" y="16740"/>
                    </a:lnTo>
                    <a:lnTo>
                      <a:pt x="1028" y="15963"/>
                    </a:lnTo>
                    <a:lnTo>
                      <a:pt x="1139" y="15158"/>
                    </a:lnTo>
                    <a:lnTo>
                      <a:pt x="1305" y="14381"/>
                    </a:lnTo>
                    <a:lnTo>
                      <a:pt x="1500" y="13603"/>
                    </a:lnTo>
                    <a:lnTo>
                      <a:pt x="1694" y="12826"/>
                    </a:lnTo>
                    <a:lnTo>
                      <a:pt x="1944" y="12076"/>
                    </a:lnTo>
                    <a:lnTo>
                      <a:pt x="2166" y="11355"/>
                    </a:lnTo>
                    <a:lnTo>
                      <a:pt x="2444" y="10633"/>
                    </a:lnTo>
                    <a:lnTo>
                      <a:pt x="2721" y="9911"/>
                    </a:lnTo>
                    <a:lnTo>
                      <a:pt x="3304" y="8551"/>
                    </a:lnTo>
                    <a:lnTo>
                      <a:pt x="3915" y="7274"/>
                    </a:lnTo>
                    <a:lnTo>
                      <a:pt x="4554" y="6080"/>
                    </a:lnTo>
                    <a:lnTo>
                      <a:pt x="5164" y="4969"/>
                    </a:lnTo>
                    <a:lnTo>
                      <a:pt x="5775" y="3998"/>
                    </a:lnTo>
                    <a:lnTo>
                      <a:pt x="6330" y="3137"/>
                    </a:lnTo>
                    <a:lnTo>
                      <a:pt x="6830" y="2388"/>
                    </a:lnTo>
                    <a:lnTo>
                      <a:pt x="7607" y="1333"/>
                    </a:lnTo>
                    <a:close/>
                    <a:moveTo>
                      <a:pt x="7635" y="0"/>
                    </a:moveTo>
                    <a:lnTo>
                      <a:pt x="7302" y="417"/>
                    </a:lnTo>
                    <a:lnTo>
                      <a:pt x="6858" y="999"/>
                    </a:lnTo>
                    <a:lnTo>
                      <a:pt x="6414" y="1582"/>
                    </a:lnTo>
                    <a:lnTo>
                      <a:pt x="5886" y="2360"/>
                    </a:lnTo>
                    <a:lnTo>
                      <a:pt x="5248" y="3304"/>
                    </a:lnTo>
                    <a:lnTo>
                      <a:pt x="4581" y="4386"/>
                    </a:lnTo>
                    <a:lnTo>
                      <a:pt x="3860" y="5608"/>
                    </a:lnTo>
                    <a:lnTo>
                      <a:pt x="3138" y="6996"/>
                    </a:lnTo>
                    <a:lnTo>
                      <a:pt x="2777" y="7718"/>
                    </a:lnTo>
                    <a:lnTo>
                      <a:pt x="2444" y="8467"/>
                    </a:lnTo>
                    <a:lnTo>
                      <a:pt x="2111" y="9245"/>
                    </a:lnTo>
                    <a:lnTo>
                      <a:pt x="1777" y="10050"/>
                    </a:lnTo>
                    <a:lnTo>
                      <a:pt x="1472" y="10855"/>
                    </a:lnTo>
                    <a:lnTo>
                      <a:pt x="1194" y="11715"/>
                    </a:lnTo>
                    <a:lnTo>
                      <a:pt x="917" y="12576"/>
                    </a:lnTo>
                    <a:lnTo>
                      <a:pt x="695" y="13464"/>
                    </a:lnTo>
                    <a:lnTo>
                      <a:pt x="473" y="14353"/>
                    </a:lnTo>
                    <a:lnTo>
                      <a:pt x="306" y="15269"/>
                    </a:lnTo>
                    <a:lnTo>
                      <a:pt x="167" y="16185"/>
                    </a:lnTo>
                    <a:lnTo>
                      <a:pt x="56" y="17101"/>
                    </a:lnTo>
                    <a:lnTo>
                      <a:pt x="1" y="18045"/>
                    </a:lnTo>
                    <a:lnTo>
                      <a:pt x="1" y="18989"/>
                    </a:lnTo>
                    <a:lnTo>
                      <a:pt x="28" y="19961"/>
                    </a:lnTo>
                    <a:lnTo>
                      <a:pt x="112" y="20904"/>
                    </a:lnTo>
                    <a:lnTo>
                      <a:pt x="251" y="21793"/>
                    </a:lnTo>
                    <a:lnTo>
                      <a:pt x="417" y="22626"/>
                    </a:lnTo>
                    <a:lnTo>
                      <a:pt x="611" y="23459"/>
                    </a:lnTo>
                    <a:lnTo>
                      <a:pt x="861" y="24291"/>
                    </a:lnTo>
                    <a:lnTo>
                      <a:pt x="1167" y="25096"/>
                    </a:lnTo>
                    <a:lnTo>
                      <a:pt x="1500" y="25874"/>
                    </a:lnTo>
                    <a:lnTo>
                      <a:pt x="1888" y="26623"/>
                    </a:lnTo>
                    <a:lnTo>
                      <a:pt x="2333" y="27373"/>
                    </a:lnTo>
                    <a:lnTo>
                      <a:pt x="2777" y="28122"/>
                    </a:lnTo>
                    <a:lnTo>
                      <a:pt x="3304" y="28844"/>
                    </a:lnTo>
                    <a:lnTo>
                      <a:pt x="3860" y="29538"/>
                    </a:lnTo>
                    <a:lnTo>
                      <a:pt x="4470" y="30205"/>
                    </a:lnTo>
                    <a:lnTo>
                      <a:pt x="5109" y="30871"/>
                    </a:lnTo>
                    <a:lnTo>
                      <a:pt x="5775" y="31509"/>
                    </a:lnTo>
                    <a:lnTo>
                      <a:pt x="6497" y="32148"/>
                    </a:lnTo>
                    <a:lnTo>
                      <a:pt x="7274" y="32759"/>
                    </a:lnTo>
                    <a:lnTo>
                      <a:pt x="7524" y="32953"/>
                    </a:lnTo>
                    <a:lnTo>
                      <a:pt x="7774" y="32731"/>
                    </a:lnTo>
                    <a:lnTo>
                      <a:pt x="7940" y="32564"/>
                    </a:lnTo>
                    <a:lnTo>
                      <a:pt x="8385" y="32148"/>
                    </a:lnTo>
                    <a:lnTo>
                      <a:pt x="9051" y="31426"/>
                    </a:lnTo>
                    <a:lnTo>
                      <a:pt x="9440" y="30982"/>
                    </a:lnTo>
                    <a:lnTo>
                      <a:pt x="9828" y="30454"/>
                    </a:lnTo>
                    <a:lnTo>
                      <a:pt x="10272" y="29871"/>
                    </a:lnTo>
                    <a:lnTo>
                      <a:pt x="10717" y="29233"/>
                    </a:lnTo>
                    <a:lnTo>
                      <a:pt x="11161" y="28511"/>
                    </a:lnTo>
                    <a:lnTo>
                      <a:pt x="11605" y="27762"/>
                    </a:lnTo>
                    <a:lnTo>
                      <a:pt x="12021" y="26929"/>
                    </a:lnTo>
                    <a:lnTo>
                      <a:pt x="12438" y="26040"/>
                    </a:lnTo>
                    <a:lnTo>
                      <a:pt x="12827" y="25069"/>
                    </a:lnTo>
                    <a:lnTo>
                      <a:pt x="13187" y="24069"/>
                    </a:lnTo>
                    <a:lnTo>
                      <a:pt x="13493" y="22987"/>
                    </a:lnTo>
                    <a:lnTo>
                      <a:pt x="13743" y="21876"/>
                    </a:lnTo>
                    <a:lnTo>
                      <a:pt x="13854" y="21265"/>
                    </a:lnTo>
                    <a:lnTo>
                      <a:pt x="13965" y="20682"/>
                    </a:lnTo>
                    <a:lnTo>
                      <a:pt x="14020" y="20072"/>
                    </a:lnTo>
                    <a:lnTo>
                      <a:pt x="14104" y="19433"/>
                    </a:lnTo>
                    <a:lnTo>
                      <a:pt x="14131" y="18795"/>
                    </a:lnTo>
                    <a:lnTo>
                      <a:pt x="14159" y="18128"/>
                    </a:lnTo>
                    <a:lnTo>
                      <a:pt x="14159" y="17462"/>
                    </a:lnTo>
                    <a:lnTo>
                      <a:pt x="14159" y="16796"/>
                    </a:lnTo>
                    <a:lnTo>
                      <a:pt x="14104" y="16102"/>
                    </a:lnTo>
                    <a:lnTo>
                      <a:pt x="14048" y="15380"/>
                    </a:lnTo>
                    <a:lnTo>
                      <a:pt x="13965" y="14658"/>
                    </a:lnTo>
                    <a:lnTo>
                      <a:pt x="13854" y="13936"/>
                    </a:lnTo>
                    <a:lnTo>
                      <a:pt x="13715" y="13187"/>
                    </a:lnTo>
                    <a:lnTo>
                      <a:pt x="13548" y="12409"/>
                    </a:lnTo>
                    <a:lnTo>
                      <a:pt x="13382" y="11632"/>
                    </a:lnTo>
                    <a:lnTo>
                      <a:pt x="13160" y="10855"/>
                    </a:lnTo>
                    <a:lnTo>
                      <a:pt x="12910" y="10050"/>
                    </a:lnTo>
                    <a:lnTo>
                      <a:pt x="12632" y="9245"/>
                    </a:lnTo>
                    <a:lnTo>
                      <a:pt x="12327" y="8412"/>
                    </a:lnTo>
                    <a:lnTo>
                      <a:pt x="11966" y="7579"/>
                    </a:lnTo>
                    <a:lnTo>
                      <a:pt x="11605" y="6718"/>
                    </a:lnTo>
                    <a:lnTo>
                      <a:pt x="11189" y="5858"/>
                    </a:lnTo>
                    <a:lnTo>
                      <a:pt x="10744" y="4997"/>
                    </a:lnTo>
                    <a:lnTo>
                      <a:pt x="10245" y="4109"/>
                    </a:lnTo>
                    <a:lnTo>
                      <a:pt x="9745" y="3193"/>
                    </a:lnTo>
                    <a:lnTo>
                      <a:pt x="9190" y="2304"/>
                    </a:lnTo>
                    <a:lnTo>
                      <a:pt x="8579" y="1360"/>
                    </a:lnTo>
                    <a:lnTo>
                      <a:pt x="7940" y="444"/>
                    </a:lnTo>
                    <a:lnTo>
                      <a:pt x="763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2" name="Google Shape;3362;p45"/>
              <p:cNvSpPr/>
              <p:nvPr/>
            </p:nvSpPr>
            <p:spPr>
              <a:xfrm>
                <a:off x="-2719175" y="905590"/>
                <a:ext cx="233450" cy="448145"/>
              </a:xfrm>
              <a:custGeom>
                <a:rect b="b" l="l" r="r" t="t"/>
                <a:pathLst>
                  <a:path extrusionOk="0" h="30538" w="15908">
                    <a:moveTo>
                      <a:pt x="2110" y="1249"/>
                    </a:moveTo>
                    <a:lnTo>
                      <a:pt x="2943" y="1805"/>
                    </a:lnTo>
                    <a:lnTo>
                      <a:pt x="3748" y="2360"/>
                    </a:lnTo>
                    <a:lnTo>
                      <a:pt x="4497" y="2943"/>
                    </a:lnTo>
                    <a:lnTo>
                      <a:pt x="5247" y="3498"/>
                    </a:lnTo>
                    <a:lnTo>
                      <a:pt x="5941" y="4081"/>
                    </a:lnTo>
                    <a:lnTo>
                      <a:pt x="6607" y="4664"/>
                    </a:lnTo>
                    <a:lnTo>
                      <a:pt x="7246" y="5247"/>
                    </a:lnTo>
                    <a:lnTo>
                      <a:pt x="7857" y="5802"/>
                    </a:lnTo>
                    <a:lnTo>
                      <a:pt x="8440" y="6385"/>
                    </a:lnTo>
                    <a:lnTo>
                      <a:pt x="8967" y="6968"/>
                    </a:lnTo>
                    <a:lnTo>
                      <a:pt x="9494" y="7551"/>
                    </a:lnTo>
                    <a:lnTo>
                      <a:pt x="9994" y="8106"/>
                    </a:lnTo>
                    <a:lnTo>
                      <a:pt x="10466" y="8689"/>
                    </a:lnTo>
                    <a:lnTo>
                      <a:pt x="10910" y="9272"/>
                    </a:lnTo>
                    <a:lnTo>
                      <a:pt x="11327" y="9828"/>
                    </a:lnTo>
                    <a:lnTo>
                      <a:pt x="11715" y="10411"/>
                    </a:lnTo>
                    <a:lnTo>
                      <a:pt x="12076" y="10994"/>
                    </a:lnTo>
                    <a:lnTo>
                      <a:pt x="12409" y="11549"/>
                    </a:lnTo>
                    <a:lnTo>
                      <a:pt x="12715" y="12104"/>
                    </a:lnTo>
                    <a:lnTo>
                      <a:pt x="13020" y="12687"/>
                    </a:lnTo>
                    <a:lnTo>
                      <a:pt x="13298" y="13242"/>
                    </a:lnTo>
                    <a:lnTo>
                      <a:pt x="13548" y="13797"/>
                    </a:lnTo>
                    <a:lnTo>
                      <a:pt x="13770" y="14353"/>
                    </a:lnTo>
                    <a:lnTo>
                      <a:pt x="13992" y="14880"/>
                    </a:lnTo>
                    <a:lnTo>
                      <a:pt x="14353" y="15963"/>
                    </a:lnTo>
                    <a:lnTo>
                      <a:pt x="14658" y="17018"/>
                    </a:lnTo>
                    <a:lnTo>
                      <a:pt x="14880" y="18045"/>
                    </a:lnTo>
                    <a:lnTo>
                      <a:pt x="15047" y="19072"/>
                    </a:lnTo>
                    <a:lnTo>
                      <a:pt x="15158" y="20044"/>
                    </a:lnTo>
                    <a:lnTo>
                      <a:pt x="15213" y="20988"/>
                    </a:lnTo>
                    <a:lnTo>
                      <a:pt x="15213" y="21904"/>
                    </a:lnTo>
                    <a:lnTo>
                      <a:pt x="15186" y="22792"/>
                    </a:lnTo>
                    <a:lnTo>
                      <a:pt x="15130" y="23625"/>
                    </a:lnTo>
                    <a:lnTo>
                      <a:pt x="15047" y="24430"/>
                    </a:lnTo>
                    <a:lnTo>
                      <a:pt x="14908" y="25180"/>
                    </a:lnTo>
                    <a:lnTo>
                      <a:pt x="14769" y="25901"/>
                    </a:lnTo>
                    <a:lnTo>
                      <a:pt x="14630" y="26540"/>
                    </a:lnTo>
                    <a:lnTo>
                      <a:pt x="14464" y="27151"/>
                    </a:lnTo>
                    <a:lnTo>
                      <a:pt x="14297" y="27706"/>
                    </a:lnTo>
                    <a:lnTo>
                      <a:pt x="14131" y="28206"/>
                    </a:lnTo>
                    <a:lnTo>
                      <a:pt x="13825" y="29039"/>
                    </a:lnTo>
                    <a:lnTo>
                      <a:pt x="13575" y="29594"/>
                    </a:lnTo>
                    <a:lnTo>
                      <a:pt x="12687" y="29316"/>
                    </a:lnTo>
                    <a:lnTo>
                      <a:pt x="11854" y="29011"/>
                    </a:lnTo>
                    <a:lnTo>
                      <a:pt x="11049" y="28705"/>
                    </a:lnTo>
                    <a:lnTo>
                      <a:pt x="10272" y="28344"/>
                    </a:lnTo>
                    <a:lnTo>
                      <a:pt x="9522" y="27956"/>
                    </a:lnTo>
                    <a:lnTo>
                      <a:pt x="8800" y="27539"/>
                    </a:lnTo>
                    <a:lnTo>
                      <a:pt x="8106" y="27095"/>
                    </a:lnTo>
                    <a:lnTo>
                      <a:pt x="7440" y="26623"/>
                    </a:lnTo>
                    <a:lnTo>
                      <a:pt x="6802" y="26124"/>
                    </a:lnTo>
                    <a:lnTo>
                      <a:pt x="6219" y="25596"/>
                    </a:lnTo>
                    <a:lnTo>
                      <a:pt x="5636" y="25041"/>
                    </a:lnTo>
                    <a:lnTo>
                      <a:pt x="5108" y="24458"/>
                    </a:lnTo>
                    <a:lnTo>
                      <a:pt x="4608" y="23819"/>
                    </a:lnTo>
                    <a:lnTo>
                      <a:pt x="4136" y="23181"/>
                    </a:lnTo>
                    <a:lnTo>
                      <a:pt x="3692" y="22515"/>
                    </a:lnTo>
                    <a:lnTo>
                      <a:pt x="3276" y="21821"/>
                    </a:lnTo>
                    <a:lnTo>
                      <a:pt x="2887" y="21071"/>
                    </a:lnTo>
                    <a:lnTo>
                      <a:pt x="2554" y="20321"/>
                    </a:lnTo>
                    <a:lnTo>
                      <a:pt x="2249" y="19572"/>
                    </a:lnTo>
                    <a:lnTo>
                      <a:pt x="1971" y="18822"/>
                    </a:lnTo>
                    <a:lnTo>
                      <a:pt x="1749" y="18045"/>
                    </a:lnTo>
                    <a:lnTo>
                      <a:pt x="1527" y="17268"/>
                    </a:lnTo>
                    <a:lnTo>
                      <a:pt x="1360" y="16463"/>
                    </a:lnTo>
                    <a:lnTo>
                      <a:pt x="1222" y="15685"/>
                    </a:lnTo>
                    <a:lnTo>
                      <a:pt x="1083" y="14908"/>
                    </a:lnTo>
                    <a:lnTo>
                      <a:pt x="999" y="14103"/>
                    </a:lnTo>
                    <a:lnTo>
                      <a:pt x="916" y="13326"/>
                    </a:lnTo>
                    <a:lnTo>
                      <a:pt x="861" y="12548"/>
                    </a:lnTo>
                    <a:lnTo>
                      <a:pt x="833" y="11799"/>
                    </a:lnTo>
                    <a:lnTo>
                      <a:pt x="833" y="11021"/>
                    </a:lnTo>
                    <a:lnTo>
                      <a:pt x="861" y="9550"/>
                    </a:lnTo>
                    <a:lnTo>
                      <a:pt x="944" y="8134"/>
                    </a:lnTo>
                    <a:lnTo>
                      <a:pt x="1055" y="6774"/>
                    </a:lnTo>
                    <a:lnTo>
                      <a:pt x="1222" y="5525"/>
                    </a:lnTo>
                    <a:lnTo>
                      <a:pt x="1416" y="4386"/>
                    </a:lnTo>
                    <a:lnTo>
                      <a:pt x="1610" y="3387"/>
                    </a:lnTo>
                    <a:lnTo>
                      <a:pt x="1805" y="2499"/>
                    </a:lnTo>
                    <a:lnTo>
                      <a:pt x="2110" y="1249"/>
                    </a:lnTo>
                    <a:close/>
                    <a:moveTo>
                      <a:pt x="1638" y="0"/>
                    </a:moveTo>
                    <a:lnTo>
                      <a:pt x="1471" y="500"/>
                    </a:lnTo>
                    <a:lnTo>
                      <a:pt x="1277" y="1194"/>
                    </a:lnTo>
                    <a:lnTo>
                      <a:pt x="1110" y="1916"/>
                    </a:lnTo>
                    <a:lnTo>
                      <a:pt x="888" y="2832"/>
                    </a:lnTo>
                    <a:lnTo>
                      <a:pt x="666" y="3942"/>
                    </a:lnTo>
                    <a:lnTo>
                      <a:pt x="444" y="5219"/>
                    </a:lnTo>
                    <a:lnTo>
                      <a:pt x="250" y="6607"/>
                    </a:lnTo>
                    <a:lnTo>
                      <a:pt x="111" y="8162"/>
                    </a:lnTo>
                    <a:lnTo>
                      <a:pt x="56" y="8967"/>
                    </a:lnTo>
                    <a:lnTo>
                      <a:pt x="28" y="9800"/>
                    </a:lnTo>
                    <a:lnTo>
                      <a:pt x="0" y="10633"/>
                    </a:lnTo>
                    <a:lnTo>
                      <a:pt x="0" y="11493"/>
                    </a:lnTo>
                    <a:lnTo>
                      <a:pt x="28" y="12382"/>
                    </a:lnTo>
                    <a:lnTo>
                      <a:pt x="83" y="13270"/>
                    </a:lnTo>
                    <a:lnTo>
                      <a:pt x="167" y="14158"/>
                    </a:lnTo>
                    <a:lnTo>
                      <a:pt x="278" y="15075"/>
                    </a:lnTo>
                    <a:lnTo>
                      <a:pt x="444" y="15963"/>
                    </a:lnTo>
                    <a:lnTo>
                      <a:pt x="611" y="16879"/>
                    </a:lnTo>
                    <a:lnTo>
                      <a:pt x="833" y="17795"/>
                    </a:lnTo>
                    <a:lnTo>
                      <a:pt x="1083" y="18684"/>
                    </a:lnTo>
                    <a:lnTo>
                      <a:pt x="1388" y="19572"/>
                    </a:lnTo>
                    <a:lnTo>
                      <a:pt x="1749" y="20460"/>
                    </a:lnTo>
                    <a:lnTo>
                      <a:pt x="2138" y="21349"/>
                    </a:lnTo>
                    <a:lnTo>
                      <a:pt x="2582" y="22181"/>
                    </a:lnTo>
                    <a:lnTo>
                      <a:pt x="3026" y="22959"/>
                    </a:lnTo>
                    <a:lnTo>
                      <a:pt x="3498" y="23681"/>
                    </a:lnTo>
                    <a:lnTo>
                      <a:pt x="3998" y="24375"/>
                    </a:lnTo>
                    <a:lnTo>
                      <a:pt x="4553" y="25013"/>
                    </a:lnTo>
                    <a:lnTo>
                      <a:pt x="5136" y="25652"/>
                    </a:lnTo>
                    <a:lnTo>
                      <a:pt x="5747" y="26262"/>
                    </a:lnTo>
                    <a:lnTo>
                      <a:pt x="6385" y="26818"/>
                    </a:lnTo>
                    <a:lnTo>
                      <a:pt x="7051" y="27345"/>
                    </a:lnTo>
                    <a:lnTo>
                      <a:pt x="7773" y="27845"/>
                    </a:lnTo>
                    <a:lnTo>
                      <a:pt x="8523" y="28317"/>
                    </a:lnTo>
                    <a:lnTo>
                      <a:pt x="9300" y="28761"/>
                    </a:lnTo>
                    <a:lnTo>
                      <a:pt x="10105" y="29150"/>
                    </a:lnTo>
                    <a:lnTo>
                      <a:pt x="10966" y="29538"/>
                    </a:lnTo>
                    <a:lnTo>
                      <a:pt x="11826" y="29871"/>
                    </a:lnTo>
                    <a:lnTo>
                      <a:pt x="12743" y="30177"/>
                    </a:lnTo>
                    <a:lnTo>
                      <a:pt x="13686" y="30454"/>
                    </a:lnTo>
                    <a:lnTo>
                      <a:pt x="13992" y="30538"/>
                    </a:lnTo>
                    <a:lnTo>
                      <a:pt x="14131" y="30232"/>
                    </a:lnTo>
                    <a:lnTo>
                      <a:pt x="14242" y="30038"/>
                    </a:lnTo>
                    <a:lnTo>
                      <a:pt x="14492" y="29455"/>
                    </a:lnTo>
                    <a:lnTo>
                      <a:pt x="14825" y="28539"/>
                    </a:lnTo>
                    <a:lnTo>
                      <a:pt x="14991" y="27984"/>
                    </a:lnTo>
                    <a:lnTo>
                      <a:pt x="15186" y="27345"/>
                    </a:lnTo>
                    <a:lnTo>
                      <a:pt x="15352" y="26651"/>
                    </a:lnTo>
                    <a:lnTo>
                      <a:pt x="15519" y="25901"/>
                    </a:lnTo>
                    <a:lnTo>
                      <a:pt x="15658" y="25069"/>
                    </a:lnTo>
                    <a:lnTo>
                      <a:pt x="15796" y="24180"/>
                    </a:lnTo>
                    <a:lnTo>
                      <a:pt x="15880" y="23236"/>
                    </a:lnTo>
                    <a:lnTo>
                      <a:pt x="15907" y="22265"/>
                    </a:lnTo>
                    <a:lnTo>
                      <a:pt x="15907" y="21238"/>
                    </a:lnTo>
                    <a:lnTo>
                      <a:pt x="15852" y="20155"/>
                    </a:lnTo>
                    <a:lnTo>
                      <a:pt x="15741" y="19044"/>
                    </a:lnTo>
                    <a:lnTo>
                      <a:pt x="15546" y="17906"/>
                    </a:lnTo>
                    <a:lnTo>
                      <a:pt x="15435" y="17323"/>
                    </a:lnTo>
                    <a:lnTo>
                      <a:pt x="15297" y="16740"/>
                    </a:lnTo>
                    <a:lnTo>
                      <a:pt x="15130" y="16129"/>
                    </a:lnTo>
                    <a:lnTo>
                      <a:pt x="14964" y="15546"/>
                    </a:lnTo>
                    <a:lnTo>
                      <a:pt x="14769" y="14936"/>
                    </a:lnTo>
                    <a:lnTo>
                      <a:pt x="14519" y="14297"/>
                    </a:lnTo>
                    <a:lnTo>
                      <a:pt x="14269" y="13686"/>
                    </a:lnTo>
                    <a:lnTo>
                      <a:pt x="14020" y="13076"/>
                    </a:lnTo>
                    <a:lnTo>
                      <a:pt x="13714" y="12437"/>
                    </a:lnTo>
                    <a:lnTo>
                      <a:pt x="13381" y="11799"/>
                    </a:lnTo>
                    <a:lnTo>
                      <a:pt x="13048" y="11160"/>
                    </a:lnTo>
                    <a:lnTo>
                      <a:pt x="12659" y="10522"/>
                    </a:lnTo>
                    <a:lnTo>
                      <a:pt x="12243" y="9883"/>
                    </a:lnTo>
                    <a:lnTo>
                      <a:pt x="11799" y="9245"/>
                    </a:lnTo>
                    <a:lnTo>
                      <a:pt x="11327" y="8606"/>
                    </a:lnTo>
                    <a:lnTo>
                      <a:pt x="10827" y="7940"/>
                    </a:lnTo>
                    <a:lnTo>
                      <a:pt x="10300" y="7301"/>
                    </a:lnTo>
                    <a:lnTo>
                      <a:pt x="9744" y="6663"/>
                    </a:lnTo>
                    <a:lnTo>
                      <a:pt x="9134" y="5997"/>
                    </a:lnTo>
                    <a:lnTo>
                      <a:pt x="8495" y="5358"/>
                    </a:lnTo>
                    <a:lnTo>
                      <a:pt x="7829" y="4719"/>
                    </a:lnTo>
                    <a:lnTo>
                      <a:pt x="7135" y="4081"/>
                    </a:lnTo>
                    <a:lnTo>
                      <a:pt x="6385" y="3442"/>
                    </a:lnTo>
                    <a:lnTo>
                      <a:pt x="5608" y="2804"/>
                    </a:lnTo>
                    <a:lnTo>
                      <a:pt x="4775" y="2165"/>
                    </a:lnTo>
                    <a:lnTo>
                      <a:pt x="3914" y="1527"/>
                    </a:lnTo>
                    <a:lnTo>
                      <a:pt x="3026" y="888"/>
                    </a:lnTo>
                    <a:lnTo>
                      <a:pt x="2082" y="278"/>
                    </a:lnTo>
                    <a:lnTo>
                      <a:pt x="163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3" name="Google Shape;3363;p45"/>
              <p:cNvSpPr/>
              <p:nvPr/>
            </p:nvSpPr>
            <p:spPr>
              <a:xfrm>
                <a:off x="-2912278" y="1052644"/>
                <a:ext cx="350777" cy="338156"/>
              </a:xfrm>
              <a:custGeom>
                <a:rect b="b" l="l" r="r" t="t"/>
                <a:pathLst>
                  <a:path extrusionOk="0" h="23043" w="23903">
                    <a:moveTo>
                      <a:pt x="944" y="973"/>
                    </a:moveTo>
                    <a:lnTo>
                      <a:pt x="1916" y="1139"/>
                    </a:lnTo>
                    <a:lnTo>
                      <a:pt x="2859" y="1306"/>
                    </a:lnTo>
                    <a:lnTo>
                      <a:pt x="3776" y="1500"/>
                    </a:lnTo>
                    <a:lnTo>
                      <a:pt x="4692" y="1722"/>
                    </a:lnTo>
                    <a:lnTo>
                      <a:pt x="5552" y="1944"/>
                    </a:lnTo>
                    <a:lnTo>
                      <a:pt x="6385" y="2194"/>
                    </a:lnTo>
                    <a:lnTo>
                      <a:pt x="7190" y="2444"/>
                    </a:lnTo>
                    <a:lnTo>
                      <a:pt x="7968" y="2722"/>
                    </a:lnTo>
                    <a:lnTo>
                      <a:pt x="8745" y="3027"/>
                    </a:lnTo>
                    <a:lnTo>
                      <a:pt x="9467" y="3305"/>
                    </a:lnTo>
                    <a:lnTo>
                      <a:pt x="10189" y="3610"/>
                    </a:lnTo>
                    <a:lnTo>
                      <a:pt x="10855" y="3943"/>
                    </a:lnTo>
                    <a:lnTo>
                      <a:pt x="11521" y="4276"/>
                    </a:lnTo>
                    <a:lnTo>
                      <a:pt x="12160" y="4609"/>
                    </a:lnTo>
                    <a:lnTo>
                      <a:pt x="12770" y="4970"/>
                    </a:lnTo>
                    <a:lnTo>
                      <a:pt x="13353" y="5331"/>
                    </a:lnTo>
                    <a:lnTo>
                      <a:pt x="13909" y="5692"/>
                    </a:lnTo>
                    <a:lnTo>
                      <a:pt x="14464" y="6081"/>
                    </a:lnTo>
                    <a:lnTo>
                      <a:pt x="14991" y="6442"/>
                    </a:lnTo>
                    <a:lnTo>
                      <a:pt x="15491" y="6830"/>
                    </a:lnTo>
                    <a:lnTo>
                      <a:pt x="15963" y="7247"/>
                    </a:lnTo>
                    <a:lnTo>
                      <a:pt x="16407" y="7635"/>
                    </a:lnTo>
                    <a:lnTo>
                      <a:pt x="16851" y="8052"/>
                    </a:lnTo>
                    <a:lnTo>
                      <a:pt x="17268" y="8468"/>
                    </a:lnTo>
                    <a:lnTo>
                      <a:pt x="18045" y="9301"/>
                    </a:lnTo>
                    <a:lnTo>
                      <a:pt x="18767" y="10134"/>
                    </a:lnTo>
                    <a:lnTo>
                      <a:pt x="19405" y="10994"/>
                    </a:lnTo>
                    <a:lnTo>
                      <a:pt x="19988" y="11827"/>
                    </a:lnTo>
                    <a:lnTo>
                      <a:pt x="20488" y="12688"/>
                    </a:lnTo>
                    <a:lnTo>
                      <a:pt x="20932" y="13521"/>
                    </a:lnTo>
                    <a:lnTo>
                      <a:pt x="21349" y="14354"/>
                    </a:lnTo>
                    <a:lnTo>
                      <a:pt x="21682" y="15186"/>
                    </a:lnTo>
                    <a:lnTo>
                      <a:pt x="21987" y="15964"/>
                    </a:lnTo>
                    <a:lnTo>
                      <a:pt x="22237" y="16741"/>
                    </a:lnTo>
                    <a:lnTo>
                      <a:pt x="22459" y="17463"/>
                    </a:lnTo>
                    <a:lnTo>
                      <a:pt x="22626" y="18185"/>
                    </a:lnTo>
                    <a:lnTo>
                      <a:pt x="22765" y="18823"/>
                    </a:lnTo>
                    <a:lnTo>
                      <a:pt x="22876" y="19462"/>
                    </a:lnTo>
                    <a:lnTo>
                      <a:pt x="22959" y="20017"/>
                    </a:lnTo>
                    <a:lnTo>
                      <a:pt x="23014" y="20544"/>
                    </a:lnTo>
                    <a:lnTo>
                      <a:pt x="23098" y="21405"/>
                    </a:lnTo>
                    <a:lnTo>
                      <a:pt x="23098" y="22016"/>
                    </a:lnTo>
                    <a:lnTo>
                      <a:pt x="22209" y="22127"/>
                    </a:lnTo>
                    <a:lnTo>
                      <a:pt x="21321" y="22210"/>
                    </a:lnTo>
                    <a:lnTo>
                      <a:pt x="20433" y="22238"/>
                    </a:lnTo>
                    <a:lnTo>
                      <a:pt x="19600" y="22238"/>
                    </a:lnTo>
                    <a:lnTo>
                      <a:pt x="18739" y="22210"/>
                    </a:lnTo>
                    <a:lnTo>
                      <a:pt x="17906" y="22127"/>
                    </a:lnTo>
                    <a:lnTo>
                      <a:pt x="17101" y="22016"/>
                    </a:lnTo>
                    <a:lnTo>
                      <a:pt x="16324" y="21849"/>
                    </a:lnTo>
                    <a:lnTo>
                      <a:pt x="15519" y="21655"/>
                    </a:lnTo>
                    <a:lnTo>
                      <a:pt x="14769" y="21433"/>
                    </a:lnTo>
                    <a:lnTo>
                      <a:pt x="14020" y="21155"/>
                    </a:lnTo>
                    <a:lnTo>
                      <a:pt x="13298" y="20850"/>
                    </a:lnTo>
                    <a:lnTo>
                      <a:pt x="12576" y="20489"/>
                    </a:lnTo>
                    <a:lnTo>
                      <a:pt x="11882" y="20100"/>
                    </a:lnTo>
                    <a:lnTo>
                      <a:pt x="11188" y="19656"/>
                    </a:lnTo>
                    <a:lnTo>
                      <a:pt x="10522" y="19184"/>
                    </a:lnTo>
                    <a:lnTo>
                      <a:pt x="9883" y="18684"/>
                    </a:lnTo>
                    <a:lnTo>
                      <a:pt x="9245" y="18157"/>
                    </a:lnTo>
                    <a:lnTo>
                      <a:pt x="8662" y="17602"/>
                    </a:lnTo>
                    <a:lnTo>
                      <a:pt x="8106" y="16991"/>
                    </a:lnTo>
                    <a:lnTo>
                      <a:pt x="7551" y="16408"/>
                    </a:lnTo>
                    <a:lnTo>
                      <a:pt x="7051" y="15769"/>
                    </a:lnTo>
                    <a:lnTo>
                      <a:pt x="6580" y="15131"/>
                    </a:lnTo>
                    <a:lnTo>
                      <a:pt x="6108" y="14465"/>
                    </a:lnTo>
                    <a:lnTo>
                      <a:pt x="5663" y="13798"/>
                    </a:lnTo>
                    <a:lnTo>
                      <a:pt x="5247" y="13132"/>
                    </a:lnTo>
                    <a:lnTo>
                      <a:pt x="4858" y="12466"/>
                    </a:lnTo>
                    <a:lnTo>
                      <a:pt x="4497" y="11772"/>
                    </a:lnTo>
                    <a:lnTo>
                      <a:pt x="4136" y="11078"/>
                    </a:lnTo>
                    <a:lnTo>
                      <a:pt x="3831" y="10384"/>
                    </a:lnTo>
                    <a:lnTo>
                      <a:pt x="3248" y="9023"/>
                    </a:lnTo>
                    <a:lnTo>
                      <a:pt x="2721" y="7719"/>
                    </a:lnTo>
                    <a:lnTo>
                      <a:pt x="2276" y="6442"/>
                    </a:lnTo>
                    <a:lnTo>
                      <a:pt x="1916" y="5220"/>
                    </a:lnTo>
                    <a:lnTo>
                      <a:pt x="1610" y="4110"/>
                    </a:lnTo>
                    <a:lnTo>
                      <a:pt x="1360" y="3110"/>
                    </a:lnTo>
                    <a:lnTo>
                      <a:pt x="1166" y="2250"/>
                    </a:lnTo>
                    <a:lnTo>
                      <a:pt x="944" y="973"/>
                    </a:lnTo>
                    <a:close/>
                    <a:moveTo>
                      <a:pt x="0" y="1"/>
                    </a:moveTo>
                    <a:lnTo>
                      <a:pt x="56" y="528"/>
                    </a:lnTo>
                    <a:lnTo>
                      <a:pt x="167" y="1250"/>
                    </a:lnTo>
                    <a:lnTo>
                      <a:pt x="305" y="2000"/>
                    </a:lnTo>
                    <a:lnTo>
                      <a:pt x="472" y="2916"/>
                    </a:lnTo>
                    <a:lnTo>
                      <a:pt x="750" y="3999"/>
                    </a:lnTo>
                    <a:lnTo>
                      <a:pt x="1055" y="5248"/>
                    </a:lnTo>
                    <a:lnTo>
                      <a:pt x="1471" y="6608"/>
                    </a:lnTo>
                    <a:lnTo>
                      <a:pt x="1971" y="8080"/>
                    </a:lnTo>
                    <a:lnTo>
                      <a:pt x="2276" y="8829"/>
                    </a:lnTo>
                    <a:lnTo>
                      <a:pt x="2582" y="9606"/>
                    </a:lnTo>
                    <a:lnTo>
                      <a:pt x="2915" y="10384"/>
                    </a:lnTo>
                    <a:lnTo>
                      <a:pt x="3276" y="11161"/>
                    </a:lnTo>
                    <a:lnTo>
                      <a:pt x="3665" y="11966"/>
                    </a:lnTo>
                    <a:lnTo>
                      <a:pt x="4081" y="12743"/>
                    </a:lnTo>
                    <a:lnTo>
                      <a:pt x="4525" y="13521"/>
                    </a:lnTo>
                    <a:lnTo>
                      <a:pt x="4997" y="14298"/>
                    </a:lnTo>
                    <a:lnTo>
                      <a:pt x="5525" y="15075"/>
                    </a:lnTo>
                    <a:lnTo>
                      <a:pt x="6052" y="15825"/>
                    </a:lnTo>
                    <a:lnTo>
                      <a:pt x="6635" y="16547"/>
                    </a:lnTo>
                    <a:lnTo>
                      <a:pt x="7246" y="17269"/>
                    </a:lnTo>
                    <a:lnTo>
                      <a:pt x="7884" y="17935"/>
                    </a:lnTo>
                    <a:lnTo>
                      <a:pt x="8578" y="18601"/>
                    </a:lnTo>
                    <a:lnTo>
                      <a:pt x="9272" y="19240"/>
                    </a:lnTo>
                    <a:lnTo>
                      <a:pt x="10050" y="19823"/>
                    </a:lnTo>
                    <a:lnTo>
                      <a:pt x="10577" y="20211"/>
                    </a:lnTo>
                    <a:lnTo>
                      <a:pt x="11132" y="20572"/>
                    </a:lnTo>
                    <a:lnTo>
                      <a:pt x="11715" y="20933"/>
                    </a:lnTo>
                    <a:lnTo>
                      <a:pt x="12271" y="21238"/>
                    </a:lnTo>
                    <a:lnTo>
                      <a:pt x="12881" y="21516"/>
                    </a:lnTo>
                    <a:lnTo>
                      <a:pt x="13464" y="21794"/>
                    </a:lnTo>
                    <a:lnTo>
                      <a:pt x="14075" y="22044"/>
                    </a:lnTo>
                    <a:lnTo>
                      <a:pt x="14686" y="22238"/>
                    </a:lnTo>
                    <a:lnTo>
                      <a:pt x="15324" y="22432"/>
                    </a:lnTo>
                    <a:lnTo>
                      <a:pt x="15963" y="22599"/>
                    </a:lnTo>
                    <a:lnTo>
                      <a:pt x="16601" y="22738"/>
                    </a:lnTo>
                    <a:lnTo>
                      <a:pt x="17268" y="22849"/>
                    </a:lnTo>
                    <a:lnTo>
                      <a:pt x="17934" y="22932"/>
                    </a:lnTo>
                    <a:lnTo>
                      <a:pt x="18600" y="22987"/>
                    </a:lnTo>
                    <a:lnTo>
                      <a:pt x="19294" y="23043"/>
                    </a:lnTo>
                    <a:lnTo>
                      <a:pt x="20849" y="23043"/>
                    </a:lnTo>
                    <a:lnTo>
                      <a:pt x="21737" y="22960"/>
                    </a:lnTo>
                    <a:lnTo>
                      <a:pt x="22653" y="22876"/>
                    </a:lnTo>
                    <a:lnTo>
                      <a:pt x="23570" y="22738"/>
                    </a:lnTo>
                    <a:lnTo>
                      <a:pt x="23875" y="22682"/>
                    </a:lnTo>
                    <a:lnTo>
                      <a:pt x="23903" y="22377"/>
                    </a:lnTo>
                    <a:lnTo>
                      <a:pt x="23903" y="22127"/>
                    </a:lnTo>
                    <a:lnTo>
                      <a:pt x="23903" y="21516"/>
                    </a:lnTo>
                    <a:lnTo>
                      <a:pt x="23819" y="20544"/>
                    </a:lnTo>
                    <a:lnTo>
                      <a:pt x="23764" y="19961"/>
                    </a:lnTo>
                    <a:lnTo>
                      <a:pt x="23653" y="19295"/>
                    </a:lnTo>
                    <a:lnTo>
                      <a:pt x="23514" y="18601"/>
                    </a:lnTo>
                    <a:lnTo>
                      <a:pt x="23348" y="17824"/>
                    </a:lnTo>
                    <a:lnTo>
                      <a:pt x="23153" y="17019"/>
                    </a:lnTo>
                    <a:lnTo>
                      <a:pt x="22876" y="16158"/>
                    </a:lnTo>
                    <a:lnTo>
                      <a:pt x="22570" y="15297"/>
                    </a:lnTo>
                    <a:lnTo>
                      <a:pt x="22209" y="14381"/>
                    </a:lnTo>
                    <a:lnTo>
                      <a:pt x="21793" y="13437"/>
                    </a:lnTo>
                    <a:lnTo>
                      <a:pt x="21293" y="12494"/>
                    </a:lnTo>
                    <a:lnTo>
                      <a:pt x="20738" y="11522"/>
                    </a:lnTo>
                    <a:lnTo>
                      <a:pt x="20072" y="10550"/>
                    </a:lnTo>
                    <a:lnTo>
                      <a:pt x="19739" y="10078"/>
                    </a:lnTo>
                    <a:lnTo>
                      <a:pt x="19350" y="9606"/>
                    </a:lnTo>
                    <a:lnTo>
                      <a:pt x="18961" y="9107"/>
                    </a:lnTo>
                    <a:lnTo>
                      <a:pt x="18545" y="8635"/>
                    </a:lnTo>
                    <a:lnTo>
                      <a:pt x="18128" y="8163"/>
                    </a:lnTo>
                    <a:lnTo>
                      <a:pt x="17656" y="7719"/>
                    </a:lnTo>
                    <a:lnTo>
                      <a:pt x="17184" y="7247"/>
                    </a:lnTo>
                    <a:lnTo>
                      <a:pt x="16657" y="6775"/>
                    </a:lnTo>
                    <a:lnTo>
                      <a:pt x="16129" y="6331"/>
                    </a:lnTo>
                    <a:lnTo>
                      <a:pt x="15574" y="5886"/>
                    </a:lnTo>
                    <a:lnTo>
                      <a:pt x="14991" y="5470"/>
                    </a:lnTo>
                    <a:lnTo>
                      <a:pt x="14381" y="5026"/>
                    </a:lnTo>
                    <a:lnTo>
                      <a:pt x="13742" y="4609"/>
                    </a:lnTo>
                    <a:lnTo>
                      <a:pt x="13076" y="4221"/>
                    </a:lnTo>
                    <a:lnTo>
                      <a:pt x="12382" y="3832"/>
                    </a:lnTo>
                    <a:lnTo>
                      <a:pt x="11660" y="3443"/>
                    </a:lnTo>
                    <a:lnTo>
                      <a:pt x="10910" y="3082"/>
                    </a:lnTo>
                    <a:lnTo>
                      <a:pt x="10133" y="2722"/>
                    </a:lnTo>
                    <a:lnTo>
                      <a:pt x="9300" y="2388"/>
                    </a:lnTo>
                    <a:lnTo>
                      <a:pt x="8467" y="2055"/>
                    </a:lnTo>
                    <a:lnTo>
                      <a:pt x="7579" y="1750"/>
                    </a:lnTo>
                    <a:lnTo>
                      <a:pt x="6691" y="1445"/>
                    </a:lnTo>
                    <a:lnTo>
                      <a:pt x="5747" y="1167"/>
                    </a:lnTo>
                    <a:lnTo>
                      <a:pt x="4775" y="917"/>
                    </a:lnTo>
                    <a:lnTo>
                      <a:pt x="3748" y="695"/>
                    </a:lnTo>
                    <a:lnTo>
                      <a:pt x="2721" y="473"/>
                    </a:lnTo>
                    <a:lnTo>
                      <a:pt x="1638" y="279"/>
                    </a:lnTo>
                    <a:lnTo>
                      <a:pt x="500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4" name="Google Shape;3364;p45"/>
              <p:cNvSpPr/>
              <p:nvPr/>
            </p:nvSpPr>
            <p:spPr>
              <a:xfrm>
                <a:off x="-3049162" y="1251455"/>
                <a:ext cx="457112" cy="234683"/>
              </a:xfrm>
              <a:custGeom>
                <a:rect b="b" l="l" r="r" t="t"/>
                <a:pathLst>
                  <a:path extrusionOk="0" h="15992" w="31149">
                    <a:moveTo>
                      <a:pt x="11521" y="806"/>
                    </a:moveTo>
                    <a:lnTo>
                      <a:pt x="12271" y="833"/>
                    </a:lnTo>
                    <a:lnTo>
                      <a:pt x="12993" y="889"/>
                    </a:lnTo>
                    <a:lnTo>
                      <a:pt x="13687" y="944"/>
                    </a:lnTo>
                    <a:lnTo>
                      <a:pt x="14381" y="1028"/>
                    </a:lnTo>
                    <a:lnTo>
                      <a:pt x="15047" y="1139"/>
                    </a:lnTo>
                    <a:lnTo>
                      <a:pt x="15685" y="1250"/>
                    </a:lnTo>
                    <a:lnTo>
                      <a:pt x="16324" y="1389"/>
                    </a:lnTo>
                    <a:lnTo>
                      <a:pt x="16935" y="1527"/>
                    </a:lnTo>
                    <a:lnTo>
                      <a:pt x="17545" y="1694"/>
                    </a:lnTo>
                    <a:lnTo>
                      <a:pt x="18128" y="1888"/>
                    </a:lnTo>
                    <a:lnTo>
                      <a:pt x="18684" y="2055"/>
                    </a:lnTo>
                    <a:lnTo>
                      <a:pt x="19239" y="2277"/>
                    </a:lnTo>
                    <a:lnTo>
                      <a:pt x="20294" y="2693"/>
                    </a:lnTo>
                    <a:lnTo>
                      <a:pt x="21293" y="3165"/>
                    </a:lnTo>
                    <a:lnTo>
                      <a:pt x="22209" y="3693"/>
                    </a:lnTo>
                    <a:lnTo>
                      <a:pt x="23098" y="4220"/>
                    </a:lnTo>
                    <a:lnTo>
                      <a:pt x="23903" y="4775"/>
                    </a:lnTo>
                    <a:lnTo>
                      <a:pt x="24680" y="5358"/>
                    </a:lnTo>
                    <a:lnTo>
                      <a:pt x="25374" y="5941"/>
                    </a:lnTo>
                    <a:lnTo>
                      <a:pt x="26040" y="6552"/>
                    </a:lnTo>
                    <a:lnTo>
                      <a:pt x="26623" y="7135"/>
                    </a:lnTo>
                    <a:lnTo>
                      <a:pt x="27179" y="7746"/>
                    </a:lnTo>
                    <a:lnTo>
                      <a:pt x="27678" y="8329"/>
                    </a:lnTo>
                    <a:lnTo>
                      <a:pt x="28123" y="8884"/>
                    </a:lnTo>
                    <a:lnTo>
                      <a:pt x="28539" y="9439"/>
                    </a:lnTo>
                    <a:lnTo>
                      <a:pt x="28900" y="9967"/>
                    </a:lnTo>
                    <a:lnTo>
                      <a:pt x="29205" y="10439"/>
                    </a:lnTo>
                    <a:lnTo>
                      <a:pt x="29483" y="10883"/>
                    </a:lnTo>
                    <a:lnTo>
                      <a:pt x="29899" y="11633"/>
                    </a:lnTo>
                    <a:lnTo>
                      <a:pt x="30149" y="12188"/>
                    </a:lnTo>
                    <a:lnTo>
                      <a:pt x="29372" y="12660"/>
                    </a:lnTo>
                    <a:lnTo>
                      <a:pt x="28622" y="13104"/>
                    </a:lnTo>
                    <a:lnTo>
                      <a:pt x="27845" y="13493"/>
                    </a:lnTo>
                    <a:lnTo>
                      <a:pt x="27040" y="13853"/>
                    </a:lnTo>
                    <a:lnTo>
                      <a:pt x="26263" y="14159"/>
                    </a:lnTo>
                    <a:lnTo>
                      <a:pt x="25485" y="14436"/>
                    </a:lnTo>
                    <a:lnTo>
                      <a:pt x="24708" y="14686"/>
                    </a:lnTo>
                    <a:lnTo>
                      <a:pt x="23903" y="14853"/>
                    </a:lnTo>
                    <a:lnTo>
                      <a:pt x="23126" y="15019"/>
                    </a:lnTo>
                    <a:lnTo>
                      <a:pt x="22320" y="15103"/>
                    </a:lnTo>
                    <a:lnTo>
                      <a:pt x="21515" y="15158"/>
                    </a:lnTo>
                    <a:lnTo>
                      <a:pt x="20738" y="15186"/>
                    </a:lnTo>
                    <a:lnTo>
                      <a:pt x="19933" y="15158"/>
                    </a:lnTo>
                    <a:lnTo>
                      <a:pt x="19128" y="15103"/>
                    </a:lnTo>
                    <a:lnTo>
                      <a:pt x="18323" y="14992"/>
                    </a:lnTo>
                    <a:lnTo>
                      <a:pt x="17545" y="14825"/>
                    </a:lnTo>
                    <a:lnTo>
                      <a:pt x="16740" y="14631"/>
                    </a:lnTo>
                    <a:lnTo>
                      <a:pt x="15935" y="14409"/>
                    </a:lnTo>
                    <a:lnTo>
                      <a:pt x="15186" y="14131"/>
                    </a:lnTo>
                    <a:lnTo>
                      <a:pt x="14408" y="13853"/>
                    </a:lnTo>
                    <a:lnTo>
                      <a:pt x="13687" y="13520"/>
                    </a:lnTo>
                    <a:lnTo>
                      <a:pt x="12965" y="13159"/>
                    </a:lnTo>
                    <a:lnTo>
                      <a:pt x="12243" y="12771"/>
                    </a:lnTo>
                    <a:lnTo>
                      <a:pt x="11549" y="12382"/>
                    </a:lnTo>
                    <a:lnTo>
                      <a:pt x="10883" y="11938"/>
                    </a:lnTo>
                    <a:lnTo>
                      <a:pt x="10216" y="11494"/>
                    </a:lnTo>
                    <a:lnTo>
                      <a:pt x="9578" y="11050"/>
                    </a:lnTo>
                    <a:lnTo>
                      <a:pt x="8967" y="10578"/>
                    </a:lnTo>
                    <a:lnTo>
                      <a:pt x="8384" y="10078"/>
                    </a:lnTo>
                    <a:lnTo>
                      <a:pt x="7801" y="9606"/>
                    </a:lnTo>
                    <a:lnTo>
                      <a:pt x="6691" y="8607"/>
                    </a:lnTo>
                    <a:lnTo>
                      <a:pt x="5663" y="7607"/>
                    </a:lnTo>
                    <a:lnTo>
                      <a:pt x="4747" y="6636"/>
                    </a:lnTo>
                    <a:lnTo>
                      <a:pt x="3915" y="5692"/>
                    </a:lnTo>
                    <a:lnTo>
                      <a:pt x="3165" y="4803"/>
                    </a:lnTo>
                    <a:lnTo>
                      <a:pt x="2526" y="3998"/>
                    </a:lnTo>
                    <a:lnTo>
                      <a:pt x="1999" y="3276"/>
                    </a:lnTo>
                    <a:lnTo>
                      <a:pt x="1249" y="2221"/>
                    </a:lnTo>
                    <a:lnTo>
                      <a:pt x="2221" y="1972"/>
                    </a:lnTo>
                    <a:lnTo>
                      <a:pt x="3165" y="1722"/>
                    </a:lnTo>
                    <a:lnTo>
                      <a:pt x="4081" y="1527"/>
                    </a:lnTo>
                    <a:lnTo>
                      <a:pt x="4969" y="1361"/>
                    </a:lnTo>
                    <a:lnTo>
                      <a:pt x="5858" y="1194"/>
                    </a:lnTo>
                    <a:lnTo>
                      <a:pt x="6718" y="1083"/>
                    </a:lnTo>
                    <a:lnTo>
                      <a:pt x="7579" y="972"/>
                    </a:lnTo>
                    <a:lnTo>
                      <a:pt x="8412" y="917"/>
                    </a:lnTo>
                    <a:lnTo>
                      <a:pt x="9217" y="861"/>
                    </a:lnTo>
                    <a:lnTo>
                      <a:pt x="9994" y="806"/>
                    </a:lnTo>
                    <a:close/>
                    <a:moveTo>
                      <a:pt x="10355" y="1"/>
                    </a:moveTo>
                    <a:lnTo>
                      <a:pt x="9467" y="28"/>
                    </a:lnTo>
                    <a:lnTo>
                      <a:pt x="8578" y="84"/>
                    </a:lnTo>
                    <a:lnTo>
                      <a:pt x="7635" y="167"/>
                    </a:lnTo>
                    <a:lnTo>
                      <a:pt x="6691" y="278"/>
                    </a:lnTo>
                    <a:lnTo>
                      <a:pt x="5719" y="417"/>
                    </a:lnTo>
                    <a:lnTo>
                      <a:pt x="4720" y="584"/>
                    </a:lnTo>
                    <a:lnTo>
                      <a:pt x="3720" y="778"/>
                    </a:lnTo>
                    <a:lnTo>
                      <a:pt x="2665" y="1028"/>
                    </a:lnTo>
                    <a:lnTo>
                      <a:pt x="1610" y="1305"/>
                    </a:lnTo>
                    <a:lnTo>
                      <a:pt x="500" y="1583"/>
                    </a:lnTo>
                    <a:lnTo>
                      <a:pt x="0" y="1749"/>
                    </a:lnTo>
                    <a:lnTo>
                      <a:pt x="278" y="2194"/>
                    </a:lnTo>
                    <a:lnTo>
                      <a:pt x="694" y="2804"/>
                    </a:lnTo>
                    <a:lnTo>
                      <a:pt x="1111" y="3415"/>
                    </a:lnTo>
                    <a:lnTo>
                      <a:pt x="1666" y="4165"/>
                    </a:lnTo>
                    <a:lnTo>
                      <a:pt x="2332" y="5081"/>
                    </a:lnTo>
                    <a:lnTo>
                      <a:pt x="3165" y="6053"/>
                    </a:lnTo>
                    <a:lnTo>
                      <a:pt x="4109" y="7135"/>
                    </a:lnTo>
                    <a:lnTo>
                      <a:pt x="5164" y="8246"/>
                    </a:lnTo>
                    <a:lnTo>
                      <a:pt x="5719" y="8829"/>
                    </a:lnTo>
                    <a:lnTo>
                      <a:pt x="6330" y="9412"/>
                    </a:lnTo>
                    <a:lnTo>
                      <a:pt x="6968" y="9967"/>
                    </a:lnTo>
                    <a:lnTo>
                      <a:pt x="7607" y="10522"/>
                    </a:lnTo>
                    <a:lnTo>
                      <a:pt x="8301" y="11077"/>
                    </a:lnTo>
                    <a:lnTo>
                      <a:pt x="8995" y="11633"/>
                    </a:lnTo>
                    <a:lnTo>
                      <a:pt x="9744" y="12160"/>
                    </a:lnTo>
                    <a:lnTo>
                      <a:pt x="10494" y="12660"/>
                    </a:lnTo>
                    <a:lnTo>
                      <a:pt x="11271" y="13159"/>
                    </a:lnTo>
                    <a:lnTo>
                      <a:pt x="12076" y="13604"/>
                    </a:lnTo>
                    <a:lnTo>
                      <a:pt x="12909" y="14048"/>
                    </a:lnTo>
                    <a:lnTo>
                      <a:pt x="13742" y="14436"/>
                    </a:lnTo>
                    <a:lnTo>
                      <a:pt x="14630" y="14797"/>
                    </a:lnTo>
                    <a:lnTo>
                      <a:pt x="15519" y="15103"/>
                    </a:lnTo>
                    <a:lnTo>
                      <a:pt x="16435" y="15380"/>
                    </a:lnTo>
                    <a:lnTo>
                      <a:pt x="17351" y="15602"/>
                    </a:lnTo>
                    <a:lnTo>
                      <a:pt x="18212" y="15769"/>
                    </a:lnTo>
                    <a:lnTo>
                      <a:pt x="19072" y="15908"/>
                    </a:lnTo>
                    <a:lnTo>
                      <a:pt x="19933" y="15963"/>
                    </a:lnTo>
                    <a:lnTo>
                      <a:pt x="20794" y="15991"/>
                    </a:lnTo>
                    <a:lnTo>
                      <a:pt x="21432" y="15963"/>
                    </a:lnTo>
                    <a:lnTo>
                      <a:pt x="22071" y="15936"/>
                    </a:lnTo>
                    <a:lnTo>
                      <a:pt x="22709" y="15880"/>
                    </a:lnTo>
                    <a:lnTo>
                      <a:pt x="23348" y="15769"/>
                    </a:lnTo>
                    <a:lnTo>
                      <a:pt x="23986" y="15658"/>
                    </a:lnTo>
                    <a:lnTo>
                      <a:pt x="24625" y="15519"/>
                    </a:lnTo>
                    <a:lnTo>
                      <a:pt x="25263" y="15353"/>
                    </a:lnTo>
                    <a:lnTo>
                      <a:pt x="25902" y="15158"/>
                    </a:lnTo>
                    <a:lnTo>
                      <a:pt x="26512" y="14936"/>
                    </a:lnTo>
                    <a:lnTo>
                      <a:pt x="27151" y="14686"/>
                    </a:lnTo>
                    <a:lnTo>
                      <a:pt x="27762" y="14409"/>
                    </a:lnTo>
                    <a:lnTo>
                      <a:pt x="28400" y="14103"/>
                    </a:lnTo>
                    <a:lnTo>
                      <a:pt x="29011" y="13798"/>
                    </a:lnTo>
                    <a:lnTo>
                      <a:pt x="29649" y="13437"/>
                    </a:lnTo>
                    <a:lnTo>
                      <a:pt x="30260" y="13048"/>
                    </a:lnTo>
                    <a:lnTo>
                      <a:pt x="30871" y="12660"/>
                    </a:lnTo>
                    <a:lnTo>
                      <a:pt x="31149" y="12493"/>
                    </a:lnTo>
                    <a:lnTo>
                      <a:pt x="31038" y="12188"/>
                    </a:lnTo>
                    <a:lnTo>
                      <a:pt x="30927" y="11966"/>
                    </a:lnTo>
                    <a:lnTo>
                      <a:pt x="30649" y="11410"/>
                    </a:lnTo>
                    <a:lnTo>
                      <a:pt x="30205" y="10550"/>
                    </a:lnTo>
                    <a:lnTo>
                      <a:pt x="29899" y="10050"/>
                    </a:lnTo>
                    <a:lnTo>
                      <a:pt x="29538" y="9495"/>
                    </a:lnTo>
                    <a:lnTo>
                      <a:pt x="29122" y="8912"/>
                    </a:lnTo>
                    <a:lnTo>
                      <a:pt x="28650" y="8273"/>
                    </a:lnTo>
                    <a:lnTo>
                      <a:pt x="28123" y="7635"/>
                    </a:lnTo>
                    <a:lnTo>
                      <a:pt x="27540" y="6969"/>
                    </a:lnTo>
                    <a:lnTo>
                      <a:pt x="26901" y="6275"/>
                    </a:lnTo>
                    <a:lnTo>
                      <a:pt x="26179" y="5608"/>
                    </a:lnTo>
                    <a:lnTo>
                      <a:pt x="25402" y="4942"/>
                    </a:lnTo>
                    <a:lnTo>
                      <a:pt x="24569" y="4276"/>
                    </a:lnTo>
                    <a:lnTo>
                      <a:pt x="23653" y="3637"/>
                    </a:lnTo>
                    <a:lnTo>
                      <a:pt x="22654" y="3027"/>
                    </a:lnTo>
                    <a:lnTo>
                      <a:pt x="22154" y="2721"/>
                    </a:lnTo>
                    <a:lnTo>
                      <a:pt x="21599" y="2444"/>
                    </a:lnTo>
                    <a:lnTo>
                      <a:pt x="21043" y="2166"/>
                    </a:lnTo>
                    <a:lnTo>
                      <a:pt x="20488" y="1916"/>
                    </a:lnTo>
                    <a:lnTo>
                      <a:pt x="19877" y="1666"/>
                    </a:lnTo>
                    <a:lnTo>
                      <a:pt x="19267" y="1416"/>
                    </a:lnTo>
                    <a:lnTo>
                      <a:pt x="18628" y="1194"/>
                    </a:lnTo>
                    <a:lnTo>
                      <a:pt x="17990" y="1000"/>
                    </a:lnTo>
                    <a:lnTo>
                      <a:pt x="17323" y="806"/>
                    </a:lnTo>
                    <a:lnTo>
                      <a:pt x="16629" y="639"/>
                    </a:lnTo>
                    <a:lnTo>
                      <a:pt x="15908" y="472"/>
                    </a:lnTo>
                    <a:lnTo>
                      <a:pt x="15186" y="361"/>
                    </a:lnTo>
                    <a:lnTo>
                      <a:pt x="14436" y="250"/>
                    </a:lnTo>
                    <a:lnTo>
                      <a:pt x="13659" y="139"/>
                    </a:lnTo>
                    <a:lnTo>
                      <a:pt x="12854" y="84"/>
                    </a:lnTo>
                    <a:lnTo>
                      <a:pt x="12049" y="28"/>
                    </a:lnTo>
                    <a:lnTo>
                      <a:pt x="1121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5" name="Google Shape;3365;p45"/>
              <p:cNvSpPr/>
              <p:nvPr/>
            </p:nvSpPr>
            <p:spPr>
              <a:xfrm>
                <a:off x="-3080537" y="1415224"/>
                <a:ext cx="481149" cy="208605"/>
              </a:xfrm>
              <a:custGeom>
                <a:rect b="b" l="l" r="r" t="t"/>
                <a:pathLst>
                  <a:path extrusionOk="0" h="14215" w="32787">
                    <a:moveTo>
                      <a:pt x="20044" y="722"/>
                    </a:moveTo>
                    <a:lnTo>
                      <a:pt x="21099" y="806"/>
                    </a:lnTo>
                    <a:lnTo>
                      <a:pt x="22099" y="945"/>
                    </a:lnTo>
                    <a:lnTo>
                      <a:pt x="23070" y="1111"/>
                    </a:lnTo>
                    <a:lnTo>
                      <a:pt x="24014" y="1333"/>
                    </a:lnTo>
                    <a:lnTo>
                      <a:pt x="24875" y="1583"/>
                    </a:lnTo>
                    <a:lnTo>
                      <a:pt x="25708" y="1861"/>
                    </a:lnTo>
                    <a:lnTo>
                      <a:pt x="26513" y="2166"/>
                    </a:lnTo>
                    <a:lnTo>
                      <a:pt x="27235" y="2471"/>
                    </a:lnTo>
                    <a:lnTo>
                      <a:pt x="27929" y="2805"/>
                    </a:lnTo>
                    <a:lnTo>
                      <a:pt x="28567" y="3138"/>
                    </a:lnTo>
                    <a:lnTo>
                      <a:pt x="29150" y="3471"/>
                    </a:lnTo>
                    <a:lnTo>
                      <a:pt x="29705" y="3804"/>
                    </a:lnTo>
                    <a:lnTo>
                      <a:pt x="30177" y="4137"/>
                    </a:lnTo>
                    <a:lnTo>
                      <a:pt x="30622" y="4415"/>
                    </a:lnTo>
                    <a:lnTo>
                      <a:pt x="31288" y="4942"/>
                    </a:lnTo>
                    <a:lnTo>
                      <a:pt x="31760" y="5359"/>
                    </a:lnTo>
                    <a:lnTo>
                      <a:pt x="31260" y="6108"/>
                    </a:lnTo>
                    <a:lnTo>
                      <a:pt x="30733" y="6830"/>
                    </a:lnTo>
                    <a:lnTo>
                      <a:pt x="30205" y="7524"/>
                    </a:lnTo>
                    <a:lnTo>
                      <a:pt x="29622" y="8162"/>
                    </a:lnTo>
                    <a:lnTo>
                      <a:pt x="29067" y="8773"/>
                    </a:lnTo>
                    <a:lnTo>
                      <a:pt x="28456" y="9356"/>
                    </a:lnTo>
                    <a:lnTo>
                      <a:pt x="27818" y="9884"/>
                    </a:lnTo>
                    <a:lnTo>
                      <a:pt x="27179" y="10383"/>
                    </a:lnTo>
                    <a:lnTo>
                      <a:pt x="26541" y="10828"/>
                    </a:lnTo>
                    <a:lnTo>
                      <a:pt x="25847" y="11272"/>
                    </a:lnTo>
                    <a:lnTo>
                      <a:pt x="25152" y="11633"/>
                    </a:lnTo>
                    <a:lnTo>
                      <a:pt x="24431" y="11994"/>
                    </a:lnTo>
                    <a:lnTo>
                      <a:pt x="23709" y="12299"/>
                    </a:lnTo>
                    <a:lnTo>
                      <a:pt x="22932" y="12577"/>
                    </a:lnTo>
                    <a:lnTo>
                      <a:pt x="22154" y="12799"/>
                    </a:lnTo>
                    <a:lnTo>
                      <a:pt x="21377" y="12993"/>
                    </a:lnTo>
                    <a:lnTo>
                      <a:pt x="20572" y="13160"/>
                    </a:lnTo>
                    <a:lnTo>
                      <a:pt x="19767" y="13271"/>
                    </a:lnTo>
                    <a:lnTo>
                      <a:pt x="18934" y="13354"/>
                    </a:lnTo>
                    <a:lnTo>
                      <a:pt x="18129" y="13382"/>
                    </a:lnTo>
                    <a:lnTo>
                      <a:pt x="16519" y="13382"/>
                    </a:lnTo>
                    <a:lnTo>
                      <a:pt x="15714" y="13326"/>
                    </a:lnTo>
                    <a:lnTo>
                      <a:pt x="14908" y="13243"/>
                    </a:lnTo>
                    <a:lnTo>
                      <a:pt x="14131" y="13132"/>
                    </a:lnTo>
                    <a:lnTo>
                      <a:pt x="13354" y="12993"/>
                    </a:lnTo>
                    <a:lnTo>
                      <a:pt x="12576" y="12826"/>
                    </a:lnTo>
                    <a:lnTo>
                      <a:pt x="11827" y="12660"/>
                    </a:lnTo>
                    <a:lnTo>
                      <a:pt x="11077" y="12466"/>
                    </a:lnTo>
                    <a:lnTo>
                      <a:pt x="10356" y="12271"/>
                    </a:lnTo>
                    <a:lnTo>
                      <a:pt x="8940" y="11827"/>
                    </a:lnTo>
                    <a:lnTo>
                      <a:pt x="7607" y="11327"/>
                    </a:lnTo>
                    <a:lnTo>
                      <a:pt x="6330" y="10828"/>
                    </a:lnTo>
                    <a:lnTo>
                      <a:pt x="5192" y="10328"/>
                    </a:lnTo>
                    <a:lnTo>
                      <a:pt x="4165" y="9828"/>
                    </a:lnTo>
                    <a:lnTo>
                      <a:pt x="3221" y="9356"/>
                    </a:lnTo>
                    <a:lnTo>
                      <a:pt x="2444" y="8912"/>
                    </a:lnTo>
                    <a:lnTo>
                      <a:pt x="1333" y="8246"/>
                    </a:lnTo>
                    <a:lnTo>
                      <a:pt x="2110" y="7607"/>
                    </a:lnTo>
                    <a:lnTo>
                      <a:pt x="2888" y="7024"/>
                    </a:lnTo>
                    <a:lnTo>
                      <a:pt x="3637" y="6441"/>
                    </a:lnTo>
                    <a:lnTo>
                      <a:pt x="4387" y="5914"/>
                    </a:lnTo>
                    <a:lnTo>
                      <a:pt x="5136" y="5386"/>
                    </a:lnTo>
                    <a:lnTo>
                      <a:pt x="5886" y="4914"/>
                    </a:lnTo>
                    <a:lnTo>
                      <a:pt x="6608" y="4470"/>
                    </a:lnTo>
                    <a:lnTo>
                      <a:pt x="7357" y="4054"/>
                    </a:lnTo>
                    <a:lnTo>
                      <a:pt x="8051" y="3665"/>
                    </a:lnTo>
                    <a:lnTo>
                      <a:pt x="8773" y="3304"/>
                    </a:lnTo>
                    <a:lnTo>
                      <a:pt x="9467" y="2971"/>
                    </a:lnTo>
                    <a:lnTo>
                      <a:pt x="10161" y="2666"/>
                    </a:lnTo>
                    <a:lnTo>
                      <a:pt x="10855" y="2360"/>
                    </a:lnTo>
                    <a:lnTo>
                      <a:pt x="11522" y="2110"/>
                    </a:lnTo>
                    <a:lnTo>
                      <a:pt x="12188" y="1888"/>
                    </a:lnTo>
                    <a:lnTo>
                      <a:pt x="12854" y="1666"/>
                    </a:lnTo>
                    <a:lnTo>
                      <a:pt x="13493" y="1472"/>
                    </a:lnTo>
                    <a:lnTo>
                      <a:pt x="14159" y="1305"/>
                    </a:lnTo>
                    <a:lnTo>
                      <a:pt x="14770" y="1167"/>
                    </a:lnTo>
                    <a:lnTo>
                      <a:pt x="15408" y="1056"/>
                    </a:lnTo>
                    <a:lnTo>
                      <a:pt x="16019" y="945"/>
                    </a:lnTo>
                    <a:lnTo>
                      <a:pt x="16630" y="861"/>
                    </a:lnTo>
                    <a:lnTo>
                      <a:pt x="17213" y="806"/>
                    </a:lnTo>
                    <a:lnTo>
                      <a:pt x="17796" y="750"/>
                    </a:lnTo>
                    <a:lnTo>
                      <a:pt x="18934" y="722"/>
                    </a:lnTo>
                    <a:close/>
                    <a:moveTo>
                      <a:pt x="18684" y="1"/>
                    </a:moveTo>
                    <a:lnTo>
                      <a:pt x="18046" y="28"/>
                    </a:lnTo>
                    <a:lnTo>
                      <a:pt x="17407" y="84"/>
                    </a:lnTo>
                    <a:lnTo>
                      <a:pt x="16741" y="139"/>
                    </a:lnTo>
                    <a:lnTo>
                      <a:pt x="16047" y="223"/>
                    </a:lnTo>
                    <a:lnTo>
                      <a:pt x="15380" y="334"/>
                    </a:lnTo>
                    <a:lnTo>
                      <a:pt x="14659" y="445"/>
                    </a:lnTo>
                    <a:lnTo>
                      <a:pt x="13965" y="611"/>
                    </a:lnTo>
                    <a:lnTo>
                      <a:pt x="13243" y="778"/>
                    </a:lnTo>
                    <a:lnTo>
                      <a:pt x="12493" y="1000"/>
                    </a:lnTo>
                    <a:lnTo>
                      <a:pt x="11771" y="1222"/>
                    </a:lnTo>
                    <a:lnTo>
                      <a:pt x="11022" y="1500"/>
                    </a:lnTo>
                    <a:lnTo>
                      <a:pt x="10245" y="1805"/>
                    </a:lnTo>
                    <a:lnTo>
                      <a:pt x="9467" y="2110"/>
                    </a:lnTo>
                    <a:lnTo>
                      <a:pt x="8690" y="2471"/>
                    </a:lnTo>
                    <a:lnTo>
                      <a:pt x="7913" y="2860"/>
                    </a:lnTo>
                    <a:lnTo>
                      <a:pt x="7107" y="3304"/>
                    </a:lnTo>
                    <a:lnTo>
                      <a:pt x="6302" y="3748"/>
                    </a:lnTo>
                    <a:lnTo>
                      <a:pt x="5470" y="4248"/>
                    </a:lnTo>
                    <a:lnTo>
                      <a:pt x="4637" y="4776"/>
                    </a:lnTo>
                    <a:lnTo>
                      <a:pt x="3804" y="5331"/>
                    </a:lnTo>
                    <a:lnTo>
                      <a:pt x="2971" y="5942"/>
                    </a:lnTo>
                    <a:lnTo>
                      <a:pt x="2110" y="6580"/>
                    </a:lnTo>
                    <a:lnTo>
                      <a:pt x="1250" y="7274"/>
                    </a:lnTo>
                    <a:lnTo>
                      <a:pt x="389" y="7996"/>
                    </a:lnTo>
                    <a:lnTo>
                      <a:pt x="0" y="8357"/>
                    </a:lnTo>
                    <a:lnTo>
                      <a:pt x="445" y="8634"/>
                    </a:lnTo>
                    <a:lnTo>
                      <a:pt x="917" y="8940"/>
                    </a:lnTo>
                    <a:lnTo>
                      <a:pt x="2055" y="9606"/>
                    </a:lnTo>
                    <a:lnTo>
                      <a:pt x="2804" y="10050"/>
                    </a:lnTo>
                    <a:lnTo>
                      <a:pt x="3721" y="10522"/>
                    </a:lnTo>
                    <a:lnTo>
                      <a:pt x="4720" y="11022"/>
                    </a:lnTo>
                    <a:lnTo>
                      <a:pt x="5858" y="11522"/>
                    </a:lnTo>
                    <a:lnTo>
                      <a:pt x="7080" y="12021"/>
                    </a:lnTo>
                    <a:lnTo>
                      <a:pt x="8384" y="12521"/>
                    </a:lnTo>
                    <a:lnTo>
                      <a:pt x="9773" y="12965"/>
                    </a:lnTo>
                    <a:lnTo>
                      <a:pt x="10494" y="13160"/>
                    </a:lnTo>
                    <a:lnTo>
                      <a:pt x="11216" y="13382"/>
                    </a:lnTo>
                    <a:lnTo>
                      <a:pt x="11966" y="13548"/>
                    </a:lnTo>
                    <a:lnTo>
                      <a:pt x="12715" y="13715"/>
                    </a:lnTo>
                    <a:lnTo>
                      <a:pt x="13493" y="13854"/>
                    </a:lnTo>
                    <a:lnTo>
                      <a:pt x="14270" y="13965"/>
                    </a:lnTo>
                    <a:lnTo>
                      <a:pt x="15075" y="14076"/>
                    </a:lnTo>
                    <a:lnTo>
                      <a:pt x="15880" y="14131"/>
                    </a:lnTo>
                    <a:lnTo>
                      <a:pt x="16685" y="14187"/>
                    </a:lnTo>
                    <a:lnTo>
                      <a:pt x="17490" y="14214"/>
                    </a:lnTo>
                    <a:lnTo>
                      <a:pt x="18490" y="14187"/>
                    </a:lnTo>
                    <a:lnTo>
                      <a:pt x="19517" y="14103"/>
                    </a:lnTo>
                    <a:lnTo>
                      <a:pt x="20516" y="13965"/>
                    </a:lnTo>
                    <a:lnTo>
                      <a:pt x="21543" y="13770"/>
                    </a:lnTo>
                    <a:lnTo>
                      <a:pt x="22404" y="13576"/>
                    </a:lnTo>
                    <a:lnTo>
                      <a:pt x="23209" y="13326"/>
                    </a:lnTo>
                    <a:lnTo>
                      <a:pt x="24042" y="13021"/>
                    </a:lnTo>
                    <a:lnTo>
                      <a:pt x="24819" y="12688"/>
                    </a:lnTo>
                    <a:lnTo>
                      <a:pt x="25597" y="12327"/>
                    </a:lnTo>
                    <a:lnTo>
                      <a:pt x="26346" y="11910"/>
                    </a:lnTo>
                    <a:lnTo>
                      <a:pt x="27068" y="11438"/>
                    </a:lnTo>
                    <a:lnTo>
                      <a:pt x="27762" y="10939"/>
                    </a:lnTo>
                    <a:lnTo>
                      <a:pt x="28456" y="10411"/>
                    </a:lnTo>
                    <a:lnTo>
                      <a:pt x="29122" y="9828"/>
                    </a:lnTo>
                    <a:lnTo>
                      <a:pt x="29761" y="9217"/>
                    </a:lnTo>
                    <a:lnTo>
                      <a:pt x="30372" y="8551"/>
                    </a:lnTo>
                    <a:lnTo>
                      <a:pt x="30955" y="7829"/>
                    </a:lnTo>
                    <a:lnTo>
                      <a:pt x="31538" y="7108"/>
                    </a:lnTo>
                    <a:lnTo>
                      <a:pt x="32093" y="6302"/>
                    </a:lnTo>
                    <a:lnTo>
                      <a:pt x="32620" y="5497"/>
                    </a:lnTo>
                    <a:lnTo>
                      <a:pt x="32787" y="5220"/>
                    </a:lnTo>
                    <a:lnTo>
                      <a:pt x="32565" y="4998"/>
                    </a:lnTo>
                    <a:lnTo>
                      <a:pt x="32370" y="4831"/>
                    </a:lnTo>
                    <a:lnTo>
                      <a:pt x="31899" y="4442"/>
                    </a:lnTo>
                    <a:lnTo>
                      <a:pt x="31121" y="3859"/>
                    </a:lnTo>
                    <a:lnTo>
                      <a:pt x="30649" y="3526"/>
                    </a:lnTo>
                    <a:lnTo>
                      <a:pt x="30094" y="3165"/>
                    </a:lnTo>
                    <a:lnTo>
                      <a:pt x="29456" y="2805"/>
                    </a:lnTo>
                    <a:lnTo>
                      <a:pt x="28789" y="2416"/>
                    </a:lnTo>
                    <a:lnTo>
                      <a:pt x="28040" y="2055"/>
                    </a:lnTo>
                    <a:lnTo>
                      <a:pt x="27207" y="1694"/>
                    </a:lnTo>
                    <a:lnTo>
                      <a:pt x="26346" y="1333"/>
                    </a:lnTo>
                    <a:lnTo>
                      <a:pt x="25430" y="1028"/>
                    </a:lnTo>
                    <a:lnTo>
                      <a:pt x="24431" y="722"/>
                    </a:lnTo>
                    <a:lnTo>
                      <a:pt x="23376" y="473"/>
                    </a:lnTo>
                    <a:lnTo>
                      <a:pt x="22293" y="278"/>
                    </a:lnTo>
                    <a:lnTo>
                      <a:pt x="21155" y="112"/>
                    </a:lnTo>
                    <a:lnTo>
                      <a:pt x="20544" y="56"/>
                    </a:lnTo>
                    <a:lnTo>
                      <a:pt x="19933" y="28"/>
                    </a:lnTo>
                    <a:lnTo>
                      <a:pt x="1932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6" name="Google Shape;3366;p45"/>
              <p:cNvSpPr/>
              <p:nvPr/>
            </p:nvSpPr>
            <p:spPr>
              <a:xfrm>
                <a:off x="-3001103" y="1533369"/>
                <a:ext cx="418824" cy="261567"/>
              </a:xfrm>
              <a:custGeom>
                <a:rect b="b" l="l" r="r" t="t"/>
                <a:pathLst>
                  <a:path extrusionOk="0" h="17824" w="28540">
                    <a:moveTo>
                      <a:pt x="23126" y="806"/>
                    </a:moveTo>
                    <a:lnTo>
                      <a:pt x="23848" y="833"/>
                    </a:lnTo>
                    <a:lnTo>
                      <a:pt x="24514" y="889"/>
                    </a:lnTo>
                    <a:lnTo>
                      <a:pt x="25153" y="972"/>
                    </a:lnTo>
                    <a:lnTo>
                      <a:pt x="25736" y="1055"/>
                    </a:lnTo>
                    <a:lnTo>
                      <a:pt x="26236" y="1139"/>
                    </a:lnTo>
                    <a:lnTo>
                      <a:pt x="27096" y="1305"/>
                    </a:lnTo>
                    <a:lnTo>
                      <a:pt x="27652" y="1472"/>
                    </a:lnTo>
                    <a:lnTo>
                      <a:pt x="27513" y="2360"/>
                    </a:lnTo>
                    <a:lnTo>
                      <a:pt x="27346" y="3249"/>
                    </a:lnTo>
                    <a:lnTo>
                      <a:pt x="27124" y="4081"/>
                    </a:lnTo>
                    <a:lnTo>
                      <a:pt x="26874" y="4914"/>
                    </a:lnTo>
                    <a:lnTo>
                      <a:pt x="26597" y="5692"/>
                    </a:lnTo>
                    <a:lnTo>
                      <a:pt x="26291" y="6469"/>
                    </a:lnTo>
                    <a:lnTo>
                      <a:pt x="25958" y="7218"/>
                    </a:lnTo>
                    <a:lnTo>
                      <a:pt x="25569" y="7940"/>
                    </a:lnTo>
                    <a:lnTo>
                      <a:pt x="25181" y="8634"/>
                    </a:lnTo>
                    <a:lnTo>
                      <a:pt x="24737" y="9301"/>
                    </a:lnTo>
                    <a:lnTo>
                      <a:pt x="24237" y="9939"/>
                    </a:lnTo>
                    <a:lnTo>
                      <a:pt x="23737" y="10550"/>
                    </a:lnTo>
                    <a:lnTo>
                      <a:pt x="23210" y="11133"/>
                    </a:lnTo>
                    <a:lnTo>
                      <a:pt x="22627" y="11688"/>
                    </a:lnTo>
                    <a:lnTo>
                      <a:pt x="22016" y="12215"/>
                    </a:lnTo>
                    <a:lnTo>
                      <a:pt x="21377" y="12715"/>
                    </a:lnTo>
                    <a:lnTo>
                      <a:pt x="20711" y="13215"/>
                    </a:lnTo>
                    <a:lnTo>
                      <a:pt x="20017" y="13631"/>
                    </a:lnTo>
                    <a:lnTo>
                      <a:pt x="19295" y="14048"/>
                    </a:lnTo>
                    <a:lnTo>
                      <a:pt x="18573" y="14409"/>
                    </a:lnTo>
                    <a:lnTo>
                      <a:pt x="17852" y="14770"/>
                    </a:lnTo>
                    <a:lnTo>
                      <a:pt x="17102" y="15075"/>
                    </a:lnTo>
                    <a:lnTo>
                      <a:pt x="16353" y="15353"/>
                    </a:lnTo>
                    <a:lnTo>
                      <a:pt x="15603" y="15602"/>
                    </a:lnTo>
                    <a:lnTo>
                      <a:pt x="14826" y="15852"/>
                    </a:lnTo>
                    <a:lnTo>
                      <a:pt x="14076" y="16047"/>
                    </a:lnTo>
                    <a:lnTo>
                      <a:pt x="13299" y="16213"/>
                    </a:lnTo>
                    <a:lnTo>
                      <a:pt x="12549" y="16380"/>
                    </a:lnTo>
                    <a:lnTo>
                      <a:pt x="11772" y="16519"/>
                    </a:lnTo>
                    <a:lnTo>
                      <a:pt x="11022" y="16630"/>
                    </a:lnTo>
                    <a:lnTo>
                      <a:pt x="9551" y="16824"/>
                    </a:lnTo>
                    <a:lnTo>
                      <a:pt x="8135" y="16935"/>
                    </a:lnTo>
                    <a:lnTo>
                      <a:pt x="6803" y="16990"/>
                    </a:lnTo>
                    <a:lnTo>
                      <a:pt x="5526" y="16990"/>
                    </a:lnTo>
                    <a:lnTo>
                      <a:pt x="4387" y="16963"/>
                    </a:lnTo>
                    <a:lnTo>
                      <a:pt x="3360" y="16907"/>
                    </a:lnTo>
                    <a:lnTo>
                      <a:pt x="2472" y="16852"/>
                    </a:lnTo>
                    <a:lnTo>
                      <a:pt x="1167" y="16713"/>
                    </a:lnTo>
                    <a:lnTo>
                      <a:pt x="1611" y="15824"/>
                    </a:lnTo>
                    <a:lnTo>
                      <a:pt x="2055" y="14964"/>
                    </a:lnTo>
                    <a:lnTo>
                      <a:pt x="2500" y="14131"/>
                    </a:lnTo>
                    <a:lnTo>
                      <a:pt x="2971" y="13354"/>
                    </a:lnTo>
                    <a:lnTo>
                      <a:pt x="3443" y="12576"/>
                    </a:lnTo>
                    <a:lnTo>
                      <a:pt x="3915" y="11855"/>
                    </a:lnTo>
                    <a:lnTo>
                      <a:pt x="4387" y="11133"/>
                    </a:lnTo>
                    <a:lnTo>
                      <a:pt x="4859" y="10467"/>
                    </a:lnTo>
                    <a:lnTo>
                      <a:pt x="5359" y="9828"/>
                    </a:lnTo>
                    <a:lnTo>
                      <a:pt x="5859" y="9217"/>
                    </a:lnTo>
                    <a:lnTo>
                      <a:pt x="6358" y="8607"/>
                    </a:lnTo>
                    <a:lnTo>
                      <a:pt x="6858" y="8051"/>
                    </a:lnTo>
                    <a:lnTo>
                      <a:pt x="7358" y="7524"/>
                    </a:lnTo>
                    <a:lnTo>
                      <a:pt x="7858" y="6996"/>
                    </a:lnTo>
                    <a:lnTo>
                      <a:pt x="8385" y="6524"/>
                    </a:lnTo>
                    <a:lnTo>
                      <a:pt x="8885" y="6052"/>
                    </a:lnTo>
                    <a:lnTo>
                      <a:pt x="9412" y="5608"/>
                    </a:lnTo>
                    <a:lnTo>
                      <a:pt x="9912" y="5220"/>
                    </a:lnTo>
                    <a:lnTo>
                      <a:pt x="10439" y="4831"/>
                    </a:lnTo>
                    <a:lnTo>
                      <a:pt x="10939" y="4442"/>
                    </a:lnTo>
                    <a:lnTo>
                      <a:pt x="11467" y="4109"/>
                    </a:lnTo>
                    <a:lnTo>
                      <a:pt x="11994" y="3776"/>
                    </a:lnTo>
                    <a:lnTo>
                      <a:pt x="12494" y="3471"/>
                    </a:lnTo>
                    <a:lnTo>
                      <a:pt x="13021" y="3193"/>
                    </a:lnTo>
                    <a:lnTo>
                      <a:pt x="14021" y="2666"/>
                    </a:lnTo>
                    <a:lnTo>
                      <a:pt x="15048" y="2249"/>
                    </a:lnTo>
                    <a:lnTo>
                      <a:pt x="16047" y="1860"/>
                    </a:lnTo>
                    <a:lnTo>
                      <a:pt x="17019" y="1555"/>
                    </a:lnTo>
                    <a:lnTo>
                      <a:pt x="17991" y="1305"/>
                    </a:lnTo>
                    <a:lnTo>
                      <a:pt x="18907" y="1111"/>
                    </a:lnTo>
                    <a:lnTo>
                      <a:pt x="19823" y="972"/>
                    </a:lnTo>
                    <a:lnTo>
                      <a:pt x="20711" y="889"/>
                    </a:lnTo>
                    <a:lnTo>
                      <a:pt x="21544" y="833"/>
                    </a:lnTo>
                    <a:lnTo>
                      <a:pt x="22349" y="806"/>
                    </a:lnTo>
                    <a:close/>
                    <a:moveTo>
                      <a:pt x="22016" y="0"/>
                    </a:moveTo>
                    <a:lnTo>
                      <a:pt x="21072" y="56"/>
                    </a:lnTo>
                    <a:lnTo>
                      <a:pt x="20100" y="139"/>
                    </a:lnTo>
                    <a:lnTo>
                      <a:pt x="19073" y="278"/>
                    </a:lnTo>
                    <a:lnTo>
                      <a:pt x="18018" y="500"/>
                    </a:lnTo>
                    <a:lnTo>
                      <a:pt x="16936" y="750"/>
                    </a:lnTo>
                    <a:lnTo>
                      <a:pt x="15825" y="1111"/>
                    </a:lnTo>
                    <a:lnTo>
                      <a:pt x="15270" y="1305"/>
                    </a:lnTo>
                    <a:lnTo>
                      <a:pt x="14687" y="1527"/>
                    </a:lnTo>
                    <a:lnTo>
                      <a:pt x="14132" y="1749"/>
                    </a:lnTo>
                    <a:lnTo>
                      <a:pt x="13549" y="2027"/>
                    </a:lnTo>
                    <a:lnTo>
                      <a:pt x="12966" y="2305"/>
                    </a:lnTo>
                    <a:lnTo>
                      <a:pt x="12410" y="2610"/>
                    </a:lnTo>
                    <a:lnTo>
                      <a:pt x="11827" y="2943"/>
                    </a:lnTo>
                    <a:lnTo>
                      <a:pt x="11244" y="3304"/>
                    </a:lnTo>
                    <a:lnTo>
                      <a:pt x="10661" y="3693"/>
                    </a:lnTo>
                    <a:lnTo>
                      <a:pt x="10078" y="4081"/>
                    </a:lnTo>
                    <a:lnTo>
                      <a:pt x="9495" y="4526"/>
                    </a:lnTo>
                    <a:lnTo>
                      <a:pt x="8912" y="4998"/>
                    </a:lnTo>
                    <a:lnTo>
                      <a:pt x="8329" y="5469"/>
                    </a:lnTo>
                    <a:lnTo>
                      <a:pt x="7746" y="5997"/>
                    </a:lnTo>
                    <a:lnTo>
                      <a:pt x="7163" y="6552"/>
                    </a:lnTo>
                    <a:lnTo>
                      <a:pt x="6608" y="7135"/>
                    </a:lnTo>
                    <a:lnTo>
                      <a:pt x="6025" y="7746"/>
                    </a:lnTo>
                    <a:lnTo>
                      <a:pt x="5470" y="8412"/>
                    </a:lnTo>
                    <a:lnTo>
                      <a:pt x="4915" y="9078"/>
                    </a:lnTo>
                    <a:lnTo>
                      <a:pt x="4360" y="9800"/>
                    </a:lnTo>
                    <a:lnTo>
                      <a:pt x="3804" y="10550"/>
                    </a:lnTo>
                    <a:lnTo>
                      <a:pt x="3277" y="11355"/>
                    </a:lnTo>
                    <a:lnTo>
                      <a:pt x="2749" y="12160"/>
                    </a:lnTo>
                    <a:lnTo>
                      <a:pt x="2222" y="13021"/>
                    </a:lnTo>
                    <a:lnTo>
                      <a:pt x="1694" y="13937"/>
                    </a:lnTo>
                    <a:lnTo>
                      <a:pt x="1195" y="14881"/>
                    </a:lnTo>
                    <a:lnTo>
                      <a:pt x="695" y="15852"/>
                    </a:lnTo>
                    <a:lnTo>
                      <a:pt x="223" y="16879"/>
                    </a:lnTo>
                    <a:lnTo>
                      <a:pt x="1" y="17351"/>
                    </a:lnTo>
                    <a:lnTo>
                      <a:pt x="501" y="17435"/>
                    </a:lnTo>
                    <a:lnTo>
                      <a:pt x="1028" y="17518"/>
                    </a:lnTo>
                    <a:lnTo>
                      <a:pt x="2166" y="17629"/>
                    </a:lnTo>
                    <a:lnTo>
                      <a:pt x="2916" y="17712"/>
                    </a:lnTo>
                    <a:lnTo>
                      <a:pt x="3832" y="17768"/>
                    </a:lnTo>
                    <a:lnTo>
                      <a:pt x="4832" y="17796"/>
                    </a:lnTo>
                    <a:lnTo>
                      <a:pt x="5914" y="17823"/>
                    </a:lnTo>
                    <a:lnTo>
                      <a:pt x="6803" y="17796"/>
                    </a:lnTo>
                    <a:lnTo>
                      <a:pt x="7691" y="17768"/>
                    </a:lnTo>
                    <a:lnTo>
                      <a:pt x="8635" y="17712"/>
                    </a:lnTo>
                    <a:lnTo>
                      <a:pt x="9634" y="17629"/>
                    </a:lnTo>
                    <a:lnTo>
                      <a:pt x="10634" y="17518"/>
                    </a:lnTo>
                    <a:lnTo>
                      <a:pt x="11661" y="17379"/>
                    </a:lnTo>
                    <a:lnTo>
                      <a:pt x="12688" y="17185"/>
                    </a:lnTo>
                    <a:lnTo>
                      <a:pt x="13743" y="16963"/>
                    </a:lnTo>
                    <a:lnTo>
                      <a:pt x="14798" y="16713"/>
                    </a:lnTo>
                    <a:lnTo>
                      <a:pt x="15825" y="16407"/>
                    </a:lnTo>
                    <a:lnTo>
                      <a:pt x="16880" y="16047"/>
                    </a:lnTo>
                    <a:lnTo>
                      <a:pt x="17907" y="15630"/>
                    </a:lnTo>
                    <a:lnTo>
                      <a:pt x="18934" y="15158"/>
                    </a:lnTo>
                    <a:lnTo>
                      <a:pt x="19934" y="14631"/>
                    </a:lnTo>
                    <a:lnTo>
                      <a:pt x="20434" y="14325"/>
                    </a:lnTo>
                    <a:lnTo>
                      <a:pt x="20905" y="14020"/>
                    </a:lnTo>
                    <a:lnTo>
                      <a:pt x="21377" y="13715"/>
                    </a:lnTo>
                    <a:lnTo>
                      <a:pt x="21849" y="13381"/>
                    </a:lnTo>
                    <a:lnTo>
                      <a:pt x="22543" y="12826"/>
                    </a:lnTo>
                    <a:lnTo>
                      <a:pt x="23182" y="12243"/>
                    </a:lnTo>
                    <a:lnTo>
                      <a:pt x="23793" y="11660"/>
                    </a:lnTo>
                    <a:lnTo>
                      <a:pt x="24376" y="11022"/>
                    </a:lnTo>
                    <a:lnTo>
                      <a:pt x="24931" y="10355"/>
                    </a:lnTo>
                    <a:lnTo>
                      <a:pt x="25431" y="9689"/>
                    </a:lnTo>
                    <a:lnTo>
                      <a:pt x="25903" y="8967"/>
                    </a:lnTo>
                    <a:lnTo>
                      <a:pt x="26347" y="8218"/>
                    </a:lnTo>
                    <a:lnTo>
                      <a:pt x="26735" y="7441"/>
                    </a:lnTo>
                    <a:lnTo>
                      <a:pt x="27096" y="6635"/>
                    </a:lnTo>
                    <a:lnTo>
                      <a:pt x="27429" y="5803"/>
                    </a:lnTo>
                    <a:lnTo>
                      <a:pt x="27707" y="4942"/>
                    </a:lnTo>
                    <a:lnTo>
                      <a:pt x="27957" y="4054"/>
                    </a:lnTo>
                    <a:lnTo>
                      <a:pt x="28179" y="3137"/>
                    </a:lnTo>
                    <a:lnTo>
                      <a:pt x="28346" y="2194"/>
                    </a:lnTo>
                    <a:lnTo>
                      <a:pt x="28484" y="1222"/>
                    </a:lnTo>
                    <a:lnTo>
                      <a:pt x="28540" y="917"/>
                    </a:lnTo>
                    <a:lnTo>
                      <a:pt x="28235" y="806"/>
                    </a:lnTo>
                    <a:lnTo>
                      <a:pt x="28012" y="722"/>
                    </a:lnTo>
                    <a:lnTo>
                      <a:pt x="27402" y="583"/>
                    </a:lnTo>
                    <a:lnTo>
                      <a:pt x="26458" y="361"/>
                    </a:lnTo>
                    <a:lnTo>
                      <a:pt x="25875" y="250"/>
                    </a:lnTo>
                    <a:lnTo>
                      <a:pt x="25236" y="167"/>
                    </a:lnTo>
                    <a:lnTo>
                      <a:pt x="24514" y="84"/>
                    </a:lnTo>
                    <a:lnTo>
                      <a:pt x="23737" y="28"/>
                    </a:lnTo>
                    <a:lnTo>
                      <a:pt x="229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7" name="Google Shape;3367;p45"/>
              <p:cNvSpPr/>
              <p:nvPr/>
            </p:nvSpPr>
            <p:spPr>
              <a:xfrm>
                <a:off x="-2825507" y="1589998"/>
                <a:ext cx="297007" cy="392747"/>
              </a:xfrm>
              <a:custGeom>
                <a:rect b="b" l="l" r="r" t="t"/>
                <a:pathLst>
                  <a:path extrusionOk="0" h="26763" w="20239">
                    <a:moveTo>
                      <a:pt x="18600" y="861"/>
                    </a:moveTo>
                    <a:lnTo>
                      <a:pt x="18850" y="1722"/>
                    </a:lnTo>
                    <a:lnTo>
                      <a:pt x="19045" y="2610"/>
                    </a:lnTo>
                    <a:lnTo>
                      <a:pt x="19211" y="3443"/>
                    </a:lnTo>
                    <a:lnTo>
                      <a:pt x="19322" y="4303"/>
                    </a:lnTo>
                    <a:lnTo>
                      <a:pt x="19406" y="5136"/>
                    </a:lnTo>
                    <a:lnTo>
                      <a:pt x="19461" y="5969"/>
                    </a:lnTo>
                    <a:lnTo>
                      <a:pt x="19433" y="6802"/>
                    </a:lnTo>
                    <a:lnTo>
                      <a:pt x="19406" y="7607"/>
                    </a:lnTo>
                    <a:lnTo>
                      <a:pt x="19322" y="8412"/>
                    </a:lnTo>
                    <a:lnTo>
                      <a:pt x="19183" y="9189"/>
                    </a:lnTo>
                    <a:lnTo>
                      <a:pt x="19017" y="9967"/>
                    </a:lnTo>
                    <a:lnTo>
                      <a:pt x="18795" y="10744"/>
                    </a:lnTo>
                    <a:lnTo>
                      <a:pt x="18545" y="11494"/>
                    </a:lnTo>
                    <a:lnTo>
                      <a:pt x="18267" y="12243"/>
                    </a:lnTo>
                    <a:lnTo>
                      <a:pt x="17934" y="12993"/>
                    </a:lnTo>
                    <a:lnTo>
                      <a:pt x="17546" y="13714"/>
                    </a:lnTo>
                    <a:lnTo>
                      <a:pt x="17129" y="14408"/>
                    </a:lnTo>
                    <a:lnTo>
                      <a:pt x="16685" y="15103"/>
                    </a:lnTo>
                    <a:lnTo>
                      <a:pt x="16213" y="15769"/>
                    </a:lnTo>
                    <a:lnTo>
                      <a:pt x="15713" y="16407"/>
                    </a:lnTo>
                    <a:lnTo>
                      <a:pt x="15186" y="17018"/>
                    </a:lnTo>
                    <a:lnTo>
                      <a:pt x="14658" y="17629"/>
                    </a:lnTo>
                    <a:lnTo>
                      <a:pt x="14075" y="18184"/>
                    </a:lnTo>
                    <a:lnTo>
                      <a:pt x="13492" y="18739"/>
                    </a:lnTo>
                    <a:lnTo>
                      <a:pt x="12882" y="19267"/>
                    </a:lnTo>
                    <a:lnTo>
                      <a:pt x="12271" y="19766"/>
                    </a:lnTo>
                    <a:lnTo>
                      <a:pt x="11660" y="20238"/>
                    </a:lnTo>
                    <a:lnTo>
                      <a:pt x="11022" y="20710"/>
                    </a:lnTo>
                    <a:lnTo>
                      <a:pt x="10411" y="21127"/>
                    </a:lnTo>
                    <a:lnTo>
                      <a:pt x="9772" y="21543"/>
                    </a:lnTo>
                    <a:lnTo>
                      <a:pt x="8495" y="22321"/>
                    </a:lnTo>
                    <a:lnTo>
                      <a:pt x="7246" y="23015"/>
                    </a:lnTo>
                    <a:lnTo>
                      <a:pt x="6052" y="23625"/>
                    </a:lnTo>
                    <a:lnTo>
                      <a:pt x="4914" y="24153"/>
                    </a:lnTo>
                    <a:lnTo>
                      <a:pt x="3859" y="24597"/>
                    </a:lnTo>
                    <a:lnTo>
                      <a:pt x="2887" y="24986"/>
                    </a:lnTo>
                    <a:lnTo>
                      <a:pt x="2055" y="25291"/>
                    </a:lnTo>
                    <a:lnTo>
                      <a:pt x="833" y="25707"/>
                    </a:lnTo>
                    <a:lnTo>
                      <a:pt x="861" y="24708"/>
                    </a:lnTo>
                    <a:lnTo>
                      <a:pt x="889" y="23764"/>
                    </a:lnTo>
                    <a:lnTo>
                      <a:pt x="972" y="22820"/>
                    </a:lnTo>
                    <a:lnTo>
                      <a:pt x="1055" y="21904"/>
                    </a:lnTo>
                    <a:lnTo>
                      <a:pt x="1166" y="21016"/>
                    </a:lnTo>
                    <a:lnTo>
                      <a:pt x="1305" y="20155"/>
                    </a:lnTo>
                    <a:lnTo>
                      <a:pt x="1444" y="19295"/>
                    </a:lnTo>
                    <a:lnTo>
                      <a:pt x="1610" y="18489"/>
                    </a:lnTo>
                    <a:lnTo>
                      <a:pt x="1777" y="17684"/>
                    </a:lnTo>
                    <a:lnTo>
                      <a:pt x="1971" y="16935"/>
                    </a:lnTo>
                    <a:lnTo>
                      <a:pt x="2193" y="16185"/>
                    </a:lnTo>
                    <a:lnTo>
                      <a:pt x="2415" y="15463"/>
                    </a:lnTo>
                    <a:lnTo>
                      <a:pt x="2638" y="14769"/>
                    </a:lnTo>
                    <a:lnTo>
                      <a:pt x="2887" y="14103"/>
                    </a:lnTo>
                    <a:lnTo>
                      <a:pt x="3165" y="13437"/>
                    </a:lnTo>
                    <a:lnTo>
                      <a:pt x="3443" y="12798"/>
                    </a:lnTo>
                    <a:lnTo>
                      <a:pt x="3720" y="12188"/>
                    </a:lnTo>
                    <a:lnTo>
                      <a:pt x="4026" y="11605"/>
                    </a:lnTo>
                    <a:lnTo>
                      <a:pt x="4331" y="11049"/>
                    </a:lnTo>
                    <a:lnTo>
                      <a:pt x="4636" y="10494"/>
                    </a:lnTo>
                    <a:lnTo>
                      <a:pt x="4970" y="9967"/>
                    </a:lnTo>
                    <a:lnTo>
                      <a:pt x="5303" y="9439"/>
                    </a:lnTo>
                    <a:lnTo>
                      <a:pt x="5636" y="8967"/>
                    </a:lnTo>
                    <a:lnTo>
                      <a:pt x="5997" y="8495"/>
                    </a:lnTo>
                    <a:lnTo>
                      <a:pt x="6719" y="7607"/>
                    </a:lnTo>
                    <a:lnTo>
                      <a:pt x="7440" y="6774"/>
                    </a:lnTo>
                    <a:lnTo>
                      <a:pt x="8218" y="6025"/>
                    </a:lnTo>
                    <a:lnTo>
                      <a:pt x="8967" y="5358"/>
                    </a:lnTo>
                    <a:lnTo>
                      <a:pt x="9745" y="4720"/>
                    </a:lnTo>
                    <a:lnTo>
                      <a:pt x="10522" y="4165"/>
                    </a:lnTo>
                    <a:lnTo>
                      <a:pt x="11271" y="3665"/>
                    </a:lnTo>
                    <a:lnTo>
                      <a:pt x="12049" y="3193"/>
                    </a:lnTo>
                    <a:lnTo>
                      <a:pt x="12798" y="2804"/>
                    </a:lnTo>
                    <a:lnTo>
                      <a:pt x="13520" y="2443"/>
                    </a:lnTo>
                    <a:lnTo>
                      <a:pt x="14214" y="2138"/>
                    </a:lnTo>
                    <a:lnTo>
                      <a:pt x="14880" y="1860"/>
                    </a:lnTo>
                    <a:lnTo>
                      <a:pt x="15519" y="1638"/>
                    </a:lnTo>
                    <a:lnTo>
                      <a:pt x="16130" y="1444"/>
                    </a:lnTo>
                    <a:lnTo>
                      <a:pt x="16685" y="1277"/>
                    </a:lnTo>
                    <a:lnTo>
                      <a:pt x="17185" y="1139"/>
                    </a:lnTo>
                    <a:lnTo>
                      <a:pt x="18018" y="944"/>
                    </a:lnTo>
                    <a:lnTo>
                      <a:pt x="18600" y="861"/>
                    </a:lnTo>
                    <a:close/>
                    <a:moveTo>
                      <a:pt x="19183" y="0"/>
                    </a:moveTo>
                    <a:lnTo>
                      <a:pt x="18850" y="28"/>
                    </a:lnTo>
                    <a:lnTo>
                      <a:pt x="18628" y="56"/>
                    </a:lnTo>
                    <a:lnTo>
                      <a:pt x="18018" y="139"/>
                    </a:lnTo>
                    <a:lnTo>
                      <a:pt x="17074" y="333"/>
                    </a:lnTo>
                    <a:lnTo>
                      <a:pt x="16491" y="500"/>
                    </a:lnTo>
                    <a:lnTo>
                      <a:pt x="15852" y="694"/>
                    </a:lnTo>
                    <a:lnTo>
                      <a:pt x="15186" y="916"/>
                    </a:lnTo>
                    <a:lnTo>
                      <a:pt x="14436" y="1166"/>
                    </a:lnTo>
                    <a:lnTo>
                      <a:pt x="13659" y="1499"/>
                    </a:lnTo>
                    <a:lnTo>
                      <a:pt x="12854" y="1860"/>
                    </a:lnTo>
                    <a:lnTo>
                      <a:pt x="12021" y="2304"/>
                    </a:lnTo>
                    <a:lnTo>
                      <a:pt x="11188" y="2776"/>
                    </a:lnTo>
                    <a:lnTo>
                      <a:pt x="10300" y="3332"/>
                    </a:lnTo>
                    <a:lnTo>
                      <a:pt x="9439" y="3970"/>
                    </a:lnTo>
                    <a:lnTo>
                      <a:pt x="8551" y="4664"/>
                    </a:lnTo>
                    <a:lnTo>
                      <a:pt x="7690" y="5414"/>
                    </a:lnTo>
                    <a:lnTo>
                      <a:pt x="7274" y="5830"/>
                    </a:lnTo>
                    <a:lnTo>
                      <a:pt x="6830" y="6274"/>
                    </a:lnTo>
                    <a:lnTo>
                      <a:pt x="6413" y="6719"/>
                    </a:lnTo>
                    <a:lnTo>
                      <a:pt x="5997" y="7191"/>
                    </a:lnTo>
                    <a:lnTo>
                      <a:pt x="5608" y="7690"/>
                    </a:lnTo>
                    <a:lnTo>
                      <a:pt x="5192" y="8218"/>
                    </a:lnTo>
                    <a:lnTo>
                      <a:pt x="4803" y="8745"/>
                    </a:lnTo>
                    <a:lnTo>
                      <a:pt x="4414" y="9328"/>
                    </a:lnTo>
                    <a:lnTo>
                      <a:pt x="4053" y="9911"/>
                    </a:lnTo>
                    <a:lnTo>
                      <a:pt x="3693" y="10522"/>
                    </a:lnTo>
                    <a:lnTo>
                      <a:pt x="3332" y="11160"/>
                    </a:lnTo>
                    <a:lnTo>
                      <a:pt x="2998" y="11827"/>
                    </a:lnTo>
                    <a:lnTo>
                      <a:pt x="2693" y="12521"/>
                    </a:lnTo>
                    <a:lnTo>
                      <a:pt x="2360" y="13243"/>
                    </a:lnTo>
                    <a:lnTo>
                      <a:pt x="2082" y="13964"/>
                    </a:lnTo>
                    <a:lnTo>
                      <a:pt x="1805" y="14742"/>
                    </a:lnTo>
                    <a:lnTo>
                      <a:pt x="1527" y="15547"/>
                    </a:lnTo>
                    <a:lnTo>
                      <a:pt x="1305" y="16352"/>
                    </a:lnTo>
                    <a:lnTo>
                      <a:pt x="1083" y="17212"/>
                    </a:lnTo>
                    <a:lnTo>
                      <a:pt x="861" y="18101"/>
                    </a:lnTo>
                    <a:lnTo>
                      <a:pt x="667" y="19017"/>
                    </a:lnTo>
                    <a:lnTo>
                      <a:pt x="528" y="19961"/>
                    </a:lnTo>
                    <a:lnTo>
                      <a:pt x="361" y="20932"/>
                    </a:lnTo>
                    <a:lnTo>
                      <a:pt x="250" y="21932"/>
                    </a:lnTo>
                    <a:lnTo>
                      <a:pt x="167" y="22959"/>
                    </a:lnTo>
                    <a:lnTo>
                      <a:pt x="84" y="24014"/>
                    </a:lnTo>
                    <a:lnTo>
                      <a:pt x="28" y="25124"/>
                    </a:lnTo>
                    <a:lnTo>
                      <a:pt x="0" y="26235"/>
                    </a:lnTo>
                    <a:lnTo>
                      <a:pt x="0" y="26762"/>
                    </a:lnTo>
                    <a:lnTo>
                      <a:pt x="528" y="26624"/>
                    </a:lnTo>
                    <a:lnTo>
                      <a:pt x="1222" y="26429"/>
                    </a:lnTo>
                    <a:lnTo>
                      <a:pt x="1916" y="26207"/>
                    </a:lnTo>
                    <a:lnTo>
                      <a:pt x="2804" y="25874"/>
                    </a:lnTo>
                    <a:lnTo>
                      <a:pt x="3859" y="25485"/>
                    </a:lnTo>
                    <a:lnTo>
                      <a:pt x="5053" y="24986"/>
                    </a:lnTo>
                    <a:lnTo>
                      <a:pt x="6358" y="24403"/>
                    </a:lnTo>
                    <a:lnTo>
                      <a:pt x="7718" y="23709"/>
                    </a:lnTo>
                    <a:lnTo>
                      <a:pt x="8440" y="23320"/>
                    </a:lnTo>
                    <a:lnTo>
                      <a:pt x="9162" y="22904"/>
                    </a:lnTo>
                    <a:lnTo>
                      <a:pt x="9883" y="22459"/>
                    </a:lnTo>
                    <a:lnTo>
                      <a:pt x="10605" y="21987"/>
                    </a:lnTo>
                    <a:lnTo>
                      <a:pt x="11327" y="21488"/>
                    </a:lnTo>
                    <a:lnTo>
                      <a:pt x="12049" y="20960"/>
                    </a:lnTo>
                    <a:lnTo>
                      <a:pt x="12771" y="20433"/>
                    </a:lnTo>
                    <a:lnTo>
                      <a:pt x="13465" y="19850"/>
                    </a:lnTo>
                    <a:lnTo>
                      <a:pt x="14159" y="19239"/>
                    </a:lnTo>
                    <a:lnTo>
                      <a:pt x="14825" y="18600"/>
                    </a:lnTo>
                    <a:lnTo>
                      <a:pt x="15463" y="17906"/>
                    </a:lnTo>
                    <a:lnTo>
                      <a:pt x="16102" y="17212"/>
                    </a:lnTo>
                    <a:lnTo>
                      <a:pt x="16685" y="16491"/>
                    </a:lnTo>
                    <a:lnTo>
                      <a:pt x="17240" y="15713"/>
                    </a:lnTo>
                    <a:lnTo>
                      <a:pt x="17768" y="14936"/>
                    </a:lnTo>
                    <a:lnTo>
                      <a:pt x="18267" y="14103"/>
                    </a:lnTo>
                    <a:lnTo>
                      <a:pt x="18656" y="13326"/>
                    </a:lnTo>
                    <a:lnTo>
                      <a:pt x="19017" y="12521"/>
                    </a:lnTo>
                    <a:lnTo>
                      <a:pt x="19322" y="11716"/>
                    </a:lnTo>
                    <a:lnTo>
                      <a:pt x="19600" y="10911"/>
                    </a:lnTo>
                    <a:lnTo>
                      <a:pt x="19822" y="10078"/>
                    </a:lnTo>
                    <a:lnTo>
                      <a:pt x="19989" y="9245"/>
                    </a:lnTo>
                    <a:lnTo>
                      <a:pt x="20127" y="8412"/>
                    </a:lnTo>
                    <a:lnTo>
                      <a:pt x="20211" y="7551"/>
                    </a:lnTo>
                    <a:lnTo>
                      <a:pt x="20238" y="6663"/>
                    </a:lnTo>
                    <a:lnTo>
                      <a:pt x="20238" y="5802"/>
                    </a:lnTo>
                    <a:lnTo>
                      <a:pt x="20211" y="4886"/>
                    </a:lnTo>
                    <a:lnTo>
                      <a:pt x="20100" y="3998"/>
                    </a:lnTo>
                    <a:lnTo>
                      <a:pt x="19961" y="3082"/>
                    </a:lnTo>
                    <a:lnTo>
                      <a:pt x="19766" y="2166"/>
                    </a:lnTo>
                    <a:lnTo>
                      <a:pt x="19544" y="1222"/>
                    </a:lnTo>
                    <a:lnTo>
                      <a:pt x="19267" y="306"/>
                    </a:lnTo>
                    <a:lnTo>
                      <a:pt x="191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8" name="Google Shape;3368;p45"/>
              <p:cNvSpPr/>
              <p:nvPr/>
            </p:nvSpPr>
            <p:spPr>
              <a:xfrm>
                <a:off x="-2635662" y="1613213"/>
                <a:ext cx="218379" cy="474237"/>
              </a:xfrm>
              <a:custGeom>
                <a:rect b="b" l="l" r="r" t="t"/>
                <a:pathLst>
                  <a:path extrusionOk="0" h="32316" w="14881">
                    <a:moveTo>
                      <a:pt x="9661" y="1000"/>
                    </a:moveTo>
                    <a:lnTo>
                      <a:pt x="10244" y="1722"/>
                    </a:lnTo>
                    <a:lnTo>
                      <a:pt x="10799" y="2416"/>
                    </a:lnTo>
                    <a:lnTo>
                      <a:pt x="11299" y="3138"/>
                    </a:lnTo>
                    <a:lnTo>
                      <a:pt x="11771" y="3860"/>
                    </a:lnTo>
                    <a:lnTo>
                      <a:pt x="12187" y="4581"/>
                    </a:lnTo>
                    <a:lnTo>
                      <a:pt x="12548" y="5331"/>
                    </a:lnTo>
                    <a:lnTo>
                      <a:pt x="12882" y="6080"/>
                    </a:lnTo>
                    <a:lnTo>
                      <a:pt x="13187" y="6830"/>
                    </a:lnTo>
                    <a:lnTo>
                      <a:pt x="13437" y="7607"/>
                    </a:lnTo>
                    <a:lnTo>
                      <a:pt x="13659" y="8357"/>
                    </a:lnTo>
                    <a:lnTo>
                      <a:pt x="13825" y="9162"/>
                    </a:lnTo>
                    <a:lnTo>
                      <a:pt x="13964" y="9939"/>
                    </a:lnTo>
                    <a:lnTo>
                      <a:pt x="14047" y="10744"/>
                    </a:lnTo>
                    <a:lnTo>
                      <a:pt x="14075" y="11522"/>
                    </a:lnTo>
                    <a:lnTo>
                      <a:pt x="14075" y="12327"/>
                    </a:lnTo>
                    <a:lnTo>
                      <a:pt x="14047" y="13160"/>
                    </a:lnTo>
                    <a:lnTo>
                      <a:pt x="13964" y="13965"/>
                    </a:lnTo>
                    <a:lnTo>
                      <a:pt x="13853" y="14770"/>
                    </a:lnTo>
                    <a:lnTo>
                      <a:pt x="13687" y="15575"/>
                    </a:lnTo>
                    <a:lnTo>
                      <a:pt x="13492" y="16380"/>
                    </a:lnTo>
                    <a:lnTo>
                      <a:pt x="13270" y="17157"/>
                    </a:lnTo>
                    <a:lnTo>
                      <a:pt x="13020" y="17907"/>
                    </a:lnTo>
                    <a:lnTo>
                      <a:pt x="12743" y="18656"/>
                    </a:lnTo>
                    <a:lnTo>
                      <a:pt x="12437" y="19406"/>
                    </a:lnTo>
                    <a:lnTo>
                      <a:pt x="12104" y="20128"/>
                    </a:lnTo>
                    <a:lnTo>
                      <a:pt x="11743" y="20850"/>
                    </a:lnTo>
                    <a:lnTo>
                      <a:pt x="11382" y="21544"/>
                    </a:lnTo>
                    <a:lnTo>
                      <a:pt x="10994" y="22210"/>
                    </a:lnTo>
                    <a:lnTo>
                      <a:pt x="10605" y="22876"/>
                    </a:lnTo>
                    <a:lnTo>
                      <a:pt x="10189" y="23515"/>
                    </a:lnTo>
                    <a:lnTo>
                      <a:pt x="9356" y="24736"/>
                    </a:lnTo>
                    <a:lnTo>
                      <a:pt x="8523" y="25902"/>
                    </a:lnTo>
                    <a:lnTo>
                      <a:pt x="7662" y="26929"/>
                    </a:lnTo>
                    <a:lnTo>
                      <a:pt x="6857" y="27901"/>
                    </a:lnTo>
                    <a:lnTo>
                      <a:pt x="6080" y="28762"/>
                    </a:lnTo>
                    <a:lnTo>
                      <a:pt x="5358" y="29511"/>
                    </a:lnTo>
                    <a:lnTo>
                      <a:pt x="4720" y="30122"/>
                    </a:lnTo>
                    <a:lnTo>
                      <a:pt x="3776" y="31010"/>
                    </a:lnTo>
                    <a:lnTo>
                      <a:pt x="3387" y="30094"/>
                    </a:lnTo>
                    <a:lnTo>
                      <a:pt x="3026" y="29178"/>
                    </a:lnTo>
                    <a:lnTo>
                      <a:pt x="2693" y="28290"/>
                    </a:lnTo>
                    <a:lnTo>
                      <a:pt x="2388" y="27401"/>
                    </a:lnTo>
                    <a:lnTo>
                      <a:pt x="2138" y="26541"/>
                    </a:lnTo>
                    <a:lnTo>
                      <a:pt x="1888" y="25680"/>
                    </a:lnTo>
                    <a:lnTo>
                      <a:pt x="1666" y="24875"/>
                    </a:lnTo>
                    <a:lnTo>
                      <a:pt x="1471" y="24042"/>
                    </a:lnTo>
                    <a:lnTo>
                      <a:pt x="1305" y="23237"/>
                    </a:lnTo>
                    <a:lnTo>
                      <a:pt x="1138" y="22460"/>
                    </a:lnTo>
                    <a:lnTo>
                      <a:pt x="1027" y="21682"/>
                    </a:lnTo>
                    <a:lnTo>
                      <a:pt x="944" y="20933"/>
                    </a:lnTo>
                    <a:lnTo>
                      <a:pt x="861" y="20211"/>
                    </a:lnTo>
                    <a:lnTo>
                      <a:pt x="805" y="19489"/>
                    </a:lnTo>
                    <a:lnTo>
                      <a:pt x="777" y="18767"/>
                    </a:lnTo>
                    <a:lnTo>
                      <a:pt x="750" y="18073"/>
                    </a:lnTo>
                    <a:lnTo>
                      <a:pt x="750" y="17407"/>
                    </a:lnTo>
                    <a:lnTo>
                      <a:pt x="777" y="16741"/>
                    </a:lnTo>
                    <a:lnTo>
                      <a:pt x="833" y="16102"/>
                    </a:lnTo>
                    <a:lnTo>
                      <a:pt x="889" y="15464"/>
                    </a:lnTo>
                    <a:lnTo>
                      <a:pt x="972" y="14853"/>
                    </a:lnTo>
                    <a:lnTo>
                      <a:pt x="1055" y="14242"/>
                    </a:lnTo>
                    <a:lnTo>
                      <a:pt x="1166" y="13659"/>
                    </a:lnTo>
                    <a:lnTo>
                      <a:pt x="1277" y="13104"/>
                    </a:lnTo>
                    <a:lnTo>
                      <a:pt x="1583" y="11994"/>
                    </a:lnTo>
                    <a:lnTo>
                      <a:pt x="1916" y="10939"/>
                    </a:lnTo>
                    <a:lnTo>
                      <a:pt x="2277" y="9939"/>
                    </a:lnTo>
                    <a:lnTo>
                      <a:pt x="2693" y="9023"/>
                    </a:lnTo>
                    <a:lnTo>
                      <a:pt x="3137" y="8135"/>
                    </a:lnTo>
                    <a:lnTo>
                      <a:pt x="3609" y="7302"/>
                    </a:lnTo>
                    <a:lnTo>
                      <a:pt x="4109" y="6525"/>
                    </a:lnTo>
                    <a:lnTo>
                      <a:pt x="4609" y="5803"/>
                    </a:lnTo>
                    <a:lnTo>
                      <a:pt x="5108" y="5137"/>
                    </a:lnTo>
                    <a:lnTo>
                      <a:pt x="5636" y="4526"/>
                    </a:lnTo>
                    <a:lnTo>
                      <a:pt x="6135" y="3971"/>
                    </a:lnTo>
                    <a:lnTo>
                      <a:pt x="6635" y="3443"/>
                    </a:lnTo>
                    <a:lnTo>
                      <a:pt x="7135" y="2971"/>
                    </a:lnTo>
                    <a:lnTo>
                      <a:pt x="7607" y="2555"/>
                    </a:lnTo>
                    <a:lnTo>
                      <a:pt x="8051" y="2194"/>
                    </a:lnTo>
                    <a:lnTo>
                      <a:pt x="8467" y="1861"/>
                    </a:lnTo>
                    <a:lnTo>
                      <a:pt x="9161" y="1333"/>
                    </a:lnTo>
                    <a:lnTo>
                      <a:pt x="9661" y="1000"/>
                    </a:lnTo>
                    <a:close/>
                    <a:moveTo>
                      <a:pt x="9828" y="1"/>
                    </a:moveTo>
                    <a:lnTo>
                      <a:pt x="9550" y="140"/>
                    </a:lnTo>
                    <a:lnTo>
                      <a:pt x="9356" y="278"/>
                    </a:lnTo>
                    <a:lnTo>
                      <a:pt x="8828" y="611"/>
                    </a:lnTo>
                    <a:lnTo>
                      <a:pt x="8051" y="1194"/>
                    </a:lnTo>
                    <a:lnTo>
                      <a:pt x="7607" y="1555"/>
                    </a:lnTo>
                    <a:lnTo>
                      <a:pt x="7107" y="2000"/>
                    </a:lnTo>
                    <a:lnTo>
                      <a:pt x="6580" y="2499"/>
                    </a:lnTo>
                    <a:lnTo>
                      <a:pt x="6024" y="3027"/>
                    </a:lnTo>
                    <a:lnTo>
                      <a:pt x="5441" y="3637"/>
                    </a:lnTo>
                    <a:lnTo>
                      <a:pt x="4858" y="4331"/>
                    </a:lnTo>
                    <a:lnTo>
                      <a:pt x="4275" y="5053"/>
                    </a:lnTo>
                    <a:lnTo>
                      <a:pt x="3720" y="5858"/>
                    </a:lnTo>
                    <a:lnTo>
                      <a:pt x="3137" y="6719"/>
                    </a:lnTo>
                    <a:lnTo>
                      <a:pt x="2610" y="7635"/>
                    </a:lnTo>
                    <a:lnTo>
                      <a:pt x="2110" y="8635"/>
                    </a:lnTo>
                    <a:lnTo>
                      <a:pt x="1638" y="9689"/>
                    </a:lnTo>
                    <a:lnTo>
                      <a:pt x="1416" y="10245"/>
                    </a:lnTo>
                    <a:lnTo>
                      <a:pt x="1194" y="10828"/>
                    </a:lnTo>
                    <a:lnTo>
                      <a:pt x="1000" y="11411"/>
                    </a:lnTo>
                    <a:lnTo>
                      <a:pt x="833" y="12021"/>
                    </a:lnTo>
                    <a:lnTo>
                      <a:pt x="666" y="12632"/>
                    </a:lnTo>
                    <a:lnTo>
                      <a:pt x="528" y="13271"/>
                    </a:lnTo>
                    <a:lnTo>
                      <a:pt x="389" y="13937"/>
                    </a:lnTo>
                    <a:lnTo>
                      <a:pt x="278" y="14603"/>
                    </a:lnTo>
                    <a:lnTo>
                      <a:pt x="167" y="15297"/>
                    </a:lnTo>
                    <a:lnTo>
                      <a:pt x="111" y="15991"/>
                    </a:lnTo>
                    <a:lnTo>
                      <a:pt x="56" y="16741"/>
                    </a:lnTo>
                    <a:lnTo>
                      <a:pt x="28" y="17463"/>
                    </a:lnTo>
                    <a:lnTo>
                      <a:pt x="0" y="18240"/>
                    </a:lnTo>
                    <a:lnTo>
                      <a:pt x="28" y="19017"/>
                    </a:lnTo>
                    <a:lnTo>
                      <a:pt x="56" y="19795"/>
                    </a:lnTo>
                    <a:lnTo>
                      <a:pt x="139" y="20627"/>
                    </a:lnTo>
                    <a:lnTo>
                      <a:pt x="222" y="21460"/>
                    </a:lnTo>
                    <a:lnTo>
                      <a:pt x="333" y="22293"/>
                    </a:lnTo>
                    <a:lnTo>
                      <a:pt x="500" y="23182"/>
                    </a:lnTo>
                    <a:lnTo>
                      <a:pt x="666" y="24070"/>
                    </a:lnTo>
                    <a:lnTo>
                      <a:pt x="889" y="24958"/>
                    </a:lnTo>
                    <a:lnTo>
                      <a:pt x="1111" y="25902"/>
                    </a:lnTo>
                    <a:lnTo>
                      <a:pt x="1388" y="26846"/>
                    </a:lnTo>
                    <a:lnTo>
                      <a:pt x="1694" y="27790"/>
                    </a:lnTo>
                    <a:lnTo>
                      <a:pt x="2027" y="28789"/>
                    </a:lnTo>
                    <a:lnTo>
                      <a:pt x="2415" y="29789"/>
                    </a:lnTo>
                    <a:lnTo>
                      <a:pt x="2832" y="30788"/>
                    </a:lnTo>
                    <a:lnTo>
                      <a:pt x="3276" y="31843"/>
                    </a:lnTo>
                    <a:lnTo>
                      <a:pt x="3498" y="32315"/>
                    </a:lnTo>
                    <a:lnTo>
                      <a:pt x="3887" y="31982"/>
                    </a:lnTo>
                    <a:lnTo>
                      <a:pt x="4442" y="31510"/>
                    </a:lnTo>
                    <a:lnTo>
                      <a:pt x="4997" y="31010"/>
                    </a:lnTo>
                    <a:lnTo>
                      <a:pt x="5663" y="30344"/>
                    </a:lnTo>
                    <a:lnTo>
                      <a:pt x="6469" y="29539"/>
                    </a:lnTo>
                    <a:lnTo>
                      <a:pt x="7329" y="28595"/>
                    </a:lnTo>
                    <a:lnTo>
                      <a:pt x="8273" y="27512"/>
                    </a:lnTo>
                    <a:lnTo>
                      <a:pt x="9245" y="26319"/>
                    </a:lnTo>
                    <a:lnTo>
                      <a:pt x="9717" y="25680"/>
                    </a:lnTo>
                    <a:lnTo>
                      <a:pt x="10189" y="24986"/>
                    </a:lnTo>
                    <a:lnTo>
                      <a:pt x="10688" y="24292"/>
                    </a:lnTo>
                    <a:lnTo>
                      <a:pt x="11160" y="23570"/>
                    </a:lnTo>
                    <a:lnTo>
                      <a:pt x="11604" y="22821"/>
                    </a:lnTo>
                    <a:lnTo>
                      <a:pt x="12049" y="22043"/>
                    </a:lnTo>
                    <a:lnTo>
                      <a:pt x="12465" y="21238"/>
                    </a:lnTo>
                    <a:lnTo>
                      <a:pt x="12854" y="20433"/>
                    </a:lnTo>
                    <a:lnTo>
                      <a:pt x="13242" y="19600"/>
                    </a:lnTo>
                    <a:lnTo>
                      <a:pt x="13576" y="18740"/>
                    </a:lnTo>
                    <a:lnTo>
                      <a:pt x="13881" y="17851"/>
                    </a:lnTo>
                    <a:lnTo>
                      <a:pt x="14159" y="16963"/>
                    </a:lnTo>
                    <a:lnTo>
                      <a:pt x="14408" y="16047"/>
                    </a:lnTo>
                    <a:lnTo>
                      <a:pt x="14603" y="15103"/>
                    </a:lnTo>
                    <a:lnTo>
                      <a:pt x="14742" y="14159"/>
                    </a:lnTo>
                    <a:lnTo>
                      <a:pt x="14853" y="13215"/>
                    </a:lnTo>
                    <a:lnTo>
                      <a:pt x="14880" y="12327"/>
                    </a:lnTo>
                    <a:lnTo>
                      <a:pt x="14880" y="11466"/>
                    </a:lnTo>
                    <a:lnTo>
                      <a:pt x="14825" y="10606"/>
                    </a:lnTo>
                    <a:lnTo>
                      <a:pt x="14742" y="9773"/>
                    </a:lnTo>
                    <a:lnTo>
                      <a:pt x="14603" y="8912"/>
                    </a:lnTo>
                    <a:lnTo>
                      <a:pt x="14408" y="8079"/>
                    </a:lnTo>
                    <a:lnTo>
                      <a:pt x="14186" y="7246"/>
                    </a:lnTo>
                    <a:lnTo>
                      <a:pt x="13909" y="6441"/>
                    </a:lnTo>
                    <a:lnTo>
                      <a:pt x="13576" y="5636"/>
                    </a:lnTo>
                    <a:lnTo>
                      <a:pt x="13215" y="4831"/>
                    </a:lnTo>
                    <a:lnTo>
                      <a:pt x="12798" y="4054"/>
                    </a:lnTo>
                    <a:lnTo>
                      <a:pt x="12326" y="3249"/>
                    </a:lnTo>
                    <a:lnTo>
                      <a:pt x="11827" y="2499"/>
                    </a:lnTo>
                    <a:lnTo>
                      <a:pt x="11271" y="1722"/>
                    </a:lnTo>
                    <a:lnTo>
                      <a:pt x="10688" y="972"/>
                    </a:lnTo>
                    <a:lnTo>
                      <a:pt x="10050" y="223"/>
                    </a:lnTo>
                    <a:lnTo>
                      <a:pt x="98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9" name="Google Shape;3369;p45"/>
              <p:cNvSpPr/>
              <p:nvPr/>
            </p:nvSpPr>
            <p:spPr>
              <a:xfrm>
                <a:off x="-2484529" y="1612406"/>
                <a:ext cx="215532" cy="470554"/>
              </a:xfrm>
              <a:custGeom>
                <a:rect b="b" l="l" r="r" t="t"/>
                <a:pathLst>
                  <a:path extrusionOk="0" h="32065" w="14687">
                    <a:moveTo>
                      <a:pt x="3748" y="1000"/>
                    </a:moveTo>
                    <a:lnTo>
                      <a:pt x="4554" y="1388"/>
                    </a:lnTo>
                    <a:lnTo>
                      <a:pt x="5331" y="1805"/>
                    </a:lnTo>
                    <a:lnTo>
                      <a:pt x="6108" y="2249"/>
                    </a:lnTo>
                    <a:lnTo>
                      <a:pt x="6830" y="2721"/>
                    </a:lnTo>
                    <a:lnTo>
                      <a:pt x="7496" y="3221"/>
                    </a:lnTo>
                    <a:lnTo>
                      <a:pt x="8163" y="3720"/>
                    </a:lnTo>
                    <a:lnTo>
                      <a:pt x="8773" y="4275"/>
                    </a:lnTo>
                    <a:lnTo>
                      <a:pt x="9356" y="4831"/>
                    </a:lnTo>
                    <a:lnTo>
                      <a:pt x="9884" y="5441"/>
                    </a:lnTo>
                    <a:lnTo>
                      <a:pt x="10411" y="6052"/>
                    </a:lnTo>
                    <a:lnTo>
                      <a:pt x="10883" y="6691"/>
                    </a:lnTo>
                    <a:lnTo>
                      <a:pt x="11327" y="7357"/>
                    </a:lnTo>
                    <a:lnTo>
                      <a:pt x="11744" y="8023"/>
                    </a:lnTo>
                    <a:lnTo>
                      <a:pt x="12105" y="8745"/>
                    </a:lnTo>
                    <a:lnTo>
                      <a:pt x="12438" y="9495"/>
                    </a:lnTo>
                    <a:lnTo>
                      <a:pt x="12743" y="10244"/>
                    </a:lnTo>
                    <a:lnTo>
                      <a:pt x="13021" y="11021"/>
                    </a:lnTo>
                    <a:lnTo>
                      <a:pt x="13243" y="11799"/>
                    </a:lnTo>
                    <a:lnTo>
                      <a:pt x="13410" y="12604"/>
                    </a:lnTo>
                    <a:lnTo>
                      <a:pt x="13576" y="13409"/>
                    </a:lnTo>
                    <a:lnTo>
                      <a:pt x="13687" y="14186"/>
                    </a:lnTo>
                    <a:lnTo>
                      <a:pt x="13770" y="14991"/>
                    </a:lnTo>
                    <a:lnTo>
                      <a:pt x="13826" y="15796"/>
                    </a:lnTo>
                    <a:lnTo>
                      <a:pt x="13854" y="16602"/>
                    </a:lnTo>
                    <a:lnTo>
                      <a:pt x="13854" y="17407"/>
                    </a:lnTo>
                    <a:lnTo>
                      <a:pt x="13854" y="18184"/>
                    </a:lnTo>
                    <a:lnTo>
                      <a:pt x="13798" y="18961"/>
                    </a:lnTo>
                    <a:lnTo>
                      <a:pt x="13743" y="19739"/>
                    </a:lnTo>
                    <a:lnTo>
                      <a:pt x="13659" y="20516"/>
                    </a:lnTo>
                    <a:lnTo>
                      <a:pt x="13548" y="21265"/>
                    </a:lnTo>
                    <a:lnTo>
                      <a:pt x="13298" y="22737"/>
                    </a:lnTo>
                    <a:lnTo>
                      <a:pt x="12993" y="24125"/>
                    </a:lnTo>
                    <a:lnTo>
                      <a:pt x="12660" y="25430"/>
                    </a:lnTo>
                    <a:lnTo>
                      <a:pt x="12327" y="26623"/>
                    </a:lnTo>
                    <a:lnTo>
                      <a:pt x="11966" y="27734"/>
                    </a:lnTo>
                    <a:lnTo>
                      <a:pt x="11633" y="28706"/>
                    </a:lnTo>
                    <a:lnTo>
                      <a:pt x="11300" y="29538"/>
                    </a:lnTo>
                    <a:lnTo>
                      <a:pt x="10800" y="30732"/>
                    </a:lnTo>
                    <a:lnTo>
                      <a:pt x="10078" y="30066"/>
                    </a:lnTo>
                    <a:lnTo>
                      <a:pt x="9356" y="29372"/>
                    </a:lnTo>
                    <a:lnTo>
                      <a:pt x="8690" y="28706"/>
                    </a:lnTo>
                    <a:lnTo>
                      <a:pt x="8052" y="28039"/>
                    </a:lnTo>
                    <a:lnTo>
                      <a:pt x="7441" y="27345"/>
                    </a:lnTo>
                    <a:lnTo>
                      <a:pt x="6858" y="26679"/>
                    </a:lnTo>
                    <a:lnTo>
                      <a:pt x="6330" y="26013"/>
                    </a:lnTo>
                    <a:lnTo>
                      <a:pt x="5803" y="25374"/>
                    </a:lnTo>
                    <a:lnTo>
                      <a:pt x="5331" y="24708"/>
                    </a:lnTo>
                    <a:lnTo>
                      <a:pt x="4859" y="24042"/>
                    </a:lnTo>
                    <a:lnTo>
                      <a:pt x="4443" y="23403"/>
                    </a:lnTo>
                    <a:lnTo>
                      <a:pt x="4054" y="22765"/>
                    </a:lnTo>
                    <a:lnTo>
                      <a:pt x="3665" y="22126"/>
                    </a:lnTo>
                    <a:lnTo>
                      <a:pt x="3304" y="21488"/>
                    </a:lnTo>
                    <a:lnTo>
                      <a:pt x="2999" y="20849"/>
                    </a:lnTo>
                    <a:lnTo>
                      <a:pt x="2694" y="20238"/>
                    </a:lnTo>
                    <a:lnTo>
                      <a:pt x="2416" y="19628"/>
                    </a:lnTo>
                    <a:lnTo>
                      <a:pt x="2166" y="18989"/>
                    </a:lnTo>
                    <a:lnTo>
                      <a:pt x="1944" y="18406"/>
                    </a:lnTo>
                    <a:lnTo>
                      <a:pt x="1722" y="17795"/>
                    </a:lnTo>
                    <a:lnTo>
                      <a:pt x="1555" y="17212"/>
                    </a:lnTo>
                    <a:lnTo>
                      <a:pt x="1389" y="16629"/>
                    </a:lnTo>
                    <a:lnTo>
                      <a:pt x="1250" y="16046"/>
                    </a:lnTo>
                    <a:lnTo>
                      <a:pt x="1111" y="15463"/>
                    </a:lnTo>
                    <a:lnTo>
                      <a:pt x="917" y="14353"/>
                    </a:lnTo>
                    <a:lnTo>
                      <a:pt x="778" y="13242"/>
                    </a:lnTo>
                    <a:lnTo>
                      <a:pt x="722" y="12187"/>
                    </a:lnTo>
                    <a:lnTo>
                      <a:pt x="695" y="11188"/>
                    </a:lnTo>
                    <a:lnTo>
                      <a:pt x="750" y="10189"/>
                    </a:lnTo>
                    <a:lnTo>
                      <a:pt x="834" y="9245"/>
                    </a:lnTo>
                    <a:lnTo>
                      <a:pt x="945" y="8329"/>
                    </a:lnTo>
                    <a:lnTo>
                      <a:pt x="1111" y="7468"/>
                    </a:lnTo>
                    <a:lnTo>
                      <a:pt x="1305" y="6635"/>
                    </a:lnTo>
                    <a:lnTo>
                      <a:pt x="1500" y="5886"/>
                    </a:lnTo>
                    <a:lnTo>
                      <a:pt x="1750" y="5136"/>
                    </a:lnTo>
                    <a:lnTo>
                      <a:pt x="2000" y="4470"/>
                    </a:lnTo>
                    <a:lnTo>
                      <a:pt x="2249" y="3831"/>
                    </a:lnTo>
                    <a:lnTo>
                      <a:pt x="2499" y="3248"/>
                    </a:lnTo>
                    <a:lnTo>
                      <a:pt x="2749" y="2749"/>
                    </a:lnTo>
                    <a:lnTo>
                      <a:pt x="2971" y="2277"/>
                    </a:lnTo>
                    <a:lnTo>
                      <a:pt x="3415" y="1499"/>
                    </a:lnTo>
                    <a:lnTo>
                      <a:pt x="3748" y="1000"/>
                    </a:lnTo>
                    <a:close/>
                    <a:moveTo>
                      <a:pt x="3471" y="0"/>
                    </a:moveTo>
                    <a:lnTo>
                      <a:pt x="3277" y="250"/>
                    </a:lnTo>
                    <a:lnTo>
                      <a:pt x="3138" y="472"/>
                    </a:lnTo>
                    <a:lnTo>
                      <a:pt x="2805" y="1000"/>
                    </a:lnTo>
                    <a:lnTo>
                      <a:pt x="2333" y="1832"/>
                    </a:lnTo>
                    <a:lnTo>
                      <a:pt x="2083" y="2360"/>
                    </a:lnTo>
                    <a:lnTo>
                      <a:pt x="1805" y="2971"/>
                    </a:lnTo>
                    <a:lnTo>
                      <a:pt x="1528" y="3637"/>
                    </a:lnTo>
                    <a:lnTo>
                      <a:pt x="1250" y="4359"/>
                    </a:lnTo>
                    <a:lnTo>
                      <a:pt x="972" y="5164"/>
                    </a:lnTo>
                    <a:lnTo>
                      <a:pt x="722" y="5997"/>
                    </a:lnTo>
                    <a:lnTo>
                      <a:pt x="500" y="6913"/>
                    </a:lnTo>
                    <a:lnTo>
                      <a:pt x="306" y="7884"/>
                    </a:lnTo>
                    <a:lnTo>
                      <a:pt x="167" y="8912"/>
                    </a:lnTo>
                    <a:lnTo>
                      <a:pt x="56" y="9967"/>
                    </a:lnTo>
                    <a:lnTo>
                      <a:pt x="1" y="11077"/>
                    </a:lnTo>
                    <a:lnTo>
                      <a:pt x="28" y="12243"/>
                    </a:lnTo>
                    <a:lnTo>
                      <a:pt x="56" y="12826"/>
                    </a:lnTo>
                    <a:lnTo>
                      <a:pt x="84" y="13437"/>
                    </a:lnTo>
                    <a:lnTo>
                      <a:pt x="167" y="14047"/>
                    </a:lnTo>
                    <a:lnTo>
                      <a:pt x="251" y="14686"/>
                    </a:lnTo>
                    <a:lnTo>
                      <a:pt x="362" y="15325"/>
                    </a:lnTo>
                    <a:lnTo>
                      <a:pt x="500" y="15963"/>
                    </a:lnTo>
                    <a:lnTo>
                      <a:pt x="639" y="16602"/>
                    </a:lnTo>
                    <a:lnTo>
                      <a:pt x="806" y="17268"/>
                    </a:lnTo>
                    <a:lnTo>
                      <a:pt x="1028" y="17934"/>
                    </a:lnTo>
                    <a:lnTo>
                      <a:pt x="1250" y="18600"/>
                    </a:lnTo>
                    <a:lnTo>
                      <a:pt x="1500" y="19294"/>
                    </a:lnTo>
                    <a:lnTo>
                      <a:pt x="1777" y="19988"/>
                    </a:lnTo>
                    <a:lnTo>
                      <a:pt x="2083" y="20682"/>
                    </a:lnTo>
                    <a:lnTo>
                      <a:pt x="2416" y="21377"/>
                    </a:lnTo>
                    <a:lnTo>
                      <a:pt x="2777" y="22098"/>
                    </a:lnTo>
                    <a:lnTo>
                      <a:pt x="3166" y="22792"/>
                    </a:lnTo>
                    <a:lnTo>
                      <a:pt x="3610" y="23514"/>
                    </a:lnTo>
                    <a:lnTo>
                      <a:pt x="4082" y="24236"/>
                    </a:lnTo>
                    <a:lnTo>
                      <a:pt x="4554" y="24985"/>
                    </a:lnTo>
                    <a:lnTo>
                      <a:pt x="5081" y="25707"/>
                    </a:lnTo>
                    <a:lnTo>
                      <a:pt x="5664" y="26457"/>
                    </a:lnTo>
                    <a:lnTo>
                      <a:pt x="6247" y="27179"/>
                    </a:lnTo>
                    <a:lnTo>
                      <a:pt x="6886" y="27928"/>
                    </a:lnTo>
                    <a:lnTo>
                      <a:pt x="7580" y="28678"/>
                    </a:lnTo>
                    <a:lnTo>
                      <a:pt x="8301" y="29427"/>
                    </a:lnTo>
                    <a:lnTo>
                      <a:pt x="9051" y="30177"/>
                    </a:lnTo>
                    <a:lnTo>
                      <a:pt x="9856" y="30954"/>
                    </a:lnTo>
                    <a:lnTo>
                      <a:pt x="10689" y="31704"/>
                    </a:lnTo>
                    <a:lnTo>
                      <a:pt x="11078" y="32065"/>
                    </a:lnTo>
                    <a:lnTo>
                      <a:pt x="11300" y="31593"/>
                    </a:lnTo>
                    <a:lnTo>
                      <a:pt x="11605" y="30899"/>
                    </a:lnTo>
                    <a:lnTo>
                      <a:pt x="11910" y="30232"/>
                    </a:lnTo>
                    <a:lnTo>
                      <a:pt x="12244" y="29344"/>
                    </a:lnTo>
                    <a:lnTo>
                      <a:pt x="12632" y="28289"/>
                    </a:lnTo>
                    <a:lnTo>
                      <a:pt x="13049" y="27068"/>
                    </a:lnTo>
                    <a:lnTo>
                      <a:pt x="13437" y="25707"/>
                    </a:lnTo>
                    <a:lnTo>
                      <a:pt x="13826" y="24208"/>
                    </a:lnTo>
                    <a:lnTo>
                      <a:pt x="13993" y="23431"/>
                    </a:lnTo>
                    <a:lnTo>
                      <a:pt x="14159" y="22598"/>
                    </a:lnTo>
                    <a:lnTo>
                      <a:pt x="14298" y="21765"/>
                    </a:lnTo>
                    <a:lnTo>
                      <a:pt x="14437" y="20932"/>
                    </a:lnTo>
                    <a:lnTo>
                      <a:pt x="14520" y="20044"/>
                    </a:lnTo>
                    <a:lnTo>
                      <a:pt x="14603" y="19156"/>
                    </a:lnTo>
                    <a:lnTo>
                      <a:pt x="14659" y="18267"/>
                    </a:lnTo>
                    <a:lnTo>
                      <a:pt x="14687" y="17351"/>
                    </a:lnTo>
                    <a:lnTo>
                      <a:pt x="14687" y="16435"/>
                    </a:lnTo>
                    <a:lnTo>
                      <a:pt x="14631" y="15491"/>
                    </a:lnTo>
                    <a:lnTo>
                      <a:pt x="14548" y="14575"/>
                    </a:lnTo>
                    <a:lnTo>
                      <a:pt x="14437" y="13659"/>
                    </a:lnTo>
                    <a:lnTo>
                      <a:pt x="14270" y="12715"/>
                    </a:lnTo>
                    <a:lnTo>
                      <a:pt x="14048" y="11799"/>
                    </a:lnTo>
                    <a:lnTo>
                      <a:pt x="13798" y="10883"/>
                    </a:lnTo>
                    <a:lnTo>
                      <a:pt x="13493" y="9967"/>
                    </a:lnTo>
                    <a:lnTo>
                      <a:pt x="13160" y="9161"/>
                    </a:lnTo>
                    <a:lnTo>
                      <a:pt x="12799" y="8356"/>
                    </a:lnTo>
                    <a:lnTo>
                      <a:pt x="12410" y="7607"/>
                    </a:lnTo>
                    <a:lnTo>
                      <a:pt x="11966" y="6857"/>
                    </a:lnTo>
                    <a:lnTo>
                      <a:pt x="11494" y="6163"/>
                    </a:lnTo>
                    <a:lnTo>
                      <a:pt x="10967" y="5469"/>
                    </a:lnTo>
                    <a:lnTo>
                      <a:pt x="10411" y="4831"/>
                    </a:lnTo>
                    <a:lnTo>
                      <a:pt x="9828" y="4192"/>
                    </a:lnTo>
                    <a:lnTo>
                      <a:pt x="9218" y="3581"/>
                    </a:lnTo>
                    <a:lnTo>
                      <a:pt x="8551" y="2998"/>
                    </a:lnTo>
                    <a:lnTo>
                      <a:pt x="7829" y="2471"/>
                    </a:lnTo>
                    <a:lnTo>
                      <a:pt x="7080" y="1943"/>
                    </a:lnTo>
                    <a:lnTo>
                      <a:pt x="6303" y="1444"/>
                    </a:lnTo>
                    <a:lnTo>
                      <a:pt x="5497" y="972"/>
                    </a:lnTo>
                    <a:lnTo>
                      <a:pt x="4637" y="555"/>
                    </a:lnTo>
                    <a:lnTo>
                      <a:pt x="3748" y="139"/>
                    </a:lnTo>
                    <a:lnTo>
                      <a:pt x="347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0" name="Google Shape;3370;p45"/>
              <p:cNvSpPr/>
              <p:nvPr/>
            </p:nvSpPr>
            <p:spPr>
              <a:xfrm>
                <a:off x="-2385534" y="1587958"/>
                <a:ext cx="300676" cy="381741"/>
              </a:xfrm>
              <a:custGeom>
                <a:rect b="b" l="l" r="r" t="t"/>
                <a:pathLst>
                  <a:path extrusionOk="0" h="26013" w="20489">
                    <a:moveTo>
                      <a:pt x="1861" y="806"/>
                    </a:moveTo>
                    <a:lnTo>
                      <a:pt x="2749" y="861"/>
                    </a:lnTo>
                    <a:lnTo>
                      <a:pt x="3610" y="972"/>
                    </a:lnTo>
                    <a:lnTo>
                      <a:pt x="4470" y="1083"/>
                    </a:lnTo>
                    <a:lnTo>
                      <a:pt x="5303" y="1250"/>
                    </a:lnTo>
                    <a:lnTo>
                      <a:pt x="6108" y="1444"/>
                    </a:lnTo>
                    <a:lnTo>
                      <a:pt x="6886" y="1694"/>
                    </a:lnTo>
                    <a:lnTo>
                      <a:pt x="7635" y="1972"/>
                    </a:lnTo>
                    <a:lnTo>
                      <a:pt x="8385" y="2277"/>
                    </a:lnTo>
                    <a:lnTo>
                      <a:pt x="9107" y="2638"/>
                    </a:lnTo>
                    <a:lnTo>
                      <a:pt x="9801" y="2999"/>
                    </a:lnTo>
                    <a:lnTo>
                      <a:pt x="10467" y="3443"/>
                    </a:lnTo>
                    <a:lnTo>
                      <a:pt x="11133" y="3887"/>
                    </a:lnTo>
                    <a:lnTo>
                      <a:pt x="11772" y="4387"/>
                    </a:lnTo>
                    <a:lnTo>
                      <a:pt x="12382" y="4914"/>
                    </a:lnTo>
                    <a:lnTo>
                      <a:pt x="12965" y="5469"/>
                    </a:lnTo>
                    <a:lnTo>
                      <a:pt x="13521" y="6080"/>
                    </a:lnTo>
                    <a:lnTo>
                      <a:pt x="14048" y="6691"/>
                    </a:lnTo>
                    <a:lnTo>
                      <a:pt x="14548" y="7330"/>
                    </a:lnTo>
                    <a:lnTo>
                      <a:pt x="15020" y="7996"/>
                    </a:lnTo>
                    <a:lnTo>
                      <a:pt x="15464" y="8690"/>
                    </a:lnTo>
                    <a:lnTo>
                      <a:pt x="15880" y="9384"/>
                    </a:lnTo>
                    <a:lnTo>
                      <a:pt x="16269" y="10078"/>
                    </a:lnTo>
                    <a:lnTo>
                      <a:pt x="16602" y="10800"/>
                    </a:lnTo>
                    <a:lnTo>
                      <a:pt x="16935" y="11521"/>
                    </a:lnTo>
                    <a:lnTo>
                      <a:pt x="17241" y="12243"/>
                    </a:lnTo>
                    <a:lnTo>
                      <a:pt x="17546" y="12993"/>
                    </a:lnTo>
                    <a:lnTo>
                      <a:pt x="17796" y="13715"/>
                    </a:lnTo>
                    <a:lnTo>
                      <a:pt x="18046" y="14436"/>
                    </a:lnTo>
                    <a:lnTo>
                      <a:pt x="18240" y="15186"/>
                    </a:lnTo>
                    <a:lnTo>
                      <a:pt x="18629" y="16602"/>
                    </a:lnTo>
                    <a:lnTo>
                      <a:pt x="18934" y="17990"/>
                    </a:lnTo>
                    <a:lnTo>
                      <a:pt x="19184" y="19322"/>
                    </a:lnTo>
                    <a:lnTo>
                      <a:pt x="19351" y="20572"/>
                    </a:lnTo>
                    <a:lnTo>
                      <a:pt x="19489" y="21710"/>
                    </a:lnTo>
                    <a:lnTo>
                      <a:pt x="19600" y="22737"/>
                    </a:lnTo>
                    <a:lnTo>
                      <a:pt x="19656" y="23625"/>
                    </a:lnTo>
                    <a:lnTo>
                      <a:pt x="19684" y="24930"/>
                    </a:lnTo>
                    <a:lnTo>
                      <a:pt x="19684" y="24930"/>
                    </a:lnTo>
                    <a:lnTo>
                      <a:pt x="18740" y="24625"/>
                    </a:lnTo>
                    <a:lnTo>
                      <a:pt x="17824" y="24292"/>
                    </a:lnTo>
                    <a:lnTo>
                      <a:pt x="16935" y="23959"/>
                    </a:lnTo>
                    <a:lnTo>
                      <a:pt x="16075" y="23598"/>
                    </a:lnTo>
                    <a:lnTo>
                      <a:pt x="15242" y="23237"/>
                    </a:lnTo>
                    <a:lnTo>
                      <a:pt x="14437" y="22876"/>
                    </a:lnTo>
                    <a:lnTo>
                      <a:pt x="13659" y="22487"/>
                    </a:lnTo>
                    <a:lnTo>
                      <a:pt x="12910" y="22099"/>
                    </a:lnTo>
                    <a:lnTo>
                      <a:pt x="12216" y="21710"/>
                    </a:lnTo>
                    <a:lnTo>
                      <a:pt x="11522" y="21321"/>
                    </a:lnTo>
                    <a:lnTo>
                      <a:pt x="10856" y="20905"/>
                    </a:lnTo>
                    <a:lnTo>
                      <a:pt x="10217" y="20488"/>
                    </a:lnTo>
                    <a:lnTo>
                      <a:pt x="9634" y="20044"/>
                    </a:lnTo>
                    <a:lnTo>
                      <a:pt x="9051" y="19628"/>
                    </a:lnTo>
                    <a:lnTo>
                      <a:pt x="8496" y="19184"/>
                    </a:lnTo>
                    <a:lnTo>
                      <a:pt x="7968" y="18739"/>
                    </a:lnTo>
                    <a:lnTo>
                      <a:pt x="7441" y="18295"/>
                    </a:lnTo>
                    <a:lnTo>
                      <a:pt x="6969" y="17823"/>
                    </a:lnTo>
                    <a:lnTo>
                      <a:pt x="6497" y="17379"/>
                    </a:lnTo>
                    <a:lnTo>
                      <a:pt x="6081" y="16907"/>
                    </a:lnTo>
                    <a:lnTo>
                      <a:pt x="5664" y="16463"/>
                    </a:lnTo>
                    <a:lnTo>
                      <a:pt x="5275" y="15991"/>
                    </a:lnTo>
                    <a:lnTo>
                      <a:pt x="4887" y="15519"/>
                    </a:lnTo>
                    <a:lnTo>
                      <a:pt x="4526" y="15047"/>
                    </a:lnTo>
                    <a:lnTo>
                      <a:pt x="3887" y="14103"/>
                    </a:lnTo>
                    <a:lnTo>
                      <a:pt x="3332" y="13187"/>
                    </a:lnTo>
                    <a:lnTo>
                      <a:pt x="2832" y="12243"/>
                    </a:lnTo>
                    <a:lnTo>
                      <a:pt x="2388" y="11327"/>
                    </a:lnTo>
                    <a:lnTo>
                      <a:pt x="2000" y="10411"/>
                    </a:lnTo>
                    <a:lnTo>
                      <a:pt x="1694" y="9495"/>
                    </a:lnTo>
                    <a:lnTo>
                      <a:pt x="1444" y="8634"/>
                    </a:lnTo>
                    <a:lnTo>
                      <a:pt x="1222" y="7774"/>
                    </a:lnTo>
                    <a:lnTo>
                      <a:pt x="1056" y="6941"/>
                    </a:lnTo>
                    <a:lnTo>
                      <a:pt x="917" y="6164"/>
                    </a:lnTo>
                    <a:lnTo>
                      <a:pt x="834" y="5386"/>
                    </a:lnTo>
                    <a:lnTo>
                      <a:pt x="778" y="4664"/>
                    </a:lnTo>
                    <a:lnTo>
                      <a:pt x="750" y="3998"/>
                    </a:lnTo>
                    <a:lnTo>
                      <a:pt x="750" y="3360"/>
                    </a:lnTo>
                    <a:lnTo>
                      <a:pt x="750" y="2777"/>
                    </a:lnTo>
                    <a:lnTo>
                      <a:pt x="778" y="2277"/>
                    </a:lnTo>
                    <a:lnTo>
                      <a:pt x="861" y="1389"/>
                    </a:lnTo>
                    <a:lnTo>
                      <a:pt x="945" y="806"/>
                    </a:lnTo>
                    <a:close/>
                    <a:moveTo>
                      <a:pt x="278" y="0"/>
                    </a:moveTo>
                    <a:lnTo>
                      <a:pt x="223" y="306"/>
                    </a:lnTo>
                    <a:lnTo>
                      <a:pt x="167" y="556"/>
                    </a:lnTo>
                    <a:lnTo>
                      <a:pt x="84" y="1166"/>
                    </a:lnTo>
                    <a:lnTo>
                      <a:pt x="1" y="2138"/>
                    </a:lnTo>
                    <a:lnTo>
                      <a:pt x="1" y="2721"/>
                    </a:lnTo>
                    <a:lnTo>
                      <a:pt x="1" y="3387"/>
                    </a:lnTo>
                    <a:lnTo>
                      <a:pt x="1" y="4109"/>
                    </a:lnTo>
                    <a:lnTo>
                      <a:pt x="56" y="4887"/>
                    </a:lnTo>
                    <a:lnTo>
                      <a:pt x="140" y="5719"/>
                    </a:lnTo>
                    <a:lnTo>
                      <a:pt x="278" y="6608"/>
                    </a:lnTo>
                    <a:lnTo>
                      <a:pt x="445" y="7524"/>
                    </a:lnTo>
                    <a:lnTo>
                      <a:pt x="667" y="8468"/>
                    </a:lnTo>
                    <a:lnTo>
                      <a:pt x="945" y="9467"/>
                    </a:lnTo>
                    <a:lnTo>
                      <a:pt x="1306" y="10467"/>
                    </a:lnTo>
                    <a:lnTo>
                      <a:pt x="1722" y="11521"/>
                    </a:lnTo>
                    <a:lnTo>
                      <a:pt x="2194" y="12576"/>
                    </a:lnTo>
                    <a:lnTo>
                      <a:pt x="2472" y="13104"/>
                    </a:lnTo>
                    <a:lnTo>
                      <a:pt x="2777" y="13631"/>
                    </a:lnTo>
                    <a:lnTo>
                      <a:pt x="3082" y="14159"/>
                    </a:lnTo>
                    <a:lnTo>
                      <a:pt x="3415" y="14686"/>
                    </a:lnTo>
                    <a:lnTo>
                      <a:pt x="3776" y="15214"/>
                    </a:lnTo>
                    <a:lnTo>
                      <a:pt x="4165" y="15741"/>
                    </a:lnTo>
                    <a:lnTo>
                      <a:pt x="4581" y="16269"/>
                    </a:lnTo>
                    <a:lnTo>
                      <a:pt x="5026" y="16796"/>
                    </a:lnTo>
                    <a:lnTo>
                      <a:pt x="5470" y="17324"/>
                    </a:lnTo>
                    <a:lnTo>
                      <a:pt x="5969" y="17851"/>
                    </a:lnTo>
                    <a:lnTo>
                      <a:pt x="6469" y="18379"/>
                    </a:lnTo>
                    <a:lnTo>
                      <a:pt x="6997" y="18878"/>
                    </a:lnTo>
                    <a:lnTo>
                      <a:pt x="7580" y="19378"/>
                    </a:lnTo>
                    <a:lnTo>
                      <a:pt x="8163" y="19878"/>
                    </a:lnTo>
                    <a:lnTo>
                      <a:pt x="8801" y="20377"/>
                    </a:lnTo>
                    <a:lnTo>
                      <a:pt x="9467" y="20877"/>
                    </a:lnTo>
                    <a:lnTo>
                      <a:pt x="10134" y="21349"/>
                    </a:lnTo>
                    <a:lnTo>
                      <a:pt x="10856" y="21821"/>
                    </a:lnTo>
                    <a:lnTo>
                      <a:pt x="11633" y="22265"/>
                    </a:lnTo>
                    <a:lnTo>
                      <a:pt x="12410" y="22709"/>
                    </a:lnTo>
                    <a:lnTo>
                      <a:pt x="13215" y="23154"/>
                    </a:lnTo>
                    <a:lnTo>
                      <a:pt x="14076" y="23598"/>
                    </a:lnTo>
                    <a:lnTo>
                      <a:pt x="14964" y="23986"/>
                    </a:lnTo>
                    <a:lnTo>
                      <a:pt x="15908" y="24403"/>
                    </a:lnTo>
                    <a:lnTo>
                      <a:pt x="16852" y="24791"/>
                    </a:lnTo>
                    <a:lnTo>
                      <a:pt x="17851" y="25152"/>
                    </a:lnTo>
                    <a:lnTo>
                      <a:pt x="18906" y="25513"/>
                    </a:lnTo>
                    <a:lnTo>
                      <a:pt x="19989" y="25874"/>
                    </a:lnTo>
                    <a:lnTo>
                      <a:pt x="20489" y="26013"/>
                    </a:lnTo>
                    <a:lnTo>
                      <a:pt x="20489" y="25486"/>
                    </a:lnTo>
                    <a:lnTo>
                      <a:pt x="20489" y="24764"/>
                    </a:lnTo>
                    <a:lnTo>
                      <a:pt x="20489" y="24014"/>
                    </a:lnTo>
                    <a:lnTo>
                      <a:pt x="20433" y="23070"/>
                    </a:lnTo>
                    <a:lnTo>
                      <a:pt x="20350" y="21960"/>
                    </a:lnTo>
                    <a:lnTo>
                      <a:pt x="20211" y="20683"/>
                    </a:lnTo>
                    <a:lnTo>
                      <a:pt x="20017" y="19267"/>
                    </a:lnTo>
                    <a:lnTo>
                      <a:pt x="19739" y="17740"/>
                    </a:lnTo>
                    <a:lnTo>
                      <a:pt x="19573" y="16963"/>
                    </a:lnTo>
                    <a:lnTo>
                      <a:pt x="19378" y="16158"/>
                    </a:lnTo>
                    <a:lnTo>
                      <a:pt x="19156" y="15325"/>
                    </a:lnTo>
                    <a:lnTo>
                      <a:pt x="18906" y="14492"/>
                    </a:lnTo>
                    <a:lnTo>
                      <a:pt x="18657" y="13659"/>
                    </a:lnTo>
                    <a:lnTo>
                      <a:pt x="18351" y="12826"/>
                    </a:lnTo>
                    <a:lnTo>
                      <a:pt x="18018" y="11966"/>
                    </a:lnTo>
                    <a:lnTo>
                      <a:pt x="17685" y="11133"/>
                    </a:lnTo>
                    <a:lnTo>
                      <a:pt x="17296" y="10300"/>
                    </a:lnTo>
                    <a:lnTo>
                      <a:pt x="16852" y="9495"/>
                    </a:lnTo>
                    <a:lnTo>
                      <a:pt x="16408" y="8662"/>
                    </a:lnTo>
                    <a:lnTo>
                      <a:pt x="15908" y="7885"/>
                    </a:lnTo>
                    <a:lnTo>
                      <a:pt x="15381" y="7107"/>
                    </a:lnTo>
                    <a:lnTo>
                      <a:pt x="14798" y="6330"/>
                    </a:lnTo>
                    <a:lnTo>
                      <a:pt x="14187" y="5608"/>
                    </a:lnTo>
                    <a:lnTo>
                      <a:pt x="13521" y="4914"/>
                    </a:lnTo>
                    <a:lnTo>
                      <a:pt x="12910" y="4304"/>
                    </a:lnTo>
                    <a:lnTo>
                      <a:pt x="12244" y="3748"/>
                    </a:lnTo>
                    <a:lnTo>
                      <a:pt x="11550" y="3221"/>
                    </a:lnTo>
                    <a:lnTo>
                      <a:pt x="10856" y="2721"/>
                    </a:lnTo>
                    <a:lnTo>
                      <a:pt x="10134" y="2277"/>
                    </a:lnTo>
                    <a:lnTo>
                      <a:pt x="9384" y="1861"/>
                    </a:lnTo>
                    <a:lnTo>
                      <a:pt x="8607" y="1500"/>
                    </a:lnTo>
                    <a:lnTo>
                      <a:pt x="7802" y="1194"/>
                    </a:lnTo>
                    <a:lnTo>
                      <a:pt x="6969" y="889"/>
                    </a:lnTo>
                    <a:lnTo>
                      <a:pt x="6136" y="639"/>
                    </a:lnTo>
                    <a:lnTo>
                      <a:pt x="5275" y="445"/>
                    </a:lnTo>
                    <a:lnTo>
                      <a:pt x="4387" y="278"/>
                    </a:lnTo>
                    <a:lnTo>
                      <a:pt x="3471" y="139"/>
                    </a:lnTo>
                    <a:lnTo>
                      <a:pt x="2527" y="56"/>
                    </a:lnTo>
                    <a:lnTo>
                      <a:pt x="158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1" name="Google Shape;3371;p45"/>
              <p:cNvSpPr/>
              <p:nvPr/>
            </p:nvSpPr>
            <p:spPr>
              <a:xfrm>
                <a:off x="-2343975" y="1513411"/>
                <a:ext cx="427791" cy="261963"/>
              </a:xfrm>
              <a:custGeom>
                <a:rect b="b" l="l" r="r" t="t"/>
                <a:pathLst>
                  <a:path extrusionOk="0" h="17851" w="29151">
                    <a:moveTo>
                      <a:pt x="8301" y="805"/>
                    </a:moveTo>
                    <a:lnTo>
                      <a:pt x="9106" y="833"/>
                    </a:lnTo>
                    <a:lnTo>
                      <a:pt x="9911" y="889"/>
                    </a:lnTo>
                    <a:lnTo>
                      <a:pt x="10689" y="972"/>
                    </a:lnTo>
                    <a:lnTo>
                      <a:pt x="11466" y="1138"/>
                    </a:lnTo>
                    <a:lnTo>
                      <a:pt x="12243" y="1305"/>
                    </a:lnTo>
                    <a:lnTo>
                      <a:pt x="13021" y="1555"/>
                    </a:lnTo>
                    <a:lnTo>
                      <a:pt x="13798" y="1805"/>
                    </a:lnTo>
                    <a:lnTo>
                      <a:pt x="14548" y="2138"/>
                    </a:lnTo>
                    <a:lnTo>
                      <a:pt x="15297" y="2471"/>
                    </a:lnTo>
                    <a:lnTo>
                      <a:pt x="16019" y="2860"/>
                    </a:lnTo>
                    <a:lnTo>
                      <a:pt x="16713" y="3248"/>
                    </a:lnTo>
                    <a:lnTo>
                      <a:pt x="17407" y="3692"/>
                    </a:lnTo>
                    <a:lnTo>
                      <a:pt x="18073" y="4164"/>
                    </a:lnTo>
                    <a:lnTo>
                      <a:pt x="18712" y="4636"/>
                    </a:lnTo>
                    <a:lnTo>
                      <a:pt x="19323" y="5136"/>
                    </a:lnTo>
                    <a:lnTo>
                      <a:pt x="19933" y="5663"/>
                    </a:lnTo>
                    <a:lnTo>
                      <a:pt x="20516" y="6191"/>
                    </a:lnTo>
                    <a:lnTo>
                      <a:pt x="21071" y="6746"/>
                    </a:lnTo>
                    <a:lnTo>
                      <a:pt x="21627" y="7301"/>
                    </a:lnTo>
                    <a:lnTo>
                      <a:pt x="22126" y="7884"/>
                    </a:lnTo>
                    <a:lnTo>
                      <a:pt x="22626" y="8440"/>
                    </a:lnTo>
                    <a:lnTo>
                      <a:pt x="23570" y="9606"/>
                    </a:lnTo>
                    <a:lnTo>
                      <a:pt x="24431" y="10744"/>
                    </a:lnTo>
                    <a:lnTo>
                      <a:pt x="25208" y="11854"/>
                    </a:lnTo>
                    <a:lnTo>
                      <a:pt x="25874" y="12909"/>
                    </a:lnTo>
                    <a:lnTo>
                      <a:pt x="26485" y="13881"/>
                    </a:lnTo>
                    <a:lnTo>
                      <a:pt x="26985" y="14797"/>
                    </a:lnTo>
                    <a:lnTo>
                      <a:pt x="27401" y="15574"/>
                    </a:lnTo>
                    <a:lnTo>
                      <a:pt x="27984" y="16740"/>
                    </a:lnTo>
                    <a:lnTo>
                      <a:pt x="26985" y="16851"/>
                    </a:lnTo>
                    <a:lnTo>
                      <a:pt x="26013" y="16935"/>
                    </a:lnTo>
                    <a:lnTo>
                      <a:pt x="25069" y="16990"/>
                    </a:lnTo>
                    <a:lnTo>
                      <a:pt x="24125" y="17046"/>
                    </a:lnTo>
                    <a:lnTo>
                      <a:pt x="22349" y="17046"/>
                    </a:lnTo>
                    <a:lnTo>
                      <a:pt x="21488" y="17018"/>
                    </a:lnTo>
                    <a:lnTo>
                      <a:pt x="20655" y="16962"/>
                    </a:lnTo>
                    <a:lnTo>
                      <a:pt x="19850" y="16907"/>
                    </a:lnTo>
                    <a:lnTo>
                      <a:pt x="19045" y="16824"/>
                    </a:lnTo>
                    <a:lnTo>
                      <a:pt x="18268" y="16713"/>
                    </a:lnTo>
                    <a:lnTo>
                      <a:pt x="17518" y="16601"/>
                    </a:lnTo>
                    <a:lnTo>
                      <a:pt x="16796" y="16463"/>
                    </a:lnTo>
                    <a:lnTo>
                      <a:pt x="16102" y="16296"/>
                    </a:lnTo>
                    <a:lnTo>
                      <a:pt x="15408" y="16130"/>
                    </a:lnTo>
                    <a:lnTo>
                      <a:pt x="14742" y="15963"/>
                    </a:lnTo>
                    <a:lnTo>
                      <a:pt x="14103" y="15769"/>
                    </a:lnTo>
                    <a:lnTo>
                      <a:pt x="13465" y="15547"/>
                    </a:lnTo>
                    <a:lnTo>
                      <a:pt x="12854" y="15324"/>
                    </a:lnTo>
                    <a:lnTo>
                      <a:pt x="12271" y="15075"/>
                    </a:lnTo>
                    <a:lnTo>
                      <a:pt x="11688" y="14825"/>
                    </a:lnTo>
                    <a:lnTo>
                      <a:pt x="11161" y="14575"/>
                    </a:lnTo>
                    <a:lnTo>
                      <a:pt x="10605" y="14297"/>
                    </a:lnTo>
                    <a:lnTo>
                      <a:pt x="10106" y="14020"/>
                    </a:lnTo>
                    <a:lnTo>
                      <a:pt x="9134" y="13437"/>
                    </a:lnTo>
                    <a:lnTo>
                      <a:pt x="8218" y="12826"/>
                    </a:lnTo>
                    <a:lnTo>
                      <a:pt x="7385" y="12187"/>
                    </a:lnTo>
                    <a:lnTo>
                      <a:pt x="6608" y="11521"/>
                    </a:lnTo>
                    <a:lnTo>
                      <a:pt x="5886" y="10827"/>
                    </a:lnTo>
                    <a:lnTo>
                      <a:pt x="5220" y="10161"/>
                    </a:lnTo>
                    <a:lnTo>
                      <a:pt x="4609" y="9467"/>
                    </a:lnTo>
                    <a:lnTo>
                      <a:pt x="4081" y="8773"/>
                    </a:lnTo>
                    <a:lnTo>
                      <a:pt x="3582" y="8079"/>
                    </a:lnTo>
                    <a:lnTo>
                      <a:pt x="3137" y="7412"/>
                    </a:lnTo>
                    <a:lnTo>
                      <a:pt x="2721" y="6774"/>
                    </a:lnTo>
                    <a:lnTo>
                      <a:pt x="2388" y="6135"/>
                    </a:lnTo>
                    <a:lnTo>
                      <a:pt x="2083" y="5525"/>
                    </a:lnTo>
                    <a:lnTo>
                      <a:pt x="1805" y="4969"/>
                    </a:lnTo>
                    <a:lnTo>
                      <a:pt x="1583" y="4442"/>
                    </a:lnTo>
                    <a:lnTo>
                      <a:pt x="1389" y="3942"/>
                    </a:lnTo>
                    <a:lnTo>
                      <a:pt x="1083" y="3109"/>
                    </a:lnTo>
                    <a:lnTo>
                      <a:pt x="917" y="2554"/>
                    </a:lnTo>
                    <a:lnTo>
                      <a:pt x="1749" y="2193"/>
                    </a:lnTo>
                    <a:lnTo>
                      <a:pt x="2582" y="1860"/>
                    </a:lnTo>
                    <a:lnTo>
                      <a:pt x="3415" y="1583"/>
                    </a:lnTo>
                    <a:lnTo>
                      <a:pt x="4248" y="1360"/>
                    </a:lnTo>
                    <a:lnTo>
                      <a:pt x="5053" y="1166"/>
                    </a:lnTo>
                    <a:lnTo>
                      <a:pt x="5886" y="1000"/>
                    </a:lnTo>
                    <a:lnTo>
                      <a:pt x="6691" y="889"/>
                    </a:lnTo>
                    <a:lnTo>
                      <a:pt x="7496" y="833"/>
                    </a:lnTo>
                    <a:lnTo>
                      <a:pt x="8301" y="805"/>
                    </a:lnTo>
                    <a:close/>
                    <a:moveTo>
                      <a:pt x="8190" y="0"/>
                    </a:moveTo>
                    <a:lnTo>
                      <a:pt x="7329" y="28"/>
                    </a:lnTo>
                    <a:lnTo>
                      <a:pt x="6469" y="111"/>
                    </a:lnTo>
                    <a:lnTo>
                      <a:pt x="5581" y="250"/>
                    </a:lnTo>
                    <a:lnTo>
                      <a:pt x="4720" y="417"/>
                    </a:lnTo>
                    <a:lnTo>
                      <a:pt x="3832" y="639"/>
                    </a:lnTo>
                    <a:lnTo>
                      <a:pt x="2943" y="889"/>
                    </a:lnTo>
                    <a:lnTo>
                      <a:pt x="2055" y="1194"/>
                    </a:lnTo>
                    <a:lnTo>
                      <a:pt x="1166" y="1555"/>
                    </a:lnTo>
                    <a:lnTo>
                      <a:pt x="278" y="1943"/>
                    </a:lnTo>
                    <a:lnTo>
                      <a:pt x="0" y="2082"/>
                    </a:lnTo>
                    <a:lnTo>
                      <a:pt x="56" y="2415"/>
                    </a:lnTo>
                    <a:lnTo>
                      <a:pt x="111" y="2610"/>
                    </a:lnTo>
                    <a:lnTo>
                      <a:pt x="250" y="3109"/>
                    </a:lnTo>
                    <a:lnTo>
                      <a:pt x="528" y="3887"/>
                    </a:lnTo>
                    <a:lnTo>
                      <a:pt x="944" y="4886"/>
                    </a:lnTo>
                    <a:lnTo>
                      <a:pt x="1222" y="5441"/>
                    </a:lnTo>
                    <a:lnTo>
                      <a:pt x="1500" y="6052"/>
                    </a:lnTo>
                    <a:lnTo>
                      <a:pt x="1860" y="6691"/>
                    </a:lnTo>
                    <a:lnTo>
                      <a:pt x="2249" y="7357"/>
                    </a:lnTo>
                    <a:lnTo>
                      <a:pt x="2693" y="8051"/>
                    </a:lnTo>
                    <a:lnTo>
                      <a:pt x="3193" y="8745"/>
                    </a:lnTo>
                    <a:lnTo>
                      <a:pt x="3720" y="9467"/>
                    </a:lnTo>
                    <a:lnTo>
                      <a:pt x="4331" y="10189"/>
                    </a:lnTo>
                    <a:lnTo>
                      <a:pt x="4970" y="10910"/>
                    </a:lnTo>
                    <a:lnTo>
                      <a:pt x="5692" y="11604"/>
                    </a:lnTo>
                    <a:lnTo>
                      <a:pt x="6469" y="12326"/>
                    </a:lnTo>
                    <a:lnTo>
                      <a:pt x="7302" y="12993"/>
                    </a:lnTo>
                    <a:lnTo>
                      <a:pt x="8190" y="13659"/>
                    </a:lnTo>
                    <a:lnTo>
                      <a:pt x="9162" y="14297"/>
                    </a:lnTo>
                    <a:lnTo>
                      <a:pt x="9689" y="14603"/>
                    </a:lnTo>
                    <a:lnTo>
                      <a:pt x="10217" y="14908"/>
                    </a:lnTo>
                    <a:lnTo>
                      <a:pt x="10772" y="15186"/>
                    </a:lnTo>
                    <a:lnTo>
                      <a:pt x="11327" y="15463"/>
                    </a:lnTo>
                    <a:lnTo>
                      <a:pt x="11910" y="15713"/>
                    </a:lnTo>
                    <a:lnTo>
                      <a:pt x="12521" y="15963"/>
                    </a:lnTo>
                    <a:lnTo>
                      <a:pt x="13132" y="16213"/>
                    </a:lnTo>
                    <a:lnTo>
                      <a:pt x="13770" y="16435"/>
                    </a:lnTo>
                    <a:lnTo>
                      <a:pt x="14436" y="16657"/>
                    </a:lnTo>
                    <a:lnTo>
                      <a:pt x="15131" y="16851"/>
                    </a:lnTo>
                    <a:lnTo>
                      <a:pt x="15825" y="17018"/>
                    </a:lnTo>
                    <a:lnTo>
                      <a:pt x="16546" y="17184"/>
                    </a:lnTo>
                    <a:lnTo>
                      <a:pt x="17296" y="17323"/>
                    </a:lnTo>
                    <a:lnTo>
                      <a:pt x="18073" y="17462"/>
                    </a:lnTo>
                    <a:lnTo>
                      <a:pt x="18851" y="17573"/>
                    </a:lnTo>
                    <a:lnTo>
                      <a:pt x="19656" y="17684"/>
                    </a:lnTo>
                    <a:lnTo>
                      <a:pt x="20488" y="17740"/>
                    </a:lnTo>
                    <a:lnTo>
                      <a:pt x="21349" y="17795"/>
                    </a:lnTo>
                    <a:lnTo>
                      <a:pt x="22210" y="17823"/>
                    </a:lnTo>
                    <a:lnTo>
                      <a:pt x="23098" y="17851"/>
                    </a:lnTo>
                    <a:lnTo>
                      <a:pt x="24431" y="17823"/>
                    </a:lnTo>
                    <a:lnTo>
                      <a:pt x="25791" y="17740"/>
                    </a:lnTo>
                    <a:lnTo>
                      <a:pt x="27179" y="17629"/>
                    </a:lnTo>
                    <a:lnTo>
                      <a:pt x="28623" y="17462"/>
                    </a:lnTo>
                    <a:lnTo>
                      <a:pt x="29150" y="17407"/>
                    </a:lnTo>
                    <a:lnTo>
                      <a:pt x="28956" y="16907"/>
                    </a:lnTo>
                    <a:lnTo>
                      <a:pt x="28650" y="16241"/>
                    </a:lnTo>
                    <a:lnTo>
                      <a:pt x="28317" y="15574"/>
                    </a:lnTo>
                    <a:lnTo>
                      <a:pt x="27901" y="14741"/>
                    </a:lnTo>
                    <a:lnTo>
                      <a:pt x="27346" y="13742"/>
                    </a:lnTo>
                    <a:lnTo>
                      <a:pt x="26679" y="12659"/>
                    </a:lnTo>
                    <a:lnTo>
                      <a:pt x="25930" y="11438"/>
                    </a:lnTo>
                    <a:lnTo>
                      <a:pt x="25041" y="10189"/>
                    </a:lnTo>
                    <a:lnTo>
                      <a:pt x="24569" y="9522"/>
                    </a:lnTo>
                    <a:lnTo>
                      <a:pt x="24070" y="8884"/>
                    </a:lnTo>
                    <a:lnTo>
                      <a:pt x="23515" y="8218"/>
                    </a:lnTo>
                    <a:lnTo>
                      <a:pt x="22959" y="7551"/>
                    </a:lnTo>
                    <a:lnTo>
                      <a:pt x="22376" y="6913"/>
                    </a:lnTo>
                    <a:lnTo>
                      <a:pt x="21766" y="6274"/>
                    </a:lnTo>
                    <a:lnTo>
                      <a:pt x="21099" y="5636"/>
                    </a:lnTo>
                    <a:lnTo>
                      <a:pt x="20433" y="5025"/>
                    </a:lnTo>
                    <a:lnTo>
                      <a:pt x="19739" y="4414"/>
                    </a:lnTo>
                    <a:lnTo>
                      <a:pt x="19017" y="3859"/>
                    </a:lnTo>
                    <a:lnTo>
                      <a:pt x="18268" y="3304"/>
                    </a:lnTo>
                    <a:lnTo>
                      <a:pt x="17490" y="2776"/>
                    </a:lnTo>
                    <a:lnTo>
                      <a:pt x="16657" y="2304"/>
                    </a:lnTo>
                    <a:lnTo>
                      <a:pt x="15825" y="1832"/>
                    </a:lnTo>
                    <a:lnTo>
                      <a:pt x="14964" y="1444"/>
                    </a:lnTo>
                    <a:lnTo>
                      <a:pt x="14076" y="1055"/>
                    </a:lnTo>
                    <a:lnTo>
                      <a:pt x="13270" y="777"/>
                    </a:lnTo>
                    <a:lnTo>
                      <a:pt x="12438" y="528"/>
                    </a:lnTo>
                    <a:lnTo>
                      <a:pt x="11577" y="333"/>
                    </a:lnTo>
                    <a:lnTo>
                      <a:pt x="10744" y="194"/>
                    </a:lnTo>
                    <a:lnTo>
                      <a:pt x="9911" y="83"/>
                    </a:lnTo>
                    <a:lnTo>
                      <a:pt x="9051" y="28"/>
                    </a:lnTo>
                    <a:lnTo>
                      <a:pt x="81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2" name="Google Shape;3372;p45"/>
              <p:cNvSpPr/>
              <p:nvPr/>
            </p:nvSpPr>
            <p:spPr>
              <a:xfrm>
                <a:off x="-2328494" y="1388751"/>
                <a:ext cx="482778" cy="209412"/>
              </a:xfrm>
              <a:custGeom>
                <a:rect b="b" l="l" r="r" t="t"/>
                <a:pathLst>
                  <a:path extrusionOk="0" h="14270" w="32898">
                    <a:moveTo>
                      <a:pt x="14103" y="805"/>
                    </a:moveTo>
                    <a:lnTo>
                      <a:pt x="14908" y="861"/>
                    </a:lnTo>
                    <a:lnTo>
                      <a:pt x="15741" y="944"/>
                    </a:lnTo>
                    <a:lnTo>
                      <a:pt x="16519" y="1055"/>
                    </a:lnTo>
                    <a:lnTo>
                      <a:pt x="17324" y="1194"/>
                    </a:lnTo>
                    <a:lnTo>
                      <a:pt x="18101" y="1360"/>
                    </a:lnTo>
                    <a:lnTo>
                      <a:pt x="18878" y="1583"/>
                    </a:lnTo>
                    <a:lnTo>
                      <a:pt x="19656" y="1805"/>
                    </a:lnTo>
                    <a:lnTo>
                      <a:pt x="20405" y="2054"/>
                    </a:lnTo>
                    <a:lnTo>
                      <a:pt x="21155" y="2304"/>
                    </a:lnTo>
                    <a:lnTo>
                      <a:pt x="21877" y="2582"/>
                    </a:lnTo>
                    <a:lnTo>
                      <a:pt x="22571" y="2887"/>
                    </a:lnTo>
                    <a:lnTo>
                      <a:pt x="23265" y="3220"/>
                    </a:lnTo>
                    <a:lnTo>
                      <a:pt x="23931" y="3526"/>
                    </a:lnTo>
                    <a:lnTo>
                      <a:pt x="24597" y="3859"/>
                    </a:lnTo>
                    <a:lnTo>
                      <a:pt x="25846" y="4553"/>
                    </a:lnTo>
                    <a:lnTo>
                      <a:pt x="27012" y="5247"/>
                    </a:lnTo>
                    <a:lnTo>
                      <a:pt x="28067" y="5913"/>
                    </a:lnTo>
                    <a:lnTo>
                      <a:pt x="29011" y="6580"/>
                    </a:lnTo>
                    <a:lnTo>
                      <a:pt x="29844" y="7190"/>
                    </a:lnTo>
                    <a:lnTo>
                      <a:pt x="30566" y="7718"/>
                    </a:lnTo>
                    <a:lnTo>
                      <a:pt x="31565" y="8551"/>
                    </a:lnTo>
                    <a:lnTo>
                      <a:pt x="30705" y="9050"/>
                    </a:lnTo>
                    <a:lnTo>
                      <a:pt x="29844" y="9522"/>
                    </a:lnTo>
                    <a:lnTo>
                      <a:pt x="29011" y="9994"/>
                    </a:lnTo>
                    <a:lnTo>
                      <a:pt x="28178" y="10411"/>
                    </a:lnTo>
                    <a:lnTo>
                      <a:pt x="27373" y="10799"/>
                    </a:lnTo>
                    <a:lnTo>
                      <a:pt x="26568" y="11160"/>
                    </a:lnTo>
                    <a:lnTo>
                      <a:pt x="25763" y="11493"/>
                    </a:lnTo>
                    <a:lnTo>
                      <a:pt x="24986" y="11799"/>
                    </a:lnTo>
                    <a:lnTo>
                      <a:pt x="24208" y="12076"/>
                    </a:lnTo>
                    <a:lnTo>
                      <a:pt x="23459" y="12326"/>
                    </a:lnTo>
                    <a:lnTo>
                      <a:pt x="22709" y="12548"/>
                    </a:lnTo>
                    <a:lnTo>
                      <a:pt x="21988" y="12743"/>
                    </a:lnTo>
                    <a:lnTo>
                      <a:pt x="21266" y="12937"/>
                    </a:lnTo>
                    <a:lnTo>
                      <a:pt x="20544" y="13076"/>
                    </a:lnTo>
                    <a:lnTo>
                      <a:pt x="19850" y="13215"/>
                    </a:lnTo>
                    <a:lnTo>
                      <a:pt x="19184" y="13326"/>
                    </a:lnTo>
                    <a:lnTo>
                      <a:pt x="18517" y="13409"/>
                    </a:lnTo>
                    <a:lnTo>
                      <a:pt x="17851" y="13464"/>
                    </a:lnTo>
                    <a:lnTo>
                      <a:pt x="17213" y="13520"/>
                    </a:lnTo>
                    <a:lnTo>
                      <a:pt x="16574" y="13548"/>
                    </a:lnTo>
                    <a:lnTo>
                      <a:pt x="15353" y="13548"/>
                    </a:lnTo>
                    <a:lnTo>
                      <a:pt x="14742" y="13520"/>
                    </a:lnTo>
                    <a:lnTo>
                      <a:pt x="14159" y="13464"/>
                    </a:lnTo>
                    <a:lnTo>
                      <a:pt x="13021" y="13353"/>
                    </a:lnTo>
                    <a:lnTo>
                      <a:pt x="11938" y="13159"/>
                    </a:lnTo>
                    <a:lnTo>
                      <a:pt x="10911" y="12937"/>
                    </a:lnTo>
                    <a:lnTo>
                      <a:pt x="9939" y="12659"/>
                    </a:lnTo>
                    <a:lnTo>
                      <a:pt x="8995" y="12326"/>
                    </a:lnTo>
                    <a:lnTo>
                      <a:pt x="8107" y="11965"/>
                    </a:lnTo>
                    <a:lnTo>
                      <a:pt x="7274" y="11604"/>
                    </a:lnTo>
                    <a:lnTo>
                      <a:pt x="6497" y="11188"/>
                    </a:lnTo>
                    <a:lnTo>
                      <a:pt x="5747" y="10772"/>
                    </a:lnTo>
                    <a:lnTo>
                      <a:pt x="5081" y="10355"/>
                    </a:lnTo>
                    <a:lnTo>
                      <a:pt x="4442" y="9939"/>
                    </a:lnTo>
                    <a:lnTo>
                      <a:pt x="3859" y="9495"/>
                    </a:lnTo>
                    <a:lnTo>
                      <a:pt x="3332" y="9078"/>
                    </a:lnTo>
                    <a:lnTo>
                      <a:pt x="2860" y="8662"/>
                    </a:lnTo>
                    <a:lnTo>
                      <a:pt x="2416" y="8273"/>
                    </a:lnTo>
                    <a:lnTo>
                      <a:pt x="2055" y="7912"/>
                    </a:lnTo>
                    <a:lnTo>
                      <a:pt x="1444" y="7301"/>
                    </a:lnTo>
                    <a:lnTo>
                      <a:pt x="1028" y="6829"/>
                    </a:lnTo>
                    <a:lnTo>
                      <a:pt x="1638" y="6163"/>
                    </a:lnTo>
                    <a:lnTo>
                      <a:pt x="2277" y="5525"/>
                    </a:lnTo>
                    <a:lnTo>
                      <a:pt x="2915" y="4942"/>
                    </a:lnTo>
                    <a:lnTo>
                      <a:pt x="3582" y="4386"/>
                    </a:lnTo>
                    <a:lnTo>
                      <a:pt x="4248" y="3859"/>
                    </a:lnTo>
                    <a:lnTo>
                      <a:pt x="4914" y="3387"/>
                    </a:lnTo>
                    <a:lnTo>
                      <a:pt x="5608" y="2943"/>
                    </a:lnTo>
                    <a:lnTo>
                      <a:pt x="6330" y="2554"/>
                    </a:lnTo>
                    <a:lnTo>
                      <a:pt x="7052" y="2193"/>
                    </a:lnTo>
                    <a:lnTo>
                      <a:pt x="7774" y="1888"/>
                    </a:lnTo>
                    <a:lnTo>
                      <a:pt x="8523" y="1610"/>
                    </a:lnTo>
                    <a:lnTo>
                      <a:pt x="9301" y="1360"/>
                    </a:lnTo>
                    <a:lnTo>
                      <a:pt x="10050" y="1166"/>
                    </a:lnTo>
                    <a:lnTo>
                      <a:pt x="10855" y="1027"/>
                    </a:lnTo>
                    <a:lnTo>
                      <a:pt x="11660" y="916"/>
                    </a:lnTo>
                    <a:lnTo>
                      <a:pt x="12465" y="833"/>
                    </a:lnTo>
                    <a:lnTo>
                      <a:pt x="13298" y="805"/>
                    </a:lnTo>
                    <a:close/>
                    <a:moveTo>
                      <a:pt x="13381" y="0"/>
                    </a:moveTo>
                    <a:lnTo>
                      <a:pt x="12410" y="28"/>
                    </a:lnTo>
                    <a:lnTo>
                      <a:pt x="11549" y="111"/>
                    </a:lnTo>
                    <a:lnTo>
                      <a:pt x="10689" y="250"/>
                    </a:lnTo>
                    <a:lnTo>
                      <a:pt x="9828" y="417"/>
                    </a:lnTo>
                    <a:lnTo>
                      <a:pt x="9023" y="611"/>
                    </a:lnTo>
                    <a:lnTo>
                      <a:pt x="8190" y="861"/>
                    </a:lnTo>
                    <a:lnTo>
                      <a:pt x="7385" y="1166"/>
                    </a:lnTo>
                    <a:lnTo>
                      <a:pt x="6608" y="1499"/>
                    </a:lnTo>
                    <a:lnTo>
                      <a:pt x="5830" y="1888"/>
                    </a:lnTo>
                    <a:lnTo>
                      <a:pt x="5081" y="2332"/>
                    </a:lnTo>
                    <a:lnTo>
                      <a:pt x="4331" y="2804"/>
                    </a:lnTo>
                    <a:lnTo>
                      <a:pt x="3609" y="3332"/>
                    </a:lnTo>
                    <a:lnTo>
                      <a:pt x="2888" y="3887"/>
                    </a:lnTo>
                    <a:lnTo>
                      <a:pt x="2194" y="4497"/>
                    </a:lnTo>
                    <a:lnTo>
                      <a:pt x="1527" y="5136"/>
                    </a:lnTo>
                    <a:lnTo>
                      <a:pt x="861" y="5830"/>
                    </a:lnTo>
                    <a:lnTo>
                      <a:pt x="222" y="6580"/>
                    </a:lnTo>
                    <a:lnTo>
                      <a:pt x="0" y="6802"/>
                    </a:lnTo>
                    <a:lnTo>
                      <a:pt x="195" y="7079"/>
                    </a:lnTo>
                    <a:lnTo>
                      <a:pt x="472" y="7412"/>
                    </a:lnTo>
                    <a:lnTo>
                      <a:pt x="805" y="7773"/>
                    </a:lnTo>
                    <a:lnTo>
                      <a:pt x="1277" y="8245"/>
                    </a:lnTo>
                    <a:lnTo>
                      <a:pt x="1860" y="8773"/>
                    </a:lnTo>
                    <a:lnTo>
                      <a:pt x="2554" y="9384"/>
                    </a:lnTo>
                    <a:lnTo>
                      <a:pt x="3360" y="10050"/>
                    </a:lnTo>
                    <a:lnTo>
                      <a:pt x="4303" y="10716"/>
                    </a:lnTo>
                    <a:lnTo>
                      <a:pt x="4831" y="11049"/>
                    </a:lnTo>
                    <a:lnTo>
                      <a:pt x="5386" y="11382"/>
                    </a:lnTo>
                    <a:lnTo>
                      <a:pt x="5941" y="11715"/>
                    </a:lnTo>
                    <a:lnTo>
                      <a:pt x="6552" y="12021"/>
                    </a:lnTo>
                    <a:lnTo>
                      <a:pt x="7191" y="12326"/>
                    </a:lnTo>
                    <a:lnTo>
                      <a:pt x="7857" y="12632"/>
                    </a:lnTo>
                    <a:lnTo>
                      <a:pt x="8551" y="12909"/>
                    </a:lnTo>
                    <a:lnTo>
                      <a:pt x="9273" y="13159"/>
                    </a:lnTo>
                    <a:lnTo>
                      <a:pt x="10022" y="13409"/>
                    </a:lnTo>
                    <a:lnTo>
                      <a:pt x="10800" y="13631"/>
                    </a:lnTo>
                    <a:lnTo>
                      <a:pt x="11605" y="13798"/>
                    </a:lnTo>
                    <a:lnTo>
                      <a:pt x="12465" y="13964"/>
                    </a:lnTo>
                    <a:lnTo>
                      <a:pt x="13326" y="14103"/>
                    </a:lnTo>
                    <a:lnTo>
                      <a:pt x="14214" y="14186"/>
                    </a:lnTo>
                    <a:lnTo>
                      <a:pt x="15130" y="14242"/>
                    </a:lnTo>
                    <a:lnTo>
                      <a:pt x="16102" y="14270"/>
                    </a:lnTo>
                    <a:lnTo>
                      <a:pt x="16963" y="14270"/>
                    </a:lnTo>
                    <a:lnTo>
                      <a:pt x="17851" y="14214"/>
                    </a:lnTo>
                    <a:lnTo>
                      <a:pt x="18739" y="14131"/>
                    </a:lnTo>
                    <a:lnTo>
                      <a:pt x="19683" y="13992"/>
                    </a:lnTo>
                    <a:lnTo>
                      <a:pt x="20627" y="13825"/>
                    </a:lnTo>
                    <a:lnTo>
                      <a:pt x="21599" y="13631"/>
                    </a:lnTo>
                    <a:lnTo>
                      <a:pt x="22571" y="13381"/>
                    </a:lnTo>
                    <a:lnTo>
                      <a:pt x="23598" y="13104"/>
                    </a:lnTo>
                    <a:lnTo>
                      <a:pt x="24625" y="12743"/>
                    </a:lnTo>
                    <a:lnTo>
                      <a:pt x="25680" y="12354"/>
                    </a:lnTo>
                    <a:lnTo>
                      <a:pt x="26763" y="11938"/>
                    </a:lnTo>
                    <a:lnTo>
                      <a:pt x="27845" y="11438"/>
                    </a:lnTo>
                    <a:lnTo>
                      <a:pt x="28983" y="10910"/>
                    </a:lnTo>
                    <a:lnTo>
                      <a:pt x="30122" y="10300"/>
                    </a:lnTo>
                    <a:lnTo>
                      <a:pt x="31260" y="9633"/>
                    </a:lnTo>
                    <a:lnTo>
                      <a:pt x="32454" y="8939"/>
                    </a:lnTo>
                    <a:lnTo>
                      <a:pt x="32898" y="8662"/>
                    </a:lnTo>
                    <a:lnTo>
                      <a:pt x="32509" y="8301"/>
                    </a:lnTo>
                    <a:lnTo>
                      <a:pt x="31954" y="7801"/>
                    </a:lnTo>
                    <a:lnTo>
                      <a:pt x="31399" y="7357"/>
                    </a:lnTo>
                    <a:lnTo>
                      <a:pt x="30649" y="6774"/>
                    </a:lnTo>
                    <a:lnTo>
                      <a:pt x="29733" y="6080"/>
                    </a:lnTo>
                    <a:lnTo>
                      <a:pt x="28678" y="5358"/>
                    </a:lnTo>
                    <a:lnTo>
                      <a:pt x="27484" y="4581"/>
                    </a:lnTo>
                    <a:lnTo>
                      <a:pt x="26180" y="3776"/>
                    </a:lnTo>
                    <a:lnTo>
                      <a:pt x="25458" y="3387"/>
                    </a:lnTo>
                    <a:lnTo>
                      <a:pt x="24736" y="2998"/>
                    </a:lnTo>
                    <a:lnTo>
                      <a:pt x="23959" y="2637"/>
                    </a:lnTo>
                    <a:lnTo>
                      <a:pt x="23181" y="2277"/>
                    </a:lnTo>
                    <a:lnTo>
                      <a:pt x="22376" y="1916"/>
                    </a:lnTo>
                    <a:lnTo>
                      <a:pt x="21543" y="1583"/>
                    </a:lnTo>
                    <a:lnTo>
                      <a:pt x="20711" y="1277"/>
                    </a:lnTo>
                    <a:lnTo>
                      <a:pt x="19850" y="1000"/>
                    </a:lnTo>
                    <a:lnTo>
                      <a:pt x="18962" y="750"/>
                    </a:lnTo>
                    <a:lnTo>
                      <a:pt x="18045" y="528"/>
                    </a:lnTo>
                    <a:lnTo>
                      <a:pt x="17129" y="333"/>
                    </a:lnTo>
                    <a:lnTo>
                      <a:pt x="16213" y="194"/>
                    </a:lnTo>
                    <a:lnTo>
                      <a:pt x="15269" y="83"/>
                    </a:lnTo>
                    <a:lnTo>
                      <a:pt x="14325" y="28"/>
                    </a:lnTo>
                    <a:lnTo>
                      <a:pt x="1338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3" name="Google Shape;3373;p45"/>
              <p:cNvSpPr/>
              <p:nvPr/>
            </p:nvSpPr>
            <p:spPr>
              <a:xfrm>
                <a:off x="-2337049" y="1230265"/>
                <a:ext cx="450596" cy="231425"/>
              </a:xfrm>
              <a:custGeom>
                <a:rect b="b" l="l" r="r" t="t"/>
                <a:pathLst>
                  <a:path extrusionOk="0" h="15770" w="30705">
                    <a:moveTo>
                      <a:pt x="19683" y="806"/>
                    </a:moveTo>
                    <a:lnTo>
                      <a:pt x="21155" y="862"/>
                    </a:lnTo>
                    <a:lnTo>
                      <a:pt x="22571" y="973"/>
                    </a:lnTo>
                    <a:lnTo>
                      <a:pt x="23931" y="1111"/>
                    </a:lnTo>
                    <a:lnTo>
                      <a:pt x="25180" y="1306"/>
                    </a:lnTo>
                    <a:lnTo>
                      <a:pt x="26318" y="1500"/>
                    </a:lnTo>
                    <a:lnTo>
                      <a:pt x="27318" y="1694"/>
                    </a:lnTo>
                    <a:lnTo>
                      <a:pt x="28178" y="1889"/>
                    </a:lnTo>
                    <a:lnTo>
                      <a:pt x="29455" y="2222"/>
                    </a:lnTo>
                    <a:lnTo>
                      <a:pt x="28872" y="3055"/>
                    </a:lnTo>
                    <a:lnTo>
                      <a:pt x="28289" y="3832"/>
                    </a:lnTo>
                    <a:lnTo>
                      <a:pt x="27706" y="4609"/>
                    </a:lnTo>
                    <a:lnTo>
                      <a:pt x="27123" y="5331"/>
                    </a:lnTo>
                    <a:lnTo>
                      <a:pt x="26540" y="6025"/>
                    </a:lnTo>
                    <a:lnTo>
                      <a:pt x="25957" y="6691"/>
                    </a:lnTo>
                    <a:lnTo>
                      <a:pt x="25374" y="7302"/>
                    </a:lnTo>
                    <a:lnTo>
                      <a:pt x="24791" y="7913"/>
                    </a:lnTo>
                    <a:lnTo>
                      <a:pt x="24208" y="8496"/>
                    </a:lnTo>
                    <a:lnTo>
                      <a:pt x="23625" y="9023"/>
                    </a:lnTo>
                    <a:lnTo>
                      <a:pt x="23043" y="9551"/>
                    </a:lnTo>
                    <a:lnTo>
                      <a:pt x="22460" y="10023"/>
                    </a:lnTo>
                    <a:lnTo>
                      <a:pt x="21877" y="10495"/>
                    </a:lnTo>
                    <a:lnTo>
                      <a:pt x="21294" y="10911"/>
                    </a:lnTo>
                    <a:lnTo>
                      <a:pt x="20738" y="11328"/>
                    </a:lnTo>
                    <a:lnTo>
                      <a:pt x="20155" y="11716"/>
                    </a:lnTo>
                    <a:lnTo>
                      <a:pt x="19572" y="12049"/>
                    </a:lnTo>
                    <a:lnTo>
                      <a:pt x="19017" y="12383"/>
                    </a:lnTo>
                    <a:lnTo>
                      <a:pt x="18434" y="12716"/>
                    </a:lnTo>
                    <a:lnTo>
                      <a:pt x="17879" y="12993"/>
                    </a:lnTo>
                    <a:lnTo>
                      <a:pt x="17296" y="13271"/>
                    </a:lnTo>
                    <a:lnTo>
                      <a:pt x="16741" y="13493"/>
                    </a:lnTo>
                    <a:lnTo>
                      <a:pt x="16185" y="13715"/>
                    </a:lnTo>
                    <a:lnTo>
                      <a:pt x="15658" y="13937"/>
                    </a:lnTo>
                    <a:lnTo>
                      <a:pt x="14575" y="14298"/>
                    </a:lnTo>
                    <a:lnTo>
                      <a:pt x="13493" y="14576"/>
                    </a:lnTo>
                    <a:lnTo>
                      <a:pt x="12465" y="14770"/>
                    </a:lnTo>
                    <a:lnTo>
                      <a:pt x="11466" y="14937"/>
                    </a:lnTo>
                    <a:lnTo>
                      <a:pt x="10467" y="15020"/>
                    </a:lnTo>
                    <a:lnTo>
                      <a:pt x="9523" y="15075"/>
                    </a:lnTo>
                    <a:lnTo>
                      <a:pt x="8606" y="15075"/>
                    </a:lnTo>
                    <a:lnTo>
                      <a:pt x="7718" y="15048"/>
                    </a:lnTo>
                    <a:lnTo>
                      <a:pt x="6885" y="14964"/>
                    </a:lnTo>
                    <a:lnTo>
                      <a:pt x="6080" y="14853"/>
                    </a:lnTo>
                    <a:lnTo>
                      <a:pt x="5331" y="14714"/>
                    </a:lnTo>
                    <a:lnTo>
                      <a:pt x="4637" y="14576"/>
                    </a:lnTo>
                    <a:lnTo>
                      <a:pt x="3970" y="14409"/>
                    </a:lnTo>
                    <a:lnTo>
                      <a:pt x="3360" y="14243"/>
                    </a:lnTo>
                    <a:lnTo>
                      <a:pt x="2804" y="14076"/>
                    </a:lnTo>
                    <a:lnTo>
                      <a:pt x="2332" y="13882"/>
                    </a:lnTo>
                    <a:lnTo>
                      <a:pt x="1500" y="13576"/>
                    </a:lnTo>
                    <a:lnTo>
                      <a:pt x="944" y="13326"/>
                    </a:lnTo>
                    <a:lnTo>
                      <a:pt x="1222" y="12466"/>
                    </a:lnTo>
                    <a:lnTo>
                      <a:pt x="1527" y="11605"/>
                    </a:lnTo>
                    <a:lnTo>
                      <a:pt x="1860" y="10800"/>
                    </a:lnTo>
                    <a:lnTo>
                      <a:pt x="2249" y="10023"/>
                    </a:lnTo>
                    <a:lnTo>
                      <a:pt x="2638" y="9301"/>
                    </a:lnTo>
                    <a:lnTo>
                      <a:pt x="3054" y="8579"/>
                    </a:lnTo>
                    <a:lnTo>
                      <a:pt x="3498" y="7885"/>
                    </a:lnTo>
                    <a:lnTo>
                      <a:pt x="3998" y="7247"/>
                    </a:lnTo>
                    <a:lnTo>
                      <a:pt x="4498" y="6608"/>
                    </a:lnTo>
                    <a:lnTo>
                      <a:pt x="5025" y="6025"/>
                    </a:lnTo>
                    <a:lnTo>
                      <a:pt x="5608" y="5470"/>
                    </a:lnTo>
                    <a:lnTo>
                      <a:pt x="6191" y="4915"/>
                    </a:lnTo>
                    <a:lnTo>
                      <a:pt x="6830" y="4443"/>
                    </a:lnTo>
                    <a:lnTo>
                      <a:pt x="7468" y="3971"/>
                    </a:lnTo>
                    <a:lnTo>
                      <a:pt x="8162" y="3527"/>
                    </a:lnTo>
                    <a:lnTo>
                      <a:pt x="8856" y="3138"/>
                    </a:lnTo>
                    <a:lnTo>
                      <a:pt x="9606" y="2749"/>
                    </a:lnTo>
                    <a:lnTo>
                      <a:pt x="10355" y="2416"/>
                    </a:lnTo>
                    <a:lnTo>
                      <a:pt x="11105" y="2139"/>
                    </a:lnTo>
                    <a:lnTo>
                      <a:pt x="11882" y="1861"/>
                    </a:lnTo>
                    <a:lnTo>
                      <a:pt x="12660" y="1639"/>
                    </a:lnTo>
                    <a:lnTo>
                      <a:pt x="13437" y="1445"/>
                    </a:lnTo>
                    <a:lnTo>
                      <a:pt x="14242" y="1278"/>
                    </a:lnTo>
                    <a:lnTo>
                      <a:pt x="15019" y="1139"/>
                    </a:lnTo>
                    <a:lnTo>
                      <a:pt x="15797" y="1028"/>
                    </a:lnTo>
                    <a:lnTo>
                      <a:pt x="16602" y="945"/>
                    </a:lnTo>
                    <a:lnTo>
                      <a:pt x="17379" y="889"/>
                    </a:lnTo>
                    <a:lnTo>
                      <a:pt x="18156" y="834"/>
                    </a:lnTo>
                    <a:lnTo>
                      <a:pt x="18934" y="834"/>
                    </a:lnTo>
                    <a:lnTo>
                      <a:pt x="19683" y="806"/>
                    </a:lnTo>
                    <a:close/>
                    <a:moveTo>
                      <a:pt x="18351" y="1"/>
                    </a:moveTo>
                    <a:lnTo>
                      <a:pt x="17435" y="56"/>
                    </a:lnTo>
                    <a:lnTo>
                      <a:pt x="16546" y="112"/>
                    </a:lnTo>
                    <a:lnTo>
                      <a:pt x="15630" y="223"/>
                    </a:lnTo>
                    <a:lnTo>
                      <a:pt x="14742" y="362"/>
                    </a:lnTo>
                    <a:lnTo>
                      <a:pt x="13826" y="528"/>
                    </a:lnTo>
                    <a:lnTo>
                      <a:pt x="12910" y="750"/>
                    </a:lnTo>
                    <a:lnTo>
                      <a:pt x="12021" y="1000"/>
                    </a:lnTo>
                    <a:lnTo>
                      <a:pt x="11105" y="1278"/>
                    </a:lnTo>
                    <a:lnTo>
                      <a:pt x="10217" y="1611"/>
                    </a:lnTo>
                    <a:lnTo>
                      <a:pt x="9356" y="2000"/>
                    </a:lnTo>
                    <a:lnTo>
                      <a:pt x="8495" y="2416"/>
                    </a:lnTo>
                    <a:lnTo>
                      <a:pt x="7718" y="2860"/>
                    </a:lnTo>
                    <a:lnTo>
                      <a:pt x="6996" y="3332"/>
                    </a:lnTo>
                    <a:lnTo>
                      <a:pt x="6302" y="3832"/>
                    </a:lnTo>
                    <a:lnTo>
                      <a:pt x="5636" y="4359"/>
                    </a:lnTo>
                    <a:lnTo>
                      <a:pt x="4997" y="4942"/>
                    </a:lnTo>
                    <a:lnTo>
                      <a:pt x="4387" y="5525"/>
                    </a:lnTo>
                    <a:lnTo>
                      <a:pt x="3804" y="6164"/>
                    </a:lnTo>
                    <a:lnTo>
                      <a:pt x="3276" y="6858"/>
                    </a:lnTo>
                    <a:lnTo>
                      <a:pt x="2777" y="7552"/>
                    </a:lnTo>
                    <a:lnTo>
                      <a:pt x="2277" y="8302"/>
                    </a:lnTo>
                    <a:lnTo>
                      <a:pt x="1833" y="9051"/>
                    </a:lnTo>
                    <a:lnTo>
                      <a:pt x="1416" y="9856"/>
                    </a:lnTo>
                    <a:lnTo>
                      <a:pt x="1055" y="10717"/>
                    </a:lnTo>
                    <a:lnTo>
                      <a:pt x="694" y="11577"/>
                    </a:lnTo>
                    <a:lnTo>
                      <a:pt x="389" y="12494"/>
                    </a:lnTo>
                    <a:lnTo>
                      <a:pt x="84" y="13410"/>
                    </a:lnTo>
                    <a:lnTo>
                      <a:pt x="0" y="13715"/>
                    </a:lnTo>
                    <a:lnTo>
                      <a:pt x="278" y="13882"/>
                    </a:lnTo>
                    <a:lnTo>
                      <a:pt x="472" y="13965"/>
                    </a:lnTo>
                    <a:lnTo>
                      <a:pt x="972" y="14187"/>
                    </a:lnTo>
                    <a:lnTo>
                      <a:pt x="1722" y="14492"/>
                    </a:lnTo>
                    <a:lnTo>
                      <a:pt x="2749" y="14853"/>
                    </a:lnTo>
                    <a:lnTo>
                      <a:pt x="3360" y="15020"/>
                    </a:lnTo>
                    <a:lnTo>
                      <a:pt x="4026" y="15186"/>
                    </a:lnTo>
                    <a:lnTo>
                      <a:pt x="4720" y="15353"/>
                    </a:lnTo>
                    <a:lnTo>
                      <a:pt x="5497" y="15492"/>
                    </a:lnTo>
                    <a:lnTo>
                      <a:pt x="6302" y="15603"/>
                    </a:lnTo>
                    <a:lnTo>
                      <a:pt x="7163" y="15686"/>
                    </a:lnTo>
                    <a:lnTo>
                      <a:pt x="8051" y="15742"/>
                    </a:lnTo>
                    <a:lnTo>
                      <a:pt x="8995" y="15769"/>
                    </a:lnTo>
                    <a:lnTo>
                      <a:pt x="10133" y="15742"/>
                    </a:lnTo>
                    <a:lnTo>
                      <a:pt x="10716" y="15714"/>
                    </a:lnTo>
                    <a:lnTo>
                      <a:pt x="11327" y="15631"/>
                    </a:lnTo>
                    <a:lnTo>
                      <a:pt x="11938" y="15575"/>
                    </a:lnTo>
                    <a:lnTo>
                      <a:pt x="12549" y="15464"/>
                    </a:lnTo>
                    <a:lnTo>
                      <a:pt x="13187" y="15353"/>
                    </a:lnTo>
                    <a:lnTo>
                      <a:pt x="13826" y="15214"/>
                    </a:lnTo>
                    <a:lnTo>
                      <a:pt x="14492" y="15048"/>
                    </a:lnTo>
                    <a:lnTo>
                      <a:pt x="15130" y="14853"/>
                    </a:lnTo>
                    <a:lnTo>
                      <a:pt x="15797" y="14631"/>
                    </a:lnTo>
                    <a:lnTo>
                      <a:pt x="16463" y="14381"/>
                    </a:lnTo>
                    <a:lnTo>
                      <a:pt x="17157" y="14104"/>
                    </a:lnTo>
                    <a:lnTo>
                      <a:pt x="17823" y="13826"/>
                    </a:lnTo>
                    <a:lnTo>
                      <a:pt x="18517" y="13493"/>
                    </a:lnTo>
                    <a:lnTo>
                      <a:pt x="19211" y="13132"/>
                    </a:lnTo>
                    <a:lnTo>
                      <a:pt x="19905" y="12743"/>
                    </a:lnTo>
                    <a:lnTo>
                      <a:pt x="20599" y="12299"/>
                    </a:lnTo>
                    <a:lnTo>
                      <a:pt x="21294" y="11855"/>
                    </a:lnTo>
                    <a:lnTo>
                      <a:pt x="22015" y="11355"/>
                    </a:lnTo>
                    <a:lnTo>
                      <a:pt x="22709" y="10800"/>
                    </a:lnTo>
                    <a:lnTo>
                      <a:pt x="23403" y="10245"/>
                    </a:lnTo>
                    <a:lnTo>
                      <a:pt x="24125" y="9634"/>
                    </a:lnTo>
                    <a:lnTo>
                      <a:pt x="24819" y="8968"/>
                    </a:lnTo>
                    <a:lnTo>
                      <a:pt x="25541" y="8302"/>
                    </a:lnTo>
                    <a:lnTo>
                      <a:pt x="26235" y="7552"/>
                    </a:lnTo>
                    <a:lnTo>
                      <a:pt x="26929" y="6775"/>
                    </a:lnTo>
                    <a:lnTo>
                      <a:pt x="27651" y="5970"/>
                    </a:lnTo>
                    <a:lnTo>
                      <a:pt x="28345" y="5081"/>
                    </a:lnTo>
                    <a:lnTo>
                      <a:pt x="29039" y="4193"/>
                    </a:lnTo>
                    <a:lnTo>
                      <a:pt x="29733" y="3221"/>
                    </a:lnTo>
                    <a:lnTo>
                      <a:pt x="30399" y="2222"/>
                    </a:lnTo>
                    <a:lnTo>
                      <a:pt x="30705" y="1778"/>
                    </a:lnTo>
                    <a:lnTo>
                      <a:pt x="30205" y="1611"/>
                    </a:lnTo>
                    <a:lnTo>
                      <a:pt x="29483" y="1417"/>
                    </a:lnTo>
                    <a:lnTo>
                      <a:pt x="28789" y="1222"/>
                    </a:lnTo>
                    <a:lnTo>
                      <a:pt x="27873" y="1000"/>
                    </a:lnTo>
                    <a:lnTo>
                      <a:pt x="26763" y="750"/>
                    </a:lnTo>
                    <a:lnTo>
                      <a:pt x="25513" y="528"/>
                    </a:lnTo>
                    <a:lnTo>
                      <a:pt x="24097" y="306"/>
                    </a:lnTo>
                    <a:lnTo>
                      <a:pt x="22571" y="140"/>
                    </a:lnTo>
                    <a:lnTo>
                      <a:pt x="21765" y="84"/>
                    </a:lnTo>
                    <a:lnTo>
                      <a:pt x="20933" y="29"/>
                    </a:lnTo>
                    <a:lnTo>
                      <a:pt x="200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4" name="Google Shape;3374;p45"/>
              <p:cNvSpPr/>
              <p:nvPr/>
            </p:nvSpPr>
            <p:spPr>
              <a:xfrm>
                <a:off x="-2372899" y="1037162"/>
                <a:ext cx="341825" cy="346712"/>
              </a:xfrm>
              <a:custGeom>
                <a:rect b="b" l="l" r="r" t="t"/>
                <a:pathLst>
                  <a:path extrusionOk="0" h="23626" w="23293">
                    <a:moveTo>
                      <a:pt x="22348" y="917"/>
                    </a:moveTo>
                    <a:lnTo>
                      <a:pt x="22154" y="1917"/>
                    </a:lnTo>
                    <a:lnTo>
                      <a:pt x="21960" y="2888"/>
                    </a:lnTo>
                    <a:lnTo>
                      <a:pt x="21738" y="3804"/>
                    </a:lnTo>
                    <a:lnTo>
                      <a:pt x="21516" y="4720"/>
                    </a:lnTo>
                    <a:lnTo>
                      <a:pt x="21266" y="5581"/>
                    </a:lnTo>
                    <a:lnTo>
                      <a:pt x="21016" y="6414"/>
                    </a:lnTo>
                    <a:lnTo>
                      <a:pt x="20738" y="7247"/>
                    </a:lnTo>
                    <a:lnTo>
                      <a:pt x="20461" y="8024"/>
                    </a:lnTo>
                    <a:lnTo>
                      <a:pt x="20183" y="8801"/>
                    </a:lnTo>
                    <a:lnTo>
                      <a:pt x="19878" y="9523"/>
                    </a:lnTo>
                    <a:lnTo>
                      <a:pt x="19545" y="10245"/>
                    </a:lnTo>
                    <a:lnTo>
                      <a:pt x="19211" y="10911"/>
                    </a:lnTo>
                    <a:lnTo>
                      <a:pt x="18878" y="11578"/>
                    </a:lnTo>
                    <a:lnTo>
                      <a:pt x="18517" y="12216"/>
                    </a:lnTo>
                    <a:lnTo>
                      <a:pt x="18184" y="12827"/>
                    </a:lnTo>
                    <a:lnTo>
                      <a:pt x="17796" y="13410"/>
                    </a:lnTo>
                    <a:lnTo>
                      <a:pt x="17435" y="13965"/>
                    </a:lnTo>
                    <a:lnTo>
                      <a:pt x="17046" y="14520"/>
                    </a:lnTo>
                    <a:lnTo>
                      <a:pt x="16657" y="15020"/>
                    </a:lnTo>
                    <a:lnTo>
                      <a:pt x="16269" y="15520"/>
                    </a:lnTo>
                    <a:lnTo>
                      <a:pt x="15852" y="15992"/>
                    </a:lnTo>
                    <a:lnTo>
                      <a:pt x="15464" y="16464"/>
                    </a:lnTo>
                    <a:lnTo>
                      <a:pt x="15047" y="16880"/>
                    </a:lnTo>
                    <a:lnTo>
                      <a:pt x="14631" y="17296"/>
                    </a:lnTo>
                    <a:lnTo>
                      <a:pt x="13798" y="18074"/>
                    </a:lnTo>
                    <a:lnTo>
                      <a:pt x="12937" y="18768"/>
                    </a:lnTo>
                    <a:lnTo>
                      <a:pt x="12077" y="19378"/>
                    </a:lnTo>
                    <a:lnTo>
                      <a:pt x="11216" y="19961"/>
                    </a:lnTo>
                    <a:lnTo>
                      <a:pt x="10383" y="20433"/>
                    </a:lnTo>
                    <a:lnTo>
                      <a:pt x="9523" y="20878"/>
                    </a:lnTo>
                    <a:lnTo>
                      <a:pt x="8690" y="21266"/>
                    </a:lnTo>
                    <a:lnTo>
                      <a:pt x="7885" y="21599"/>
                    </a:lnTo>
                    <a:lnTo>
                      <a:pt x="7080" y="21877"/>
                    </a:lnTo>
                    <a:lnTo>
                      <a:pt x="6302" y="22099"/>
                    </a:lnTo>
                    <a:lnTo>
                      <a:pt x="5580" y="22293"/>
                    </a:lnTo>
                    <a:lnTo>
                      <a:pt x="4859" y="22460"/>
                    </a:lnTo>
                    <a:lnTo>
                      <a:pt x="4192" y="22571"/>
                    </a:lnTo>
                    <a:lnTo>
                      <a:pt x="3582" y="22682"/>
                    </a:lnTo>
                    <a:lnTo>
                      <a:pt x="2999" y="22738"/>
                    </a:lnTo>
                    <a:lnTo>
                      <a:pt x="2471" y="22793"/>
                    </a:lnTo>
                    <a:lnTo>
                      <a:pt x="1611" y="22821"/>
                    </a:lnTo>
                    <a:lnTo>
                      <a:pt x="1000" y="22821"/>
                    </a:lnTo>
                    <a:lnTo>
                      <a:pt x="889" y="21933"/>
                    </a:lnTo>
                    <a:lnTo>
                      <a:pt x="833" y="21044"/>
                    </a:lnTo>
                    <a:lnTo>
                      <a:pt x="805" y="20156"/>
                    </a:lnTo>
                    <a:lnTo>
                      <a:pt x="805" y="19295"/>
                    </a:lnTo>
                    <a:lnTo>
                      <a:pt x="861" y="18462"/>
                    </a:lnTo>
                    <a:lnTo>
                      <a:pt x="944" y="17630"/>
                    </a:lnTo>
                    <a:lnTo>
                      <a:pt x="1083" y="16824"/>
                    </a:lnTo>
                    <a:lnTo>
                      <a:pt x="1250" y="16047"/>
                    </a:lnTo>
                    <a:lnTo>
                      <a:pt x="1444" y="15270"/>
                    </a:lnTo>
                    <a:lnTo>
                      <a:pt x="1694" y="14492"/>
                    </a:lnTo>
                    <a:lnTo>
                      <a:pt x="1971" y="13743"/>
                    </a:lnTo>
                    <a:lnTo>
                      <a:pt x="2305" y="13021"/>
                    </a:lnTo>
                    <a:lnTo>
                      <a:pt x="2665" y="12299"/>
                    </a:lnTo>
                    <a:lnTo>
                      <a:pt x="3054" y="11605"/>
                    </a:lnTo>
                    <a:lnTo>
                      <a:pt x="3498" y="10939"/>
                    </a:lnTo>
                    <a:lnTo>
                      <a:pt x="3970" y="10273"/>
                    </a:lnTo>
                    <a:lnTo>
                      <a:pt x="4498" y="9634"/>
                    </a:lnTo>
                    <a:lnTo>
                      <a:pt x="5053" y="9023"/>
                    </a:lnTo>
                    <a:lnTo>
                      <a:pt x="5608" y="8440"/>
                    </a:lnTo>
                    <a:lnTo>
                      <a:pt x="6191" y="7885"/>
                    </a:lnTo>
                    <a:lnTo>
                      <a:pt x="6830" y="7358"/>
                    </a:lnTo>
                    <a:lnTo>
                      <a:pt x="7440" y="6858"/>
                    </a:lnTo>
                    <a:lnTo>
                      <a:pt x="8107" y="6386"/>
                    </a:lnTo>
                    <a:lnTo>
                      <a:pt x="8745" y="5914"/>
                    </a:lnTo>
                    <a:lnTo>
                      <a:pt x="9439" y="5498"/>
                    </a:lnTo>
                    <a:lnTo>
                      <a:pt x="10106" y="5081"/>
                    </a:lnTo>
                    <a:lnTo>
                      <a:pt x="10800" y="4720"/>
                    </a:lnTo>
                    <a:lnTo>
                      <a:pt x="11494" y="4360"/>
                    </a:lnTo>
                    <a:lnTo>
                      <a:pt x="12188" y="3999"/>
                    </a:lnTo>
                    <a:lnTo>
                      <a:pt x="12854" y="3693"/>
                    </a:lnTo>
                    <a:lnTo>
                      <a:pt x="14242" y="3138"/>
                    </a:lnTo>
                    <a:lnTo>
                      <a:pt x="15575" y="2638"/>
                    </a:lnTo>
                    <a:lnTo>
                      <a:pt x="16852" y="2222"/>
                    </a:lnTo>
                    <a:lnTo>
                      <a:pt x="18073" y="1861"/>
                    </a:lnTo>
                    <a:lnTo>
                      <a:pt x="19184" y="1556"/>
                    </a:lnTo>
                    <a:lnTo>
                      <a:pt x="20183" y="1334"/>
                    </a:lnTo>
                    <a:lnTo>
                      <a:pt x="21044" y="1139"/>
                    </a:lnTo>
                    <a:lnTo>
                      <a:pt x="22348" y="917"/>
                    </a:lnTo>
                    <a:close/>
                    <a:moveTo>
                      <a:pt x="23292" y="1"/>
                    </a:moveTo>
                    <a:lnTo>
                      <a:pt x="22765" y="57"/>
                    </a:lnTo>
                    <a:lnTo>
                      <a:pt x="22043" y="168"/>
                    </a:lnTo>
                    <a:lnTo>
                      <a:pt x="21321" y="279"/>
                    </a:lnTo>
                    <a:lnTo>
                      <a:pt x="20405" y="445"/>
                    </a:lnTo>
                    <a:lnTo>
                      <a:pt x="19295" y="695"/>
                    </a:lnTo>
                    <a:lnTo>
                      <a:pt x="18045" y="1000"/>
                    </a:lnTo>
                    <a:lnTo>
                      <a:pt x="16657" y="1389"/>
                    </a:lnTo>
                    <a:lnTo>
                      <a:pt x="15214" y="1889"/>
                    </a:lnTo>
                    <a:lnTo>
                      <a:pt x="14436" y="2166"/>
                    </a:lnTo>
                    <a:lnTo>
                      <a:pt x="13659" y="2444"/>
                    </a:lnTo>
                    <a:lnTo>
                      <a:pt x="12882" y="2777"/>
                    </a:lnTo>
                    <a:lnTo>
                      <a:pt x="12104" y="3138"/>
                    </a:lnTo>
                    <a:lnTo>
                      <a:pt x="11299" y="3527"/>
                    </a:lnTo>
                    <a:lnTo>
                      <a:pt x="10522" y="3915"/>
                    </a:lnTo>
                    <a:lnTo>
                      <a:pt x="9717" y="4360"/>
                    </a:lnTo>
                    <a:lnTo>
                      <a:pt x="8940" y="4831"/>
                    </a:lnTo>
                    <a:lnTo>
                      <a:pt x="8162" y="5331"/>
                    </a:lnTo>
                    <a:lnTo>
                      <a:pt x="7413" y="5859"/>
                    </a:lnTo>
                    <a:lnTo>
                      <a:pt x="6663" y="6414"/>
                    </a:lnTo>
                    <a:lnTo>
                      <a:pt x="5969" y="7025"/>
                    </a:lnTo>
                    <a:lnTo>
                      <a:pt x="5247" y="7663"/>
                    </a:lnTo>
                    <a:lnTo>
                      <a:pt x="4581" y="8329"/>
                    </a:lnTo>
                    <a:lnTo>
                      <a:pt x="3943" y="9051"/>
                    </a:lnTo>
                    <a:lnTo>
                      <a:pt x="3360" y="9801"/>
                    </a:lnTo>
                    <a:lnTo>
                      <a:pt x="2832" y="10495"/>
                    </a:lnTo>
                    <a:lnTo>
                      <a:pt x="2360" y="11217"/>
                    </a:lnTo>
                    <a:lnTo>
                      <a:pt x="1944" y="11966"/>
                    </a:lnTo>
                    <a:lnTo>
                      <a:pt x="1555" y="12744"/>
                    </a:lnTo>
                    <a:lnTo>
                      <a:pt x="1194" y="13521"/>
                    </a:lnTo>
                    <a:lnTo>
                      <a:pt x="916" y="14326"/>
                    </a:lnTo>
                    <a:lnTo>
                      <a:pt x="639" y="15131"/>
                    </a:lnTo>
                    <a:lnTo>
                      <a:pt x="445" y="15964"/>
                    </a:lnTo>
                    <a:lnTo>
                      <a:pt x="250" y="16824"/>
                    </a:lnTo>
                    <a:lnTo>
                      <a:pt x="139" y="17713"/>
                    </a:lnTo>
                    <a:lnTo>
                      <a:pt x="56" y="18601"/>
                    </a:lnTo>
                    <a:lnTo>
                      <a:pt x="0" y="19490"/>
                    </a:lnTo>
                    <a:lnTo>
                      <a:pt x="0" y="20406"/>
                    </a:lnTo>
                    <a:lnTo>
                      <a:pt x="56" y="21350"/>
                    </a:lnTo>
                    <a:lnTo>
                      <a:pt x="139" y="22321"/>
                    </a:lnTo>
                    <a:lnTo>
                      <a:pt x="250" y="23265"/>
                    </a:lnTo>
                    <a:lnTo>
                      <a:pt x="306" y="23598"/>
                    </a:lnTo>
                    <a:lnTo>
                      <a:pt x="639" y="23626"/>
                    </a:lnTo>
                    <a:lnTo>
                      <a:pt x="1055" y="23626"/>
                    </a:lnTo>
                    <a:lnTo>
                      <a:pt x="1722" y="23598"/>
                    </a:lnTo>
                    <a:lnTo>
                      <a:pt x="2665" y="23543"/>
                    </a:lnTo>
                    <a:lnTo>
                      <a:pt x="3221" y="23487"/>
                    </a:lnTo>
                    <a:lnTo>
                      <a:pt x="3859" y="23376"/>
                    </a:lnTo>
                    <a:lnTo>
                      <a:pt x="4498" y="23265"/>
                    </a:lnTo>
                    <a:lnTo>
                      <a:pt x="5220" y="23126"/>
                    </a:lnTo>
                    <a:lnTo>
                      <a:pt x="5969" y="22932"/>
                    </a:lnTo>
                    <a:lnTo>
                      <a:pt x="6746" y="22710"/>
                    </a:lnTo>
                    <a:lnTo>
                      <a:pt x="7552" y="22460"/>
                    </a:lnTo>
                    <a:lnTo>
                      <a:pt x="8384" y="22155"/>
                    </a:lnTo>
                    <a:lnTo>
                      <a:pt x="9217" y="21794"/>
                    </a:lnTo>
                    <a:lnTo>
                      <a:pt x="10106" y="21377"/>
                    </a:lnTo>
                    <a:lnTo>
                      <a:pt x="10994" y="20905"/>
                    </a:lnTo>
                    <a:lnTo>
                      <a:pt x="11882" y="20350"/>
                    </a:lnTo>
                    <a:lnTo>
                      <a:pt x="12771" y="19767"/>
                    </a:lnTo>
                    <a:lnTo>
                      <a:pt x="13659" y="19101"/>
                    </a:lnTo>
                    <a:lnTo>
                      <a:pt x="14520" y="18351"/>
                    </a:lnTo>
                    <a:lnTo>
                      <a:pt x="14964" y="17963"/>
                    </a:lnTo>
                    <a:lnTo>
                      <a:pt x="15408" y="17546"/>
                    </a:lnTo>
                    <a:lnTo>
                      <a:pt x="15824" y="17102"/>
                    </a:lnTo>
                    <a:lnTo>
                      <a:pt x="16241" y="16658"/>
                    </a:lnTo>
                    <a:lnTo>
                      <a:pt x="16657" y="16158"/>
                    </a:lnTo>
                    <a:lnTo>
                      <a:pt x="17074" y="15686"/>
                    </a:lnTo>
                    <a:lnTo>
                      <a:pt x="17490" y="15159"/>
                    </a:lnTo>
                    <a:lnTo>
                      <a:pt x="17879" y="14604"/>
                    </a:lnTo>
                    <a:lnTo>
                      <a:pt x="18267" y="14048"/>
                    </a:lnTo>
                    <a:lnTo>
                      <a:pt x="18656" y="13465"/>
                    </a:lnTo>
                    <a:lnTo>
                      <a:pt x="19045" y="12855"/>
                    </a:lnTo>
                    <a:lnTo>
                      <a:pt x="19406" y="12216"/>
                    </a:lnTo>
                    <a:lnTo>
                      <a:pt x="19767" y="11550"/>
                    </a:lnTo>
                    <a:lnTo>
                      <a:pt x="20100" y="10856"/>
                    </a:lnTo>
                    <a:lnTo>
                      <a:pt x="20433" y="10162"/>
                    </a:lnTo>
                    <a:lnTo>
                      <a:pt x="20766" y="9412"/>
                    </a:lnTo>
                    <a:lnTo>
                      <a:pt x="21071" y="8635"/>
                    </a:lnTo>
                    <a:lnTo>
                      <a:pt x="21377" y="7857"/>
                    </a:lnTo>
                    <a:lnTo>
                      <a:pt x="21654" y="7052"/>
                    </a:lnTo>
                    <a:lnTo>
                      <a:pt x="21904" y="6192"/>
                    </a:lnTo>
                    <a:lnTo>
                      <a:pt x="22182" y="5331"/>
                    </a:lnTo>
                    <a:lnTo>
                      <a:pt x="22404" y="4415"/>
                    </a:lnTo>
                    <a:lnTo>
                      <a:pt x="22626" y="3499"/>
                    </a:lnTo>
                    <a:lnTo>
                      <a:pt x="22848" y="2527"/>
                    </a:lnTo>
                    <a:lnTo>
                      <a:pt x="23042" y="1528"/>
                    </a:lnTo>
                    <a:lnTo>
                      <a:pt x="23209" y="528"/>
                    </a:lnTo>
                    <a:lnTo>
                      <a:pt x="232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5" name="Google Shape;3375;p45"/>
              <p:cNvSpPr/>
              <p:nvPr/>
            </p:nvSpPr>
            <p:spPr>
              <a:xfrm>
                <a:off x="-2466596" y="897431"/>
                <a:ext cx="236708" cy="455086"/>
              </a:xfrm>
              <a:custGeom>
                <a:rect b="b" l="l" r="r" t="t"/>
                <a:pathLst>
                  <a:path extrusionOk="0" h="31011" w="16130">
                    <a:moveTo>
                      <a:pt x="14048" y="1250"/>
                    </a:moveTo>
                    <a:lnTo>
                      <a:pt x="14270" y="2222"/>
                    </a:lnTo>
                    <a:lnTo>
                      <a:pt x="14492" y="3166"/>
                    </a:lnTo>
                    <a:lnTo>
                      <a:pt x="14686" y="4082"/>
                    </a:lnTo>
                    <a:lnTo>
                      <a:pt x="14853" y="4998"/>
                    </a:lnTo>
                    <a:lnTo>
                      <a:pt x="14991" y="5886"/>
                    </a:lnTo>
                    <a:lnTo>
                      <a:pt x="15103" y="6747"/>
                    </a:lnTo>
                    <a:lnTo>
                      <a:pt x="15186" y="7580"/>
                    </a:lnTo>
                    <a:lnTo>
                      <a:pt x="15241" y="8413"/>
                    </a:lnTo>
                    <a:lnTo>
                      <a:pt x="15297" y="9218"/>
                    </a:lnTo>
                    <a:lnTo>
                      <a:pt x="15325" y="10023"/>
                    </a:lnTo>
                    <a:lnTo>
                      <a:pt x="15325" y="10800"/>
                    </a:lnTo>
                    <a:lnTo>
                      <a:pt x="15297" y="11550"/>
                    </a:lnTo>
                    <a:lnTo>
                      <a:pt x="15269" y="12271"/>
                    </a:lnTo>
                    <a:lnTo>
                      <a:pt x="15214" y="12993"/>
                    </a:lnTo>
                    <a:lnTo>
                      <a:pt x="15130" y="13687"/>
                    </a:lnTo>
                    <a:lnTo>
                      <a:pt x="15047" y="14381"/>
                    </a:lnTo>
                    <a:lnTo>
                      <a:pt x="14936" y="15048"/>
                    </a:lnTo>
                    <a:lnTo>
                      <a:pt x="14797" y="15686"/>
                    </a:lnTo>
                    <a:lnTo>
                      <a:pt x="14658" y="16325"/>
                    </a:lnTo>
                    <a:lnTo>
                      <a:pt x="14520" y="16935"/>
                    </a:lnTo>
                    <a:lnTo>
                      <a:pt x="14325" y="17546"/>
                    </a:lnTo>
                    <a:lnTo>
                      <a:pt x="14159" y="18129"/>
                    </a:lnTo>
                    <a:lnTo>
                      <a:pt x="13964" y="18684"/>
                    </a:lnTo>
                    <a:lnTo>
                      <a:pt x="13742" y="19240"/>
                    </a:lnTo>
                    <a:lnTo>
                      <a:pt x="13298" y="20294"/>
                    </a:lnTo>
                    <a:lnTo>
                      <a:pt x="12826" y="21266"/>
                    </a:lnTo>
                    <a:lnTo>
                      <a:pt x="12299" y="22210"/>
                    </a:lnTo>
                    <a:lnTo>
                      <a:pt x="11743" y="23071"/>
                    </a:lnTo>
                    <a:lnTo>
                      <a:pt x="11160" y="23876"/>
                    </a:lnTo>
                    <a:lnTo>
                      <a:pt x="10577" y="24625"/>
                    </a:lnTo>
                    <a:lnTo>
                      <a:pt x="9994" y="25319"/>
                    </a:lnTo>
                    <a:lnTo>
                      <a:pt x="9384" y="25958"/>
                    </a:lnTo>
                    <a:lnTo>
                      <a:pt x="8773" y="26569"/>
                    </a:lnTo>
                    <a:lnTo>
                      <a:pt x="8162" y="27096"/>
                    </a:lnTo>
                    <a:lnTo>
                      <a:pt x="7579" y="27596"/>
                    </a:lnTo>
                    <a:lnTo>
                      <a:pt x="6996" y="28040"/>
                    </a:lnTo>
                    <a:lnTo>
                      <a:pt x="6469" y="28429"/>
                    </a:lnTo>
                    <a:lnTo>
                      <a:pt x="5941" y="28789"/>
                    </a:lnTo>
                    <a:lnTo>
                      <a:pt x="5441" y="29095"/>
                    </a:lnTo>
                    <a:lnTo>
                      <a:pt x="4997" y="29345"/>
                    </a:lnTo>
                    <a:lnTo>
                      <a:pt x="4248" y="29761"/>
                    </a:lnTo>
                    <a:lnTo>
                      <a:pt x="3692" y="30011"/>
                    </a:lnTo>
                    <a:lnTo>
                      <a:pt x="3221" y="29234"/>
                    </a:lnTo>
                    <a:lnTo>
                      <a:pt x="2804" y="28456"/>
                    </a:lnTo>
                    <a:lnTo>
                      <a:pt x="2415" y="27679"/>
                    </a:lnTo>
                    <a:lnTo>
                      <a:pt x="2055" y="26902"/>
                    </a:lnTo>
                    <a:lnTo>
                      <a:pt x="1749" y="26124"/>
                    </a:lnTo>
                    <a:lnTo>
                      <a:pt x="1499" y="25319"/>
                    </a:lnTo>
                    <a:lnTo>
                      <a:pt x="1277" y="24542"/>
                    </a:lnTo>
                    <a:lnTo>
                      <a:pt x="1111" y="23737"/>
                    </a:lnTo>
                    <a:lnTo>
                      <a:pt x="972" y="22960"/>
                    </a:lnTo>
                    <a:lnTo>
                      <a:pt x="861" y="22154"/>
                    </a:lnTo>
                    <a:lnTo>
                      <a:pt x="833" y="21349"/>
                    </a:lnTo>
                    <a:lnTo>
                      <a:pt x="805" y="20572"/>
                    </a:lnTo>
                    <a:lnTo>
                      <a:pt x="833" y="19767"/>
                    </a:lnTo>
                    <a:lnTo>
                      <a:pt x="916" y="18962"/>
                    </a:lnTo>
                    <a:lnTo>
                      <a:pt x="1055" y="18157"/>
                    </a:lnTo>
                    <a:lnTo>
                      <a:pt x="1194" y="17379"/>
                    </a:lnTo>
                    <a:lnTo>
                      <a:pt x="1416" y="16574"/>
                    </a:lnTo>
                    <a:lnTo>
                      <a:pt x="1638" y="15797"/>
                    </a:lnTo>
                    <a:lnTo>
                      <a:pt x="1916" y="15020"/>
                    </a:lnTo>
                    <a:lnTo>
                      <a:pt x="2249" y="14270"/>
                    </a:lnTo>
                    <a:lnTo>
                      <a:pt x="2582" y="13548"/>
                    </a:lnTo>
                    <a:lnTo>
                      <a:pt x="2943" y="12827"/>
                    </a:lnTo>
                    <a:lnTo>
                      <a:pt x="3332" y="12105"/>
                    </a:lnTo>
                    <a:lnTo>
                      <a:pt x="3748" y="11439"/>
                    </a:lnTo>
                    <a:lnTo>
                      <a:pt x="4192" y="10772"/>
                    </a:lnTo>
                    <a:lnTo>
                      <a:pt x="4636" y="10106"/>
                    </a:lnTo>
                    <a:lnTo>
                      <a:pt x="5108" y="9467"/>
                    </a:lnTo>
                    <a:lnTo>
                      <a:pt x="5580" y="8857"/>
                    </a:lnTo>
                    <a:lnTo>
                      <a:pt x="6080" y="8274"/>
                    </a:lnTo>
                    <a:lnTo>
                      <a:pt x="6552" y="7691"/>
                    </a:lnTo>
                    <a:lnTo>
                      <a:pt x="7579" y="6608"/>
                    </a:lnTo>
                    <a:lnTo>
                      <a:pt x="8579" y="5609"/>
                    </a:lnTo>
                    <a:lnTo>
                      <a:pt x="9578" y="4692"/>
                    </a:lnTo>
                    <a:lnTo>
                      <a:pt x="10522" y="3860"/>
                    </a:lnTo>
                    <a:lnTo>
                      <a:pt x="11438" y="3138"/>
                    </a:lnTo>
                    <a:lnTo>
                      <a:pt x="12243" y="2527"/>
                    </a:lnTo>
                    <a:lnTo>
                      <a:pt x="12965" y="1972"/>
                    </a:lnTo>
                    <a:lnTo>
                      <a:pt x="14048" y="1250"/>
                    </a:lnTo>
                    <a:close/>
                    <a:moveTo>
                      <a:pt x="14520" y="1"/>
                    </a:moveTo>
                    <a:lnTo>
                      <a:pt x="14075" y="278"/>
                    </a:lnTo>
                    <a:lnTo>
                      <a:pt x="13465" y="667"/>
                    </a:lnTo>
                    <a:lnTo>
                      <a:pt x="12854" y="1084"/>
                    </a:lnTo>
                    <a:lnTo>
                      <a:pt x="12076" y="1639"/>
                    </a:lnTo>
                    <a:lnTo>
                      <a:pt x="11160" y="2305"/>
                    </a:lnTo>
                    <a:lnTo>
                      <a:pt x="10161" y="3110"/>
                    </a:lnTo>
                    <a:lnTo>
                      <a:pt x="9078" y="4026"/>
                    </a:lnTo>
                    <a:lnTo>
                      <a:pt x="7940" y="5081"/>
                    </a:lnTo>
                    <a:lnTo>
                      <a:pt x="7357" y="5636"/>
                    </a:lnTo>
                    <a:lnTo>
                      <a:pt x="6774" y="6219"/>
                    </a:lnTo>
                    <a:lnTo>
                      <a:pt x="6219" y="6858"/>
                    </a:lnTo>
                    <a:lnTo>
                      <a:pt x="5636" y="7496"/>
                    </a:lnTo>
                    <a:lnTo>
                      <a:pt x="5081" y="8163"/>
                    </a:lnTo>
                    <a:lnTo>
                      <a:pt x="4525" y="8884"/>
                    </a:lnTo>
                    <a:lnTo>
                      <a:pt x="3998" y="9606"/>
                    </a:lnTo>
                    <a:lnTo>
                      <a:pt x="3470" y="10356"/>
                    </a:lnTo>
                    <a:lnTo>
                      <a:pt x="2971" y="11133"/>
                    </a:lnTo>
                    <a:lnTo>
                      <a:pt x="2499" y="11910"/>
                    </a:lnTo>
                    <a:lnTo>
                      <a:pt x="2055" y="12743"/>
                    </a:lnTo>
                    <a:lnTo>
                      <a:pt x="1666" y="13604"/>
                    </a:lnTo>
                    <a:lnTo>
                      <a:pt x="1277" y="14465"/>
                    </a:lnTo>
                    <a:lnTo>
                      <a:pt x="944" y="15353"/>
                    </a:lnTo>
                    <a:lnTo>
                      <a:pt x="666" y="16241"/>
                    </a:lnTo>
                    <a:lnTo>
                      <a:pt x="417" y="17185"/>
                    </a:lnTo>
                    <a:lnTo>
                      <a:pt x="250" y="18046"/>
                    </a:lnTo>
                    <a:lnTo>
                      <a:pt x="139" y="18906"/>
                    </a:lnTo>
                    <a:lnTo>
                      <a:pt x="56" y="19767"/>
                    </a:lnTo>
                    <a:lnTo>
                      <a:pt x="0" y="20600"/>
                    </a:lnTo>
                    <a:lnTo>
                      <a:pt x="28" y="21460"/>
                    </a:lnTo>
                    <a:lnTo>
                      <a:pt x="83" y="22321"/>
                    </a:lnTo>
                    <a:lnTo>
                      <a:pt x="195" y="23182"/>
                    </a:lnTo>
                    <a:lnTo>
                      <a:pt x="333" y="24014"/>
                    </a:lnTo>
                    <a:lnTo>
                      <a:pt x="528" y="24875"/>
                    </a:lnTo>
                    <a:lnTo>
                      <a:pt x="778" y="25708"/>
                    </a:lnTo>
                    <a:lnTo>
                      <a:pt x="1055" y="26569"/>
                    </a:lnTo>
                    <a:lnTo>
                      <a:pt x="1416" y="27401"/>
                    </a:lnTo>
                    <a:lnTo>
                      <a:pt x="1777" y="28234"/>
                    </a:lnTo>
                    <a:lnTo>
                      <a:pt x="2221" y="29067"/>
                    </a:lnTo>
                    <a:lnTo>
                      <a:pt x="2693" y="29900"/>
                    </a:lnTo>
                    <a:lnTo>
                      <a:pt x="3221" y="30733"/>
                    </a:lnTo>
                    <a:lnTo>
                      <a:pt x="3387" y="31010"/>
                    </a:lnTo>
                    <a:lnTo>
                      <a:pt x="3692" y="30899"/>
                    </a:lnTo>
                    <a:lnTo>
                      <a:pt x="3915" y="30816"/>
                    </a:lnTo>
                    <a:lnTo>
                      <a:pt x="4470" y="30538"/>
                    </a:lnTo>
                    <a:lnTo>
                      <a:pt x="5330" y="30094"/>
                    </a:lnTo>
                    <a:lnTo>
                      <a:pt x="5830" y="29789"/>
                    </a:lnTo>
                    <a:lnTo>
                      <a:pt x="6385" y="29428"/>
                    </a:lnTo>
                    <a:lnTo>
                      <a:pt x="6996" y="29039"/>
                    </a:lnTo>
                    <a:lnTo>
                      <a:pt x="7607" y="28567"/>
                    </a:lnTo>
                    <a:lnTo>
                      <a:pt x="8273" y="28040"/>
                    </a:lnTo>
                    <a:lnTo>
                      <a:pt x="8939" y="27485"/>
                    </a:lnTo>
                    <a:lnTo>
                      <a:pt x="9633" y="26846"/>
                    </a:lnTo>
                    <a:lnTo>
                      <a:pt x="10328" y="26124"/>
                    </a:lnTo>
                    <a:lnTo>
                      <a:pt x="10994" y="25375"/>
                    </a:lnTo>
                    <a:lnTo>
                      <a:pt x="11688" y="24542"/>
                    </a:lnTo>
                    <a:lnTo>
                      <a:pt x="12326" y="23626"/>
                    </a:lnTo>
                    <a:lnTo>
                      <a:pt x="12965" y="22654"/>
                    </a:lnTo>
                    <a:lnTo>
                      <a:pt x="13270" y="22127"/>
                    </a:lnTo>
                    <a:lnTo>
                      <a:pt x="13548" y="21599"/>
                    </a:lnTo>
                    <a:lnTo>
                      <a:pt x="13825" y="21044"/>
                    </a:lnTo>
                    <a:lnTo>
                      <a:pt x="14103" y="20489"/>
                    </a:lnTo>
                    <a:lnTo>
                      <a:pt x="14353" y="19878"/>
                    </a:lnTo>
                    <a:lnTo>
                      <a:pt x="14603" y="19267"/>
                    </a:lnTo>
                    <a:lnTo>
                      <a:pt x="14825" y="18657"/>
                    </a:lnTo>
                    <a:lnTo>
                      <a:pt x="15047" y="17990"/>
                    </a:lnTo>
                    <a:lnTo>
                      <a:pt x="15241" y="17324"/>
                    </a:lnTo>
                    <a:lnTo>
                      <a:pt x="15408" y="16658"/>
                    </a:lnTo>
                    <a:lnTo>
                      <a:pt x="15574" y="15936"/>
                    </a:lnTo>
                    <a:lnTo>
                      <a:pt x="15713" y="15214"/>
                    </a:lnTo>
                    <a:lnTo>
                      <a:pt x="15852" y="14465"/>
                    </a:lnTo>
                    <a:lnTo>
                      <a:pt x="15935" y="13687"/>
                    </a:lnTo>
                    <a:lnTo>
                      <a:pt x="16019" y="12882"/>
                    </a:lnTo>
                    <a:lnTo>
                      <a:pt x="16074" y="12077"/>
                    </a:lnTo>
                    <a:lnTo>
                      <a:pt x="16130" y="11244"/>
                    </a:lnTo>
                    <a:lnTo>
                      <a:pt x="16130" y="10384"/>
                    </a:lnTo>
                    <a:lnTo>
                      <a:pt x="16102" y="9495"/>
                    </a:lnTo>
                    <a:lnTo>
                      <a:pt x="16074" y="8579"/>
                    </a:lnTo>
                    <a:lnTo>
                      <a:pt x="15991" y="7663"/>
                    </a:lnTo>
                    <a:lnTo>
                      <a:pt x="15908" y="6719"/>
                    </a:lnTo>
                    <a:lnTo>
                      <a:pt x="15769" y="5747"/>
                    </a:lnTo>
                    <a:lnTo>
                      <a:pt x="15630" y="4748"/>
                    </a:lnTo>
                    <a:lnTo>
                      <a:pt x="15436" y="3721"/>
                    </a:lnTo>
                    <a:lnTo>
                      <a:pt x="15214" y="2666"/>
                    </a:lnTo>
                    <a:lnTo>
                      <a:pt x="14964" y="1611"/>
                    </a:lnTo>
                    <a:lnTo>
                      <a:pt x="14658" y="528"/>
                    </a:lnTo>
                    <a:lnTo>
                      <a:pt x="1452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6" name="Google Shape;3376;p45"/>
              <p:cNvSpPr/>
              <p:nvPr/>
            </p:nvSpPr>
            <p:spPr>
              <a:xfrm>
                <a:off x="-2679260" y="2245482"/>
                <a:ext cx="414745" cy="1199402"/>
              </a:xfrm>
              <a:custGeom>
                <a:rect b="b" l="l" r="r" t="t"/>
                <a:pathLst>
                  <a:path extrusionOk="0" h="81731" w="28262">
                    <a:moveTo>
                      <a:pt x="15325" y="0"/>
                    </a:moveTo>
                    <a:lnTo>
                      <a:pt x="14687" y="611"/>
                    </a:lnTo>
                    <a:lnTo>
                      <a:pt x="14076" y="1222"/>
                    </a:lnTo>
                    <a:lnTo>
                      <a:pt x="13465" y="1861"/>
                    </a:lnTo>
                    <a:lnTo>
                      <a:pt x="12910" y="2499"/>
                    </a:lnTo>
                    <a:lnTo>
                      <a:pt x="12355" y="3138"/>
                    </a:lnTo>
                    <a:lnTo>
                      <a:pt x="11827" y="3804"/>
                    </a:lnTo>
                    <a:lnTo>
                      <a:pt x="11327" y="4470"/>
                    </a:lnTo>
                    <a:lnTo>
                      <a:pt x="10855" y="5136"/>
                    </a:lnTo>
                    <a:lnTo>
                      <a:pt x="10383" y="5830"/>
                    </a:lnTo>
                    <a:lnTo>
                      <a:pt x="9939" y="6497"/>
                    </a:lnTo>
                    <a:lnTo>
                      <a:pt x="9523" y="7191"/>
                    </a:lnTo>
                    <a:lnTo>
                      <a:pt x="9134" y="7885"/>
                    </a:lnTo>
                    <a:lnTo>
                      <a:pt x="8746" y="8579"/>
                    </a:lnTo>
                    <a:lnTo>
                      <a:pt x="8385" y="9273"/>
                    </a:lnTo>
                    <a:lnTo>
                      <a:pt x="8024" y="9967"/>
                    </a:lnTo>
                    <a:lnTo>
                      <a:pt x="7718" y="10689"/>
                    </a:lnTo>
                    <a:lnTo>
                      <a:pt x="7108" y="12077"/>
                    </a:lnTo>
                    <a:lnTo>
                      <a:pt x="6580" y="13493"/>
                    </a:lnTo>
                    <a:lnTo>
                      <a:pt x="6108" y="14881"/>
                    </a:lnTo>
                    <a:lnTo>
                      <a:pt x="5692" y="16269"/>
                    </a:lnTo>
                    <a:lnTo>
                      <a:pt x="5331" y="17657"/>
                    </a:lnTo>
                    <a:lnTo>
                      <a:pt x="4998" y="18989"/>
                    </a:lnTo>
                    <a:lnTo>
                      <a:pt x="4748" y="20322"/>
                    </a:lnTo>
                    <a:lnTo>
                      <a:pt x="4526" y="21599"/>
                    </a:lnTo>
                    <a:lnTo>
                      <a:pt x="4359" y="22848"/>
                    </a:lnTo>
                    <a:lnTo>
                      <a:pt x="4220" y="24070"/>
                    </a:lnTo>
                    <a:lnTo>
                      <a:pt x="4109" y="25236"/>
                    </a:lnTo>
                    <a:lnTo>
                      <a:pt x="4026" y="26346"/>
                    </a:lnTo>
                    <a:lnTo>
                      <a:pt x="3998" y="27401"/>
                    </a:lnTo>
                    <a:lnTo>
                      <a:pt x="3971" y="28373"/>
                    </a:lnTo>
                    <a:lnTo>
                      <a:pt x="3943" y="29289"/>
                    </a:lnTo>
                    <a:lnTo>
                      <a:pt x="3971" y="30122"/>
                    </a:lnTo>
                    <a:lnTo>
                      <a:pt x="4026" y="31565"/>
                    </a:lnTo>
                    <a:lnTo>
                      <a:pt x="4082" y="32648"/>
                    </a:lnTo>
                    <a:lnTo>
                      <a:pt x="4193" y="33564"/>
                    </a:lnTo>
                    <a:lnTo>
                      <a:pt x="8329" y="30038"/>
                    </a:lnTo>
                    <a:lnTo>
                      <a:pt x="4415" y="35702"/>
                    </a:lnTo>
                    <a:lnTo>
                      <a:pt x="4387" y="35702"/>
                    </a:lnTo>
                    <a:lnTo>
                      <a:pt x="4359" y="35729"/>
                    </a:lnTo>
                    <a:lnTo>
                      <a:pt x="4331" y="35785"/>
                    </a:lnTo>
                    <a:lnTo>
                      <a:pt x="4304" y="35924"/>
                    </a:lnTo>
                    <a:lnTo>
                      <a:pt x="4276" y="36174"/>
                    </a:lnTo>
                    <a:lnTo>
                      <a:pt x="4248" y="36507"/>
                    </a:lnTo>
                    <a:lnTo>
                      <a:pt x="4276" y="37034"/>
                    </a:lnTo>
                    <a:lnTo>
                      <a:pt x="4331" y="37701"/>
                    </a:lnTo>
                    <a:lnTo>
                      <a:pt x="4415" y="38561"/>
                    </a:lnTo>
                    <a:lnTo>
                      <a:pt x="4554" y="39672"/>
                    </a:lnTo>
                    <a:lnTo>
                      <a:pt x="4776" y="41004"/>
                    </a:lnTo>
                    <a:lnTo>
                      <a:pt x="5053" y="42642"/>
                    </a:lnTo>
                    <a:lnTo>
                      <a:pt x="5386" y="44558"/>
                    </a:lnTo>
                    <a:lnTo>
                      <a:pt x="5831" y="46806"/>
                    </a:lnTo>
                    <a:lnTo>
                      <a:pt x="6386" y="49388"/>
                    </a:lnTo>
                    <a:lnTo>
                      <a:pt x="7024" y="52359"/>
                    </a:lnTo>
                    <a:lnTo>
                      <a:pt x="7163" y="53136"/>
                    </a:lnTo>
                    <a:lnTo>
                      <a:pt x="7330" y="53913"/>
                    </a:lnTo>
                    <a:lnTo>
                      <a:pt x="7441" y="54691"/>
                    </a:lnTo>
                    <a:lnTo>
                      <a:pt x="7552" y="55468"/>
                    </a:lnTo>
                    <a:lnTo>
                      <a:pt x="7635" y="56217"/>
                    </a:lnTo>
                    <a:lnTo>
                      <a:pt x="7691" y="56967"/>
                    </a:lnTo>
                    <a:lnTo>
                      <a:pt x="7746" y="57717"/>
                    </a:lnTo>
                    <a:lnTo>
                      <a:pt x="7774" y="58466"/>
                    </a:lnTo>
                    <a:lnTo>
                      <a:pt x="7774" y="59910"/>
                    </a:lnTo>
                    <a:lnTo>
                      <a:pt x="7746" y="61326"/>
                    </a:lnTo>
                    <a:lnTo>
                      <a:pt x="7635" y="62714"/>
                    </a:lnTo>
                    <a:lnTo>
                      <a:pt x="7469" y="64046"/>
                    </a:lnTo>
                    <a:lnTo>
                      <a:pt x="7274" y="65379"/>
                    </a:lnTo>
                    <a:lnTo>
                      <a:pt x="7024" y="66628"/>
                    </a:lnTo>
                    <a:lnTo>
                      <a:pt x="6747" y="67877"/>
                    </a:lnTo>
                    <a:lnTo>
                      <a:pt x="6414" y="69043"/>
                    </a:lnTo>
                    <a:lnTo>
                      <a:pt x="6053" y="70209"/>
                    </a:lnTo>
                    <a:lnTo>
                      <a:pt x="5692" y="71292"/>
                    </a:lnTo>
                    <a:lnTo>
                      <a:pt x="5303" y="72347"/>
                    </a:lnTo>
                    <a:lnTo>
                      <a:pt x="4887" y="73374"/>
                    </a:lnTo>
                    <a:lnTo>
                      <a:pt x="4470" y="74318"/>
                    </a:lnTo>
                    <a:lnTo>
                      <a:pt x="4054" y="75234"/>
                    </a:lnTo>
                    <a:lnTo>
                      <a:pt x="3610" y="76067"/>
                    </a:lnTo>
                    <a:lnTo>
                      <a:pt x="3193" y="76872"/>
                    </a:lnTo>
                    <a:lnTo>
                      <a:pt x="2777" y="77622"/>
                    </a:lnTo>
                    <a:lnTo>
                      <a:pt x="2360" y="78316"/>
                    </a:lnTo>
                    <a:lnTo>
                      <a:pt x="1611" y="79509"/>
                    </a:lnTo>
                    <a:lnTo>
                      <a:pt x="945" y="80453"/>
                    </a:lnTo>
                    <a:lnTo>
                      <a:pt x="445" y="81147"/>
                    </a:lnTo>
                    <a:lnTo>
                      <a:pt x="1" y="81730"/>
                    </a:lnTo>
                    <a:lnTo>
                      <a:pt x="1416" y="80731"/>
                    </a:lnTo>
                    <a:lnTo>
                      <a:pt x="2805" y="79759"/>
                    </a:lnTo>
                    <a:lnTo>
                      <a:pt x="4137" y="78815"/>
                    </a:lnTo>
                    <a:lnTo>
                      <a:pt x="5414" y="77871"/>
                    </a:lnTo>
                    <a:lnTo>
                      <a:pt x="6608" y="76928"/>
                    </a:lnTo>
                    <a:lnTo>
                      <a:pt x="7774" y="76011"/>
                    </a:lnTo>
                    <a:lnTo>
                      <a:pt x="8884" y="75095"/>
                    </a:lnTo>
                    <a:lnTo>
                      <a:pt x="9939" y="74207"/>
                    </a:lnTo>
                    <a:lnTo>
                      <a:pt x="10966" y="73346"/>
                    </a:lnTo>
                    <a:lnTo>
                      <a:pt x="11910" y="72458"/>
                    </a:lnTo>
                    <a:lnTo>
                      <a:pt x="12826" y="71625"/>
                    </a:lnTo>
                    <a:lnTo>
                      <a:pt x="13687" y="70792"/>
                    </a:lnTo>
                    <a:lnTo>
                      <a:pt x="14520" y="69959"/>
                    </a:lnTo>
                    <a:lnTo>
                      <a:pt x="15297" y="69154"/>
                    </a:lnTo>
                    <a:lnTo>
                      <a:pt x="16019" y="68349"/>
                    </a:lnTo>
                    <a:lnTo>
                      <a:pt x="16713" y="67572"/>
                    </a:lnTo>
                    <a:lnTo>
                      <a:pt x="17379" y="66822"/>
                    </a:lnTo>
                    <a:lnTo>
                      <a:pt x="17990" y="66045"/>
                    </a:lnTo>
                    <a:lnTo>
                      <a:pt x="18545" y="65323"/>
                    </a:lnTo>
                    <a:lnTo>
                      <a:pt x="19073" y="64601"/>
                    </a:lnTo>
                    <a:lnTo>
                      <a:pt x="19573" y="63880"/>
                    </a:lnTo>
                    <a:lnTo>
                      <a:pt x="20045" y="63186"/>
                    </a:lnTo>
                    <a:lnTo>
                      <a:pt x="20461" y="62519"/>
                    </a:lnTo>
                    <a:lnTo>
                      <a:pt x="20877" y="61853"/>
                    </a:lnTo>
                    <a:lnTo>
                      <a:pt x="21238" y="61215"/>
                    </a:lnTo>
                    <a:lnTo>
                      <a:pt x="21571" y="60576"/>
                    </a:lnTo>
                    <a:lnTo>
                      <a:pt x="21877" y="59937"/>
                    </a:lnTo>
                    <a:lnTo>
                      <a:pt x="22154" y="59354"/>
                    </a:lnTo>
                    <a:lnTo>
                      <a:pt x="22376" y="58744"/>
                    </a:lnTo>
                    <a:lnTo>
                      <a:pt x="22599" y="58189"/>
                    </a:lnTo>
                    <a:lnTo>
                      <a:pt x="22821" y="57606"/>
                    </a:lnTo>
                    <a:lnTo>
                      <a:pt x="22987" y="57078"/>
                    </a:lnTo>
                    <a:lnTo>
                      <a:pt x="23126" y="56551"/>
                    </a:lnTo>
                    <a:lnTo>
                      <a:pt x="23265" y="56023"/>
                    </a:lnTo>
                    <a:lnTo>
                      <a:pt x="23459" y="55051"/>
                    </a:lnTo>
                    <a:lnTo>
                      <a:pt x="23570" y="54135"/>
                    </a:lnTo>
                    <a:lnTo>
                      <a:pt x="23626" y="53303"/>
                    </a:lnTo>
                    <a:lnTo>
                      <a:pt x="23626" y="52497"/>
                    </a:lnTo>
                    <a:lnTo>
                      <a:pt x="23570" y="51776"/>
                    </a:lnTo>
                    <a:lnTo>
                      <a:pt x="23487" y="51137"/>
                    </a:lnTo>
                    <a:lnTo>
                      <a:pt x="23376" y="50526"/>
                    </a:lnTo>
                    <a:lnTo>
                      <a:pt x="23237" y="50027"/>
                    </a:lnTo>
                    <a:lnTo>
                      <a:pt x="23098" y="49555"/>
                    </a:lnTo>
                    <a:lnTo>
                      <a:pt x="22932" y="49166"/>
                    </a:lnTo>
                    <a:lnTo>
                      <a:pt x="22793" y="48861"/>
                    </a:lnTo>
                    <a:lnTo>
                      <a:pt x="22571" y="48444"/>
                    </a:lnTo>
                    <a:lnTo>
                      <a:pt x="22488" y="48278"/>
                    </a:lnTo>
                    <a:lnTo>
                      <a:pt x="26180" y="53941"/>
                    </a:lnTo>
                    <a:lnTo>
                      <a:pt x="26541" y="52664"/>
                    </a:lnTo>
                    <a:lnTo>
                      <a:pt x="26874" y="51387"/>
                    </a:lnTo>
                    <a:lnTo>
                      <a:pt x="27151" y="50138"/>
                    </a:lnTo>
                    <a:lnTo>
                      <a:pt x="27429" y="48861"/>
                    </a:lnTo>
                    <a:lnTo>
                      <a:pt x="27651" y="47611"/>
                    </a:lnTo>
                    <a:lnTo>
                      <a:pt x="27818" y="46362"/>
                    </a:lnTo>
                    <a:lnTo>
                      <a:pt x="27984" y="45113"/>
                    </a:lnTo>
                    <a:lnTo>
                      <a:pt x="28095" y="43864"/>
                    </a:lnTo>
                    <a:lnTo>
                      <a:pt x="28179" y="42614"/>
                    </a:lnTo>
                    <a:lnTo>
                      <a:pt x="28234" y="41365"/>
                    </a:lnTo>
                    <a:lnTo>
                      <a:pt x="28262" y="40144"/>
                    </a:lnTo>
                    <a:lnTo>
                      <a:pt x="28262" y="38922"/>
                    </a:lnTo>
                    <a:lnTo>
                      <a:pt x="28234" y="37701"/>
                    </a:lnTo>
                    <a:lnTo>
                      <a:pt x="28179" y="36479"/>
                    </a:lnTo>
                    <a:lnTo>
                      <a:pt x="28095" y="35285"/>
                    </a:lnTo>
                    <a:lnTo>
                      <a:pt x="27984" y="34092"/>
                    </a:lnTo>
                    <a:lnTo>
                      <a:pt x="27873" y="32926"/>
                    </a:lnTo>
                    <a:lnTo>
                      <a:pt x="27707" y="31760"/>
                    </a:lnTo>
                    <a:lnTo>
                      <a:pt x="27540" y="30594"/>
                    </a:lnTo>
                    <a:lnTo>
                      <a:pt x="27346" y="29455"/>
                    </a:lnTo>
                    <a:lnTo>
                      <a:pt x="27124" y="28317"/>
                    </a:lnTo>
                    <a:lnTo>
                      <a:pt x="26902" y="27179"/>
                    </a:lnTo>
                    <a:lnTo>
                      <a:pt x="26652" y="26069"/>
                    </a:lnTo>
                    <a:lnTo>
                      <a:pt x="26402" y="24986"/>
                    </a:lnTo>
                    <a:lnTo>
                      <a:pt x="26124" y="23903"/>
                    </a:lnTo>
                    <a:lnTo>
                      <a:pt x="25847" y="22848"/>
                    </a:lnTo>
                    <a:lnTo>
                      <a:pt x="25208" y="20766"/>
                    </a:lnTo>
                    <a:lnTo>
                      <a:pt x="24570" y="18767"/>
                    </a:lnTo>
                    <a:lnTo>
                      <a:pt x="23876" y="16824"/>
                    </a:lnTo>
                    <a:lnTo>
                      <a:pt x="23154" y="14964"/>
                    </a:lnTo>
                    <a:lnTo>
                      <a:pt x="22432" y="13215"/>
                    </a:lnTo>
                    <a:lnTo>
                      <a:pt x="21682" y="11521"/>
                    </a:lnTo>
                    <a:lnTo>
                      <a:pt x="20961" y="9939"/>
                    </a:lnTo>
                    <a:lnTo>
                      <a:pt x="20239" y="8440"/>
                    </a:lnTo>
                    <a:lnTo>
                      <a:pt x="19517" y="7080"/>
                    </a:lnTo>
                    <a:lnTo>
                      <a:pt x="18851" y="5803"/>
                    </a:lnTo>
                    <a:lnTo>
                      <a:pt x="18184" y="4637"/>
                    </a:lnTo>
                    <a:lnTo>
                      <a:pt x="17601" y="3582"/>
                    </a:lnTo>
                    <a:lnTo>
                      <a:pt x="17046" y="2666"/>
                    </a:lnTo>
                    <a:lnTo>
                      <a:pt x="16130" y="1222"/>
                    </a:lnTo>
                    <a:lnTo>
                      <a:pt x="15547" y="306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7" name="Google Shape;3377;p45"/>
              <p:cNvSpPr/>
              <p:nvPr/>
            </p:nvSpPr>
            <p:spPr>
              <a:xfrm>
                <a:off x="-3147350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10494" y="0"/>
                    </a:moveTo>
                    <a:lnTo>
                      <a:pt x="10078" y="56"/>
                    </a:lnTo>
                    <a:lnTo>
                      <a:pt x="9662" y="139"/>
                    </a:lnTo>
                    <a:lnTo>
                      <a:pt x="9273" y="278"/>
                    </a:lnTo>
                    <a:lnTo>
                      <a:pt x="8857" y="445"/>
                    </a:lnTo>
                    <a:lnTo>
                      <a:pt x="8496" y="667"/>
                    </a:lnTo>
                    <a:lnTo>
                      <a:pt x="8107" y="917"/>
                    </a:lnTo>
                    <a:lnTo>
                      <a:pt x="7746" y="1194"/>
                    </a:lnTo>
                    <a:lnTo>
                      <a:pt x="7357" y="1472"/>
                    </a:lnTo>
                    <a:lnTo>
                      <a:pt x="7024" y="1805"/>
                    </a:lnTo>
                    <a:lnTo>
                      <a:pt x="6663" y="2138"/>
                    </a:lnTo>
                    <a:lnTo>
                      <a:pt x="6330" y="2499"/>
                    </a:lnTo>
                    <a:lnTo>
                      <a:pt x="6025" y="2860"/>
                    </a:lnTo>
                    <a:lnTo>
                      <a:pt x="5414" y="3637"/>
                    </a:lnTo>
                    <a:lnTo>
                      <a:pt x="4831" y="4442"/>
                    </a:lnTo>
                    <a:lnTo>
                      <a:pt x="4331" y="5247"/>
                    </a:lnTo>
                    <a:lnTo>
                      <a:pt x="3859" y="5997"/>
                    </a:lnTo>
                    <a:lnTo>
                      <a:pt x="3471" y="6719"/>
                    </a:lnTo>
                    <a:lnTo>
                      <a:pt x="3138" y="7357"/>
                    </a:lnTo>
                    <a:lnTo>
                      <a:pt x="2666" y="8301"/>
                    </a:lnTo>
                    <a:lnTo>
                      <a:pt x="2527" y="8662"/>
                    </a:lnTo>
                    <a:lnTo>
                      <a:pt x="2666" y="8468"/>
                    </a:lnTo>
                    <a:lnTo>
                      <a:pt x="2832" y="8301"/>
                    </a:lnTo>
                    <a:lnTo>
                      <a:pt x="3054" y="8135"/>
                    </a:lnTo>
                    <a:lnTo>
                      <a:pt x="3276" y="7996"/>
                    </a:lnTo>
                    <a:lnTo>
                      <a:pt x="3499" y="7885"/>
                    </a:lnTo>
                    <a:lnTo>
                      <a:pt x="3748" y="7801"/>
                    </a:lnTo>
                    <a:lnTo>
                      <a:pt x="4248" y="7635"/>
                    </a:lnTo>
                    <a:lnTo>
                      <a:pt x="4692" y="7552"/>
                    </a:lnTo>
                    <a:lnTo>
                      <a:pt x="5081" y="7496"/>
                    </a:lnTo>
                    <a:lnTo>
                      <a:pt x="5414" y="7468"/>
                    </a:lnTo>
                    <a:lnTo>
                      <a:pt x="5414" y="7468"/>
                    </a:lnTo>
                    <a:lnTo>
                      <a:pt x="5025" y="7524"/>
                    </a:lnTo>
                    <a:lnTo>
                      <a:pt x="4637" y="7607"/>
                    </a:lnTo>
                    <a:lnTo>
                      <a:pt x="4276" y="7774"/>
                    </a:lnTo>
                    <a:lnTo>
                      <a:pt x="3943" y="7996"/>
                    </a:lnTo>
                    <a:lnTo>
                      <a:pt x="3610" y="8246"/>
                    </a:lnTo>
                    <a:lnTo>
                      <a:pt x="3304" y="8551"/>
                    </a:lnTo>
                    <a:lnTo>
                      <a:pt x="2999" y="8884"/>
                    </a:lnTo>
                    <a:lnTo>
                      <a:pt x="2721" y="9273"/>
                    </a:lnTo>
                    <a:lnTo>
                      <a:pt x="2471" y="9717"/>
                    </a:lnTo>
                    <a:lnTo>
                      <a:pt x="2222" y="10189"/>
                    </a:lnTo>
                    <a:lnTo>
                      <a:pt x="1999" y="10689"/>
                    </a:lnTo>
                    <a:lnTo>
                      <a:pt x="1777" y="11244"/>
                    </a:lnTo>
                    <a:lnTo>
                      <a:pt x="1583" y="11799"/>
                    </a:lnTo>
                    <a:lnTo>
                      <a:pt x="1389" y="12410"/>
                    </a:lnTo>
                    <a:lnTo>
                      <a:pt x="1222" y="13048"/>
                    </a:lnTo>
                    <a:lnTo>
                      <a:pt x="1056" y="13742"/>
                    </a:lnTo>
                    <a:lnTo>
                      <a:pt x="917" y="14436"/>
                    </a:lnTo>
                    <a:lnTo>
                      <a:pt x="778" y="15158"/>
                    </a:lnTo>
                    <a:lnTo>
                      <a:pt x="556" y="16657"/>
                    </a:lnTo>
                    <a:lnTo>
                      <a:pt x="361" y="18268"/>
                    </a:lnTo>
                    <a:lnTo>
                      <a:pt x="223" y="19933"/>
                    </a:lnTo>
                    <a:lnTo>
                      <a:pt x="139" y="21627"/>
                    </a:lnTo>
                    <a:lnTo>
                      <a:pt x="56" y="23403"/>
                    </a:lnTo>
                    <a:lnTo>
                      <a:pt x="28" y="25180"/>
                    </a:lnTo>
                    <a:lnTo>
                      <a:pt x="1" y="26985"/>
                    </a:lnTo>
                    <a:lnTo>
                      <a:pt x="28" y="28761"/>
                    </a:lnTo>
                    <a:lnTo>
                      <a:pt x="84" y="30538"/>
                    </a:lnTo>
                    <a:lnTo>
                      <a:pt x="139" y="32287"/>
                    </a:lnTo>
                    <a:lnTo>
                      <a:pt x="195" y="34008"/>
                    </a:lnTo>
                    <a:lnTo>
                      <a:pt x="389" y="37229"/>
                    </a:lnTo>
                    <a:lnTo>
                      <a:pt x="611" y="40116"/>
                    </a:lnTo>
                    <a:lnTo>
                      <a:pt x="806" y="42559"/>
                    </a:lnTo>
                    <a:lnTo>
                      <a:pt x="1000" y="44419"/>
                    </a:lnTo>
                    <a:lnTo>
                      <a:pt x="1167" y="46057"/>
                    </a:lnTo>
                    <a:lnTo>
                      <a:pt x="3193" y="44252"/>
                    </a:lnTo>
                    <a:lnTo>
                      <a:pt x="3193" y="44252"/>
                    </a:lnTo>
                    <a:lnTo>
                      <a:pt x="2971" y="44474"/>
                    </a:lnTo>
                    <a:lnTo>
                      <a:pt x="2777" y="44724"/>
                    </a:lnTo>
                    <a:lnTo>
                      <a:pt x="2638" y="45030"/>
                    </a:lnTo>
                    <a:lnTo>
                      <a:pt x="2499" y="45307"/>
                    </a:lnTo>
                    <a:lnTo>
                      <a:pt x="2416" y="45640"/>
                    </a:lnTo>
                    <a:lnTo>
                      <a:pt x="2333" y="45973"/>
                    </a:lnTo>
                    <a:lnTo>
                      <a:pt x="2305" y="46307"/>
                    </a:lnTo>
                    <a:lnTo>
                      <a:pt x="2277" y="46668"/>
                    </a:lnTo>
                    <a:lnTo>
                      <a:pt x="2277" y="47028"/>
                    </a:lnTo>
                    <a:lnTo>
                      <a:pt x="2305" y="47389"/>
                    </a:lnTo>
                    <a:lnTo>
                      <a:pt x="2388" y="48083"/>
                    </a:lnTo>
                    <a:lnTo>
                      <a:pt x="2499" y="48777"/>
                    </a:lnTo>
                    <a:lnTo>
                      <a:pt x="2666" y="49388"/>
                    </a:lnTo>
                    <a:lnTo>
                      <a:pt x="3082" y="51026"/>
                    </a:lnTo>
                    <a:lnTo>
                      <a:pt x="3443" y="52692"/>
                    </a:lnTo>
                    <a:lnTo>
                      <a:pt x="3693" y="53691"/>
                    </a:lnTo>
                    <a:lnTo>
                      <a:pt x="3970" y="54580"/>
                    </a:lnTo>
                    <a:lnTo>
                      <a:pt x="4248" y="55329"/>
                    </a:lnTo>
                    <a:lnTo>
                      <a:pt x="4553" y="55940"/>
                    </a:lnTo>
                    <a:lnTo>
                      <a:pt x="4859" y="56467"/>
                    </a:lnTo>
                    <a:lnTo>
                      <a:pt x="5164" y="56911"/>
                    </a:lnTo>
                    <a:lnTo>
                      <a:pt x="5470" y="57245"/>
                    </a:lnTo>
                    <a:lnTo>
                      <a:pt x="5775" y="57494"/>
                    </a:lnTo>
                    <a:lnTo>
                      <a:pt x="6053" y="57689"/>
                    </a:lnTo>
                    <a:lnTo>
                      <a:pt x="6330" y="57828"/>
                    </a:lnTo>
                    <a:lnTo>
                      <a:pt x="6580" y="57939"/>
                    </a:lnTo>
                    <a:lnTo>
                      <a:pt x="6774" y="57966"/>
                    </a:lnTo>
                    <a:lnTo>
                      <a:pt x="6941" y="57994"/>
                    </a:lnTo>
                    <a:lnTo>
                      <a:pt x="7191" y="57994"/>
                    </a:lnTo>
                    <a:lnTo>
                      <a:pt x="7524" y="57966"/>
                    </a:lnTo>
                    <a:lnTo>
                      <a:pt x="7829" y="57911"/>
                    </a:lnTo>
                    <a:lnTo>
                      <a:pt x="8135" y="57828"/>
                    </a:lnTo>
                    <a:lnTo>
                      <a:pt x="8440" y="57717"/>
                    </a:lnTo>
                    <a:lnTo>
                      <a:pt x="8745" y="57606"/>
                    </a:lnTo>
                    <a:lnTo>
                      <a:pt x="9023" y="57467"/>
                    </a:lnTo>
                    <a:lnTo>
                      <a:pt x="9301" y="57300"/>
                    </a:lnTo>
                    <a:lnTo>
                      <a:pt x="9551" y="57106"/>
                    </a:lnTo>
                    <a:lnTo>
                      <a:pt x="9800" y="56911"/>
                    </a:lnTo>
                    <a:lnTo>
                      <a:pt x="10050" y="56689"/>
                    </a:lnTo>
                    <a:lnTo>
                      <a:pt x="10300" y="56467"/>
                    </a:lnTo>
                    <a:lnTo>
                      <a:pt x="10522" y="56217"/>
                    </a:lnTo>
                    <a:lnTo>
                      <a:pt x="10939" y="55662"/>
                    </a:lnTo>
                    <a:lnTo>
                      <a:pt x="11355" y="55079"/>
                    </a:lnTo>
                    <a:lnTo>
                      <a:pt x="11716" y="54441"/>
                    </a:lnTo>
                    <a:lnTo>
                      <a:pt x="12049" y="53747"/>
                    </a:lnTo>
                    <a:lnTo>
                      <a:pt x="12354" y="53025"/>
                    </a:lnTo>
                    <a:lnTo>
                      <a:pt x="12660" y="52275"/>
                    </a:lnTo>
                    <a:lnTo>
                      <a:pt x="12910" y="51526"/>
                    </a:lnTo>
                    <a:lnTo>
                      <a:pt x="13132" y="50721"/>
                    </a:lnTo>
                    <a:lnTo>
                      <a:pt x="13354" y="49916"/>
                    </a:lnTo>
                    <a:lnTo>
                      <a:pt x="13520" y="49138"/>
                    </a:lnTo>
                    <a:lnTo>
                      <a:pt x="13687" y="48333"/>
                    </a:lnTo>
                    <a:lnTo>
                      <a:pt x="13854" y="47528"/>
                    </a:lnTo>
                    <a:lnTo>
                      <a:pt x="14076" y="46001"/>
                    </a:lnTo>
                    <a:lnTo>
                      <a:pt x="14242" y="44558"/>
                    </a:lnTo>
                    <a:lnTo>
                      <a:pt x="14381" y="43253"/>
                    </a:lnTo>
                    <a:lnTo>
                      <a:pt x="14464" y="42170"/>
                    </a:lnTo>
                    <a:lnTo>
                      <a:pt x="14492" y="41337"/>
                    </a:lnTo>
                    <a:lnTo>
                      <a:pt x="14520" y="40616"/>
                    </a:lnTo>
                    <a:lnTo>
                      <a:pt x="15464" y="42531"/>
                    </a:lnTo>
                    <a:lnTo>
                      <a:pt x="15630" y="42253"/>
                    </a:lnTo>
                    <a:lnTo>
                      <a:pt x="15769" y="41920"/>
                    </a:lnTo>
                    <a:lnTo>
                      <a:pt x="15852" y="41587"/>
                    </a:lnTo>
                    <a:lnTo>
                      <a:pt x="15908" y="41254"/>
                    </a:lnTo>
                    <a:lnTo>
                      <a:pt x="15936" y="40865"/>
                    </a:lnTo>
                    <a:lnTo>
                      <a:pt x="15908" y="40504"/>
                    </a:lnTo>
                    <a:lnTo>
                      <a:pt x="15852" y="40116"/>
                    </a:lnTo>
                    <a:lnTo>
                      <a:pt x="15769" y="39699"/>
                    </a:lnTo>
                    <a:lnTo>
                      <a:pt x="15658" y="39283"/>
                    </a:lnTo>
                    <a:lnTo>
                      <a:pt x="15519" y="38894"/>
                    </a:lnTo>
                    <a:lnTo>
                      <a:pt x="15381" y="38478"/>
                    </a:lnTo>
                    <a:lnTo>
                      <a:pt x="15214" y="38061"/>
                    </a:lnTo>
                    <a:lnTo>
                      <a:pt x="14825" y="37229"/>
                    </a:lnTo>
                    <a:lnTo>
                      <a:pt x="14381" y="36396"/>
                    </a:lnTo>
                    <a:lnTo>
                      <a:pt x="13937" y="35618"/>
                    </a:lnTo>
                    <a:lnTo>
                      <a:pt x="13465" y="34897"/>
                    </a:lnTo>
                    <a:lnTo>
                      <a:pt x="13021" y="34258"/>
                    </a:lnTo>
                    <a:lnTo>
                      <a:pt x="12604" y="33675"/>
                    </a:lnTo>
                    <a:lnTo>
                      <a:pt x="11994" y="32842"/>
                    </a:lnTo>
                    <a:lnTo>
                      <a:pt x="11744" y="32537"/>
                    </a:lnTo>
                    <a:lnTo>
                      <a:pt x="11938" y="32620"/>
                    </a:lnTo>
                    <a:lnTo>
                      <a:pt x="12132" y="32703"/>
                    </a:lnTo>
                    <a:lnTo>
                      <a:pt x="12327" y="32842"/>
                    </a:lnTo>
                    <a:lnTo>
                      <a:pt x="12549" y="33009"/>
                    </a:lnTo>
                    <a:lnTo>
                      <a:pt x="12993" y="33425"/>
                    </a:lnTo>
                    <a:lnTo>
                      <a:pt x="13437" y="33897"/>
                    </a:lnTo>
                    <a:lnTo>
                      <a:pt x="13909" y="34480"/>
                    </a:lnTo>
                    <a:lnTo>
                      <a:pt x="14353" y="35091"/>
                    </a:lnTo>
                    <a:lnTo>
                      <a:pt x="14825" y="35729"/>
                    </a:lnTo>
                    <a:lnTo>
                      <a:pt x="15242" y="36368"/>
                    </a:lnTo>
                    <a:lnTo>
                      <a:pt x="16047" y="37645"/>
                    </a:lnTo>
                    <a:lnTo>
                      <a:pt x="16685" y="38755"/>
                    </a:lnTo>
                    <a:lnTo>
                      <a:pt x="17241" y="39810"/>
                    </a:lnTo>
                    <a:lnTo>
                      <a:pt x="17213" y="39727"/>
                    </a:lnTo>
                    <a:lnTo>
                      <a:pt x="17213" y="39338"/>
                    </a:lnTo>
                    <a:lnTo>
                      <a:pt x="17213" y="38506"/>
                    </a:lnTo>
                    <a:lnTo>
                      <a:pt x="17296" y="37034"/>
                    </a:lnTo>
                    <a:lnTo>
                      <a:pt x="17463" y="34758"/>
                    </a:lnTo>
                    <a:lnTo>
                      <a:pt x="17712" y="31482"/>
                    </a:lnTo>
                    <a:lnTo>
                      <a:pt x="18101" y="27040"/>
                    </a:lnTo>
                    <a:lnTo>
                      <a:pt x="18212" y="25791"/>
                    </a:lnTo>
                    <a:lnTo>
                      <a:pt x="18295" y="24597"/>
                    </a:lnTo>
                    <a:lnTo>
                      <a:pt x="18323" y="23459"/>
                    </a:lnTo>
                    <a:lnTo>
                      <a:pt x="18351" y="22376"/>
                    </a:lnTo>
                    <a:lnTo>
                      <a:pt x="18379" y="21321"/>
                    </a:lnTo>
                    <a:lnTo>
                      <a:pt x="18351" y="20350"/>
                    </a:lnTo>
                    <a:lnTo>
                      <a:pt x="18323" y="19406"/>
                    </a:lnTo>
                    <a:lnTo>
                      <a:pt x="18268" y="18517"/>
                    </a:lnTo>
                    <a:lnTo>
                      <a:pt x="18212" y="17685"/>
                    </a:lnTo>
                    <a:lnTo>
                      <a:pt x="18129" y="16879"/>
                    </a:lnTo>
                    <a:lnTo>
                      <a:pt x="18046" y="16130"/>
                    </a:lnTo>
                    <a:lnTo>
                      <a:pt x="17935" y="15436"/>
                    </a:lnTo>
                    <a:lnTo>
                      <a:pt x="17685" y="14131"/>
                    </a:lnTo>
                    <a:lnTo>
                      <a:pt x="17435" y="13021"/>
                    </a:lnTo>
                    <a:lnTo>
                      <a:pt x="17157" y="12077"/>
                    </a:lnTo>
                    <a:lnTo>
                      <a:pt x="16880" y="11272"/>
                    </a:lnTo>
                    <a:lnTo>
                      <a:pt x="16602" y="10605"/>
                    </a:lnTo>
                    <a:lnTo>
                      <a:pt x="16352" y="10078"/>
                    </a:lnTo>
                    <a:lnTo>
                      <a:pt x="16158" y="9689"/>
                    </a:lnTo>
                    <a:lnTo>
                      <a:pt x="15991" y="9412"/>
                    </a:lnTo>
                    <a:lnTo>
                      <a:pt x="15825" y="9217"/>
                    </a:lnTo>
                    <a:lnTo>
                      <a:pt x="19323" y="11521"/>
                    </a:lnTo>
                    <a:lnTo>
                      <a:pt x="19267" y="11077"/>
                    </a:lnTo>
                    <a:lnTo>
                      <a:pt x="19156" y="10633"/>
                    </a:lnTo>
                    <a:lnTo>
                      <a:pt x="19017" y="10161"/>
                    </a:lnTo>
                    <a:lnTo>
                      <a:pt x="18823" y="9689"/>
                    </a:lnTo>
                    <a:lnTo>
                      <a:pt x="18601" y="9217"/>
                    </a:lnTo>
                    <a:lnTo>
                      <a:pt x="18351" y="8718"/>
                    </a:lnTo>
                    <a:lnTo>
                      <a:pt x="18073" y="8246"/>
                    </a:lnTo>
                    <a:lnTo>
                      <a:pt x="17768" y="7746"/>
                    </a:lnTo>
                    <a:lnTo>
                      <a:pt x="17435" y="7246"/>
                    </a:lnTo>
                    <a:lnTo>
                      <a:pt x="17102" y="6774"/>
                    </a:lnTo>
                    <a:lnTo>
                      <a:pt x="16352" y="5803"/>
                    </a:lnTo>
                    <a:lnTo>
                      <a:pt x="15547" y="4886"/>
                    </a:lnTo>
                    <a:lnTo>
                      <a:pt x="14742" y="3998"/>
                    </a:lnTo>
                    <a:lnTo>
                      <a:pt x="13937" y="3165"/>
                    </a:lnTo>
                    <a:lnTo>
                      <a:pt x="13160" y="2416"/>
                    </a:lnTo>
                    <a:lnTo>
                      <a:pt x="12438" y="1722"/>
                    </a:lnTo>
                    <a:lnTo>
                      <a:pt x="11799" y="1139"/>
                    </a:lnTo>
                    <a:lnTo>
                      <a:pt x="10855" y="306"/>
                    </a:lnTo>
                    <a:lnTo>
                      <a:pt x="1049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8" name="Google Shape;3378;p45"/>
              <p:cNvSpPr/>
              <p:nvPr/>
            </p:nvSpPr>
            <p:spPr>
              <a:xfrm>
                <a:off x="-3144503" y="2076005"/>
                <a:ext cx="281129" cy="332051"/>
              </a:xfrm>
              <a:custGeom>
                <a:rect b="b" l="l" r="r" t="t"/>
                <a:pathLst>
                  <a:path extrusionOk="0" h="22627" w="19157">
                    <a:moveTo>
                      <a:pt x="10300" y="1"/>
                    </a:moveTo>
                    <a:lnTo>
                      <a:pt x="9884" y="56"/>
                    </a:lnTo>
                    <a:lnTo>
                      <a:pt x="9468" y="167"/>
                    </a:lnTo>
                    <a:lnTo>
                      <a:pt x="9079" y="306"/>
                    </a:lnTo>
                    <a:lnTo>
                      <a:pt x="8690" y="473"/>
                    </a:lnTo>
                    <a:lnTo>
                      <a:pt x="8302" y="695"/>
                    </a:lnTo>
                    <a:lnTo>
                      <a:pt x="7913" y="917"/>
                    </a:lnTo>
                    <a:lnTo>
                      <a:pt x="7552" y="1194"/>
                    </a:lnTo>
                    <a:lnTo>
                      <a:pt x="7191" y="1500"/>
                    </a:lnTo>
                    <a:lnTo>
                      <a:pt x="6830" y="1805"/>
                    </a:lnTo>
                    <a:lnTo>
                      <a:pt x="6497" y="2166"/>
                    </a:lnTo>
                    <a:lnTo>
                      <a:pt x="6164" y="2527"/>
                    </a:lnTo>
                    <a:lnTo>
                      <a:pt x="5831" y="2888"/>
                    </a:lnTo>
                    <a:lnTo>
                      <a:pt x="5220" y="3665"/>
                    </a:lnTo>
                    <a:lnTo>
                      <a:pt x="4665" y="4470"/>
                    </a:lnTo>
                    <a:lnTo>
                      <a:pt x="4137" y="5248"/>
                    </a:lnTo>
                    <a:lnTo>
                      <a:pt x="3693" y="6025"/>
                    </a:lnTo>
                    <a:lnTo>
                      <a:pt x="3277" y="6719"/>
                    </a:lnTo>
                    <a:lnTo>
                      <a:pt x="2944" y="7358"/>
                    </a:lnTo>
                    <a:lnTo>
                      <a:pt x="2499" y="8301"/>
                    </a:lnTo>
                    <a:lnTo>
                      <a:pt x="2333" y="8662"/>
                    </a:lnTo>
                    <a:lnTo>
                      <a:pt x="2472" y="8468"/>
                    </a:lnTo>
                    <a:lnTo>
                      <a:pt x="2666" y="8301"/>
                    </a:lnTo>
                    <a:lnTo>
                      <a:pt x="2860" y="8163"/>
                    </a:lnTo>
                    <a:lnTo>
                      <a:pt x="3082" y="8024"/>
                    </a:lnTo>
                    <a:lnTo>
                      <a:pt x="3332" y="7913"/>
                    </a:lnTo>
                    <a:lnTo>
                      <a:pt x="3554" y="7802"/>
                    </a:lnTo>
                    <a:lnTo>
                      <a:pt x="4054" y="7663"/>
                    </a:lnTo>
                    <a:lnTo>
                      <a:pt x="4498" y="7552"/>
                    </a:lnTo>
                    <a:lnTo>
                      <a:pt x="4887" y="7496"/>
                    </a:lnTo>
                    <a:lnTo>
                      <a:pt x="5248" y="7469"/>
                    </a:lnTo>
                    <a:lnTo>
                      <a:pt x="5248" y="7469"/>
                    </a:lnTo>
                    <a:lnTo>
                      <a:pt x="4915" y="7524"/>
                    </a:lnTo>
                    <a:lnTo>
                      <a:pt x="4637" y="7580"/>
                    </a:lnTo>
                    <a:lnTo>
                      <a:pt x="4332" y="7691"/>
                    </a:lnTo>
                    <a:lnTo>
                      <a:pt x="4054" y="7802"/>
                    </a:lnTo>
                    <a:lnTo>
                      <a:pt x="3804" y="7968"/>
                    </a:lnTo>
                    <a:lnTo>
                      <a:pt x="3554" y="8163"/>
                    </a:lnTo>
                    <a:lnTo>
                      <a:pt x="3305" y="8357"/>
                    </a:lnTo>
                    <a:lnTo>
                      <a:pt x="3082" y="8607"/>
                    </a:lnTo>
                    <a:lnTo>
                      <a:pt x="2833" y="8884"/>
                    </a:lnTo>
                    <a:lnTo>
                      <a:pt x="2638" y="9162"/>
                    </a:lnTo>
                    <a:lnTo>
                      <a:pt x="2416" y="9495"/>
                    </a:lnTo>
                    <a:lnTo>
                      <a:pt x="2222" y="9828"/>
                    </a:lnTo>
                    <a:lnTo>
                      <a:pt x="2055" y="10189"/>
                    </a:lnTo>
                    <a:lnTo>
                      <a:pt x="1861" y="10578"/>
                    </a:lnTo>
                    <a:lnTo>
                      <a:pt x="1528" y="11411"/>
                    </a:lnTo>
                    <a:lnTo>
                      <a:pt x="1250" y="12327"/>
                    </a:lnTo>
                    <a:lnTo>
                      <a:pt x="973" y="13298"/>
                    </a:lnTo>
                    <a:lnTo>
                      <a:pt x="750" y="14353"/>
                    </a:lnTo>
                    <a:lnTo>
                      <a:pt x="556" y="15464"/>
                    </a:lnTo>
                    <a:lnTo>
                      <a:pt x="390" y="16658"/>
                    </a:lnTo>
                    <a:lnTo>
                      <a:pt x="223" y="17851"/>
                    </a:lnTo>
                    <a:lnTo>
                      <a:pt x="112" y="19128"/>
                    </a:lnTo>
                    <a:lnTo>
                      <a:pt x="1" y="20405"/>
                    </a:lnTo>
                    <a:lnTo>
                      <a:pt x="584" y="19933"/>
                    </a:lnTo>
                    <a:lnTo>
                      <a:pt x="1167" y="19462"/>
                    </a:lnTo>
                    <a:lnTo>
                      <a:pt x="1778" y="19017"/>
                    </a:lnTo>
                    <a:lnTo>
                      <a:pt x="2416" y="18573"/>
                    </a:lnTo>
                    <a:lnTo>
                      <a:pt x="3055" y="18184"/>
                    </a:lnTo>
                    <a:lnTo>
                      <a:pt x="3721" y="17796"/>
                    </a:lnTo>
                    <a:lnTo>
                      <a:pt x="4415" y="17435"/>
                    </a:lnTo>
                    <a:lnTo>
                      <a:pt x="5137" y="17074"/>
                    </a:lnTo>
                    <a:lnTo>
                      <a:pt x="6108" y="16658"/>
                    </a:lnTo>
                    <a:lnTo>
                      <a:pt x="7025" y="16269"/>
                    </a:lnTo>
                    <a:lnTo>
                      <a:pt x="7469" y="16130"/>
                    </a:lnTo>
                    <a:lnTo>
                      <a:pt x="7913" y="15991"/>
                    </a:lnTo>
                    <a:lnTo>
                      <a:pt x="8357" y="15880"/>
                    </a:lnTo>
                    <a:lnTo>
                      <a:pt x="8774" y="15825"/>
                    </a:lnTo>
                    <a:lnTo>
                      <a:pt x="9218" y="15797"/>
                    </a:lnTo>
                    <a:lnTo>
                      <a:pt x="9634" y="15797"/>
                    </a:lnTo>
                    <a:lnTo>
                      <a:pt x="10078" y="15825"/>
                    </a:lnTo>
                    <a:lnTo>
                      <a:pt x="10495" y="15908"/>
                    </a:lnTo>
                    <a:lnTo>
                      <a:pt x="10939" y="16047"/>
                    </a:lnTo>
                    <a:lnTo>
                      <a:pt x="11383" y="16241"/>
                    </a:lnTo>
                    <a:lnTo>
                      <a:pt x="11855" y="16491"/>
                    </a:lnTo>
                    <a:lnTo>
                      <a:pt x="12327" y="16769"/>
                    </a:lnTo>
                    <a:lnTo>
                      <a:pt x="12743" y="17074"/>
                    </a:lnTo>
                    <a:lnTo>
                      <a:pt x="13160" y="17407"/>
                    </a:lnTo>
                    <a:lnTo>
                      <a:pt x="13937" y="18073"/>
                    </a:lnTo>
                    <a:lnTo>
                      <a:pt x="14687" y="18767"/>
                    </a:lnTo>
                    <a:lnTo>
                      <a:pt x="15409" y="19489"/>
                    </a:lnTo>
                    <a:lnTo>
                      <a:pt x="16130" y="20267"/>
                    </a:lnTo>
                    <a:lnTo>
                      <a:pt x="16824" y="21044"/>
                    </a:lnTo>
                    <a:lnTo>
                      <a:pt x="18185" y="22626"/>
                    </a:lnTo>
                    <a:lnTo>
                      <a:pt x="18185" y="20822"/>
                    </a:lnTo>
                    <a:lnTo>
                      <a:pt x="18129" y="19156"/>
                    </a:lnTo>
                    <a:lnTo>
                      <a:pt x="18018" y="17657"/>
                    </a:lnTo>
                    <a:lnTo>
                      <a:pt x="17852" y="16269"/>
                    </a:lnTo>
                    <a:lnTo>
                      <a:pt x="17685" y="15047"/>
                    </a:lnTo>
                    <a:lnTo>
                      <a:pt x="17463" y="13965"/>
                    </a:lnTo>
                    <a:lnTo>
                      <a:pt x="17241" y="12993"/>
                    </a:lnTo>
                    <a:lnTo>
                      <a:pt x="16991" y="12132"/>
                    </a:lnTo>
                    <a:lnTo>
                      <a:pt x="16741" y="11411"/>
                    </a:lnTo>
                    <a:lnTo>
                      <a:pt x="16491" y="10800"/>
                    </a:lnTo>
                    <a:lnTo>
                      <a:pt x="16269" y="10300"/>
                    </a:lnTo>
                    <a:lnTo>
                      <a:pt x="16075" y="9884"/>
                    </a:lnTo>
                    <a:lnTo>
                      <a:pt x="15908" y="9606"/>
                    </a:lnTo>
                    <a:lnTo>
                      <a:pt x="15769" y="9384"/>
                    </a:lnTo>
                    <a:lnTo>
                      <a:pt x="15658" y="9218"/>
                    </a:lnTo>
                    <a:lnTo>
                      <a:pt x="15658" y="9218"/>
                    </a:lnTo>
                    <a:lnTo>
                      <a:pt x="19156" y="11549"/>
                    </a:lnTo>
                    <a:lnTo>
                      <a:pt x="19073" y="11105"/>
                    </a:lnTo>
                    <a:lnTo>
                      <a:pt x="18962" y="10633"/>
                    </a:lnTo>
                    <a:lnTo>
                      <a:pt x="18823" y="10161"/>
                    </a:lnTo>
                    <a:lnTo>
                      <a:pt x="18657" y="9689"/>
                    </a:lnTo>
                    <a:lnTo>
                      <a:pt x="18435" y="9218"/>
                    </a:lnTo>
                    <a:lnTo>
                      <a:pt x="18185" y="8746"/>
                    </a:lnTo>
                    <a:lnTo>
                      <a:pt x="17879" y="8246"/>
                    </a:lnTo>
                    <a:lnTo>
                      <a:pt x="17574" y="7774"/>
                    </a:lnTo>
                    <a:lnTo>
                      <a:pt x="17241" y="7274"/>
                    </a:lnTo>
                    <a:lnTo>
                      <a:pt x="16908" y="6802"/>
                    </a:lnTo>
                    <a:lnTo>
                      <a:pt x="16158" y="5831"/>
                    </a:lnTo>
                    <a:lnTo>
                      <a:pt x="15381" y="4914"/>
                    </a:lnTo>
                    <a:lnTo>
                      <a:pt x="14576" y="4026"/>
                    </a:lnTo>
                    <a:lnTo>
                      <a:pt x="13771" y="3193"/>
                    </a:lnTo>
                    <a:lnTo>
                      <a:pt x="12993" y="2416"/>
                    </a:lnTo>
                    <a:lnTo>
                      <a:pt x="12272" y="1750"/>
                    </a:lnTo>
                    <a:lnTo>
                      <a:pt x="11633" y="1139"/>
                    </a:lnTo>
                    <a:lnTo>
                      <a:pt x="10661" y="306"/>
                    </a:lnTo>
                    <a:lnTo>
                      <a:pt x="10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9" name="Google Shape;3379;p45"/>
              <p:cNvSpPr/>
              <p:nvPr/>
            </p:nvSpPr>
            <p:spPr>
              <a:xfrm>
                <a:off x="-2094654" y="2076416"/>
                <a:ext cx="283565" cy="851077"/>
              </a:xfrm>
              <a:custGeom>
                <a:rect b="b" l="l" r="r" t="t"/>
                <a:pathLst>
                  <a:path extrusionOk="0" h="57995" w="19323">
                    <a:moveTo>
                      <a:pt x="8856" y="0"/>
                    </a:moveTo>
                    <a:lnTo>
                      <a:pt x="8496" y="306"/>
                    </a:lnTo>
                    <a:lnTo>
                      <a:pt x="7524" y="1139"/>
                    </a:lnTo>
                    <a:lnTo>
                      <a:pt x="6885" y="1722"/>
                    </a:lnTo>
                    <a:lnTo>
                      <a:pt x="6164" y="2416"/>
                    </a:lnTo>
                    <a:lnTo>
                      <a:pt x="5386" y="3165"/>
                    </a:lnTo>
                    <a:lnTo>
                      <a:pt x="4581" y="3998"/>
                    </a:lnTo>
                    <a:lnTo>
                      <a:pt x="3776" y="4886"/>
                    </a:lnTo>
                    <a:lnTo>
                      <a:pt x="2999" y="5803"/>
                    </a:lnTo>
                    <a:lnTo>
                      <a:pt x="2249" y="6774"/>
                    </a:lnTo>
                    <a:lnTo>
                      <a:pt x="1888" y="7246"/>
                    </a:lnTo>
                    <a:lnTo>
                      <a:pt x="1555" y="7746"/>
                    </a:lnTo>
                    <a:lnTo>
                      <a:pt x="1250" y="8246"/>
                    </a:lnTo>
                    <a:lnTo>
                      <a:pt x="972" y="8718"/>
                    </a:lnTo>
                    <a:lnTo>
                      <a:pt x="722" y="9217"/>
                    </a:lnTo>
                    <a:lnTo>
                      <a:pt x="500" y="9689"/>
                    </a:lnTo>
                    <a:lnTo>
                      <a:pt x="306" y="10161"/>
                    </a:lnTo>
                    <a:lnTo>
                      <a:pt x="167" y="10633"/>
                    </a:lnTo>
                    <a:lnTo>
                      <a:pt x="56" y="11077"/>
                    </a:lnTo>
                    <a:lnTo>
                      <a:pt x="1" y="11521"/>
                    </a:lnTo>
                    <a:lnTo>
                      <a:pt x="3498" y="9217"/>
                    </a:lnTo>
                    <a:lnTo>
                      <a:pt x="3360" y="9412"/>
                    </a:lnTo>
                    <a:lnTo>
                      <a:pt x="3193" y="9689"/>
                    </a:lnTo>
                    <a:lnTo>
                      <a:pt x="2971" y="10078"/>
                    </a:lnTo>
                    <a:lnTo>
                      <a:pt x="2721" y="10605"/>
                    </a:lnTo>
                    <a:lnTo>
                      <a:pt x="2444" y="11272"/>
                    </a:lnTo>
                    <a:lnTo>
                      <a:pt x="2166" y="12077"/>
                    </a:lnTo>
                    <a:lnTo>
                      <a:pt x="1888" y="13021"/>
                    </a:lnTo>
                    <a:lnTo>
                      <a:pt x="1638" y="14131"/>
                    </a:lnTo>
                    <a:lnTo>
                      <a:pt x="1389" y="15436"/>
                    </a:lnTo>
                    <a:lnTo>
                      <a:pt x="1305" y="16130"/>
                    </a:lnTo>
                    <a:lnTo>
                      <a:pt x="1194" y="16879"/>
                    </a:lnTo>
                    <a:lnTo>
                      <a:pt x="1111" y="17685"/>
                    </a:lnTo>
                    <a:lnTo>
                      <a:pt x="1055" y="18517"/>
                    </a:lnTo>
                    <a:lnTo>
                      <a:pt x="1000" y="19406"/>
                    </a:lnTo>
                    <a:lnTo>
                      <a:pt x="972" y="20350"/>
                    </a:lnTo>
                    <a:lnTo>
                      <a:pt x="972" y="21321"/>
                    </a:lnTo>
                    <a:lnTo>
                      <a:pt x="972" y="22376"/>
                    </a:lnTo>
                    <a:lnTo>
                      <a:pt x="1000" y="23459"/>
                    </a:lnTo>
                    <a:lnTo>
                      <a:pt x="1055" y="24597"/>
                    </a:lnTo>
                    <a:lnTo>
                      <a:pt x="1111" y="25791"/>
                    </a:lnTo>
                    <a:lnTo>
                      <a:pt x="1222" y="27040"/>
                    </a:lnTo>
                    <a:lnTo>
                      <a:pt x="1611" y="31482"/>
                    </a:lnTo>
                    <a:lnTo>
                      <a:pt x="1888" y="34758"/>
                    </a:lnTo>
                    <a:lnTo>
                      <a:pt x="2027" y="37034"/>
                    </a:lnTo>
                    <a:lnTo>
                      <a:pt x="2110" y="38506"/>
                    </a:lnTo>
                    <a:lnTo>
                      <a:pt x="2138" y="39338"/>
                    </a:lnTo>
                    <a:lnTo>
                      <a:pt x="2110" y="39727"/>
                    </a:lnTo>
                    <a:lnTo>
                      <a:pt x="2083" y="39810"/>
                    </a:lnTo>
                    <a:lnTo>
                      <a:pt x="2666" y="38755"/>
                    </a:lnTo>
                    <a:lnTo>
                      <a:pt x="3304" y="37645"/>
                    </a:lnTo>
                    <a:lnTo>
                      <a:pt x="4081" y="36368"/>
                    </a:lnTo>
                    <a:lnTo>
                      <a:pt x="4526" y="35729"/>
                    </a:lnTo>
                    <a:lnTo>
                      <a:pt x="4970" y="35091"/>
                    </a:lnTo>
                    <a:lnTo>
                      <a:pt x="5414" y="34480"/>
                    </a:lnTo>
                    <a:lnTo>
                      <a:pt x="5886" y="33897"/>
                    </a:lnTo>
                    <a:lnTo>
                      <a:pt x="6330" y="33425"/>
                    </a:lnTo>
                    <a:lnTo>
                      <a:pt x="6774" y="33009"/>
                    </a:lnTo>
                    <a:lnTo>
                      <a:pt x="6996" y="32842"/>
                    </a:lnTo>
                    <a:lnTo>
                      <a:pt x="7191" y="32703"/>
                    </a:lnTo>
                    <a:lnTo>
                      <a:pt x="7413" y="32620"/>
                    </a:lnTo>
                    <a:lnTo>
                      <a:pt x="7607" y="32537"/>
                    </a:lnTo>
                    <a:lnTo>
                      <a:pt x="7357" y="32842"/>
                    </a:lnTo>
                    <a:lnTo>
                      <a:pt x="6719" y="33675"/>
                    </a:lnTo>
                    <a:lnTo>
                      <a:pt x="6302" y="34258"/>
                    </a:lnTo>
                    <a:lnTo>
                      <a:pt x="5858" y="34897"/>
                    </a:lnTo>
                    <a:lnTo>
                      <a:pt x="5386" y="35618"/>
                    </a:lnTo>
                    <a:lnTo>
                      <a:pt x="4942" y="36396"/>
                    </a:lnTo>
                    <a:lnTo>
                      <a:pt x="4498" y="37229"/>
                    </a:lnTo>
                    <a:lnTo>
                      <a:pt x="4109" y="38061"/>
                    </a:lnTo>
                    <a:lnTo>
                      <a:pt x="3943" y="38478"/>
                    </a:lnTo>
                    <a:lnTo>
                      <a:pt x="3804" y="38894"/>
                    </a:lnTo>
                    <a:lnTo>
                      <a:pt x="3665" y="39283"/>
                    </a:lnTo>
                    <a:lnTo>
                      <a:pt x="3554" y="39699"/>
                    </a:lnTo>
                    <a:lnTo>
                      <a:pt x="3471" y="40116"/>
                    </a:lnTo>
                    <a:lnTo>
                      <a:pt x="3415" y="40504"/>
                    </a:lnTo>
                    <a:lnTo>
                      <a:pt x="3415" y="40865"/>
                    </a:lnTo>
                    <a:lnTo>
                      <a:pt x="3415" y="41254"/>
                    </a:lnTo>
                    <a:lnTo>
                      <a:pt x="3471" y="41587"/>
                    </a:lnTo>
                    <a:lnTo>
                      <a:pt x="3554" y="41920"/>
                    </a:lnTo>
                    <a:lnTo>
                      <a:pt x="3693" y="42253"/>
                    </a:lnTo>
                    <a:lnTo>
                      <a:pt x="3859" y="42531"/>
                    </a:lnTo>
                    <a:lnTo>
                      <a:pt x="4803" y="40616"/>
                    </a:lnTo>
                    <a:lnTo>
                      <a:pt x="4831" y="41337"/>
                    </a:lnTo>
                    <a:lnTo>
                      <a:pt x="4887" y="42170"/>
                    </a:lnTo>
                    <a:lnTo>
                      <a:pt x="4942" y="43253"/>
                    </a:lnTo>
                    <a:lnTo>
                      <a:pt x="5081" y="44558"/>
                    </a:lnTo>
                    <a:lnTo>
                      <a:pt x="5247" y="46001"/>
                    </a:lnTo>
                    <a:lnTo>
                      <a:pt x="5497" y="47528"/>
                    </a:lnTo>
                    <a:lnTo>
                      <a:pt x="5636" y="48333"/>
                    </a:lnTo>
                    <a:lnTo>
                      <a:pt x="5803" y="49138"/>
                    </a:lnTo>
                    <a:lnTo>
                      <a:pt x="5997" y="49916"/>
                    </a:lnTo>
                    <a:lnTo>
                      <a:pt x="6191" y="50721"/>
                    </a:lnTo>
                    <a:lnTo>
                      <a:pt x="6441" y="51526"/>
                    </a:lnTo>
                    <a:lnTo>
                      <a:pt x="6691" y="52275"/>
                    </a:lnTo>
                    <a:lnTo>
                      <a:pt x="6969" y="53025"/>
                    </a:lnTo>
                    <a:lnTo>
                      <a:pt x="7274" y="53747"/>
                    </a:lnTo>
                    <a:lnTo>
                      <a:pt x="7607" y="54441"/>
                    </a:lnTo>
                    <a:lnTo>
                      <a:pt x="7996" y="55079"/>
                    </a:lnTo>
                    <a:lnTo>
                      <a:pt x="8385" y="55662"/>
                    </a:lnTo>
                    <a:lnTo>
                      <a:pt x="8801" y="56217"/>
                    </a:lnTo>
                    <a:lnTo>
                      <a:pt x="9051" y="56467"/>
                    </a:lnTo>
                    <a:lnTo>
                      <a:pt x="9273" y="56689"/>
                    </a:lnTo>
                    <a:lnTo>
                      <a:pt x="9523" y="56911"/>
                    </a:lnTo>
                    <a:lnTo>
                      <a:pt x="9773" y="57106"/>
                    </a:lnTo>
                    <a:lnTo>
                      <a:pt x="10050" y="57300"/>
                    </a:lnTo>
                    <a:lnTo>
                      <a:pt x="10300" y="57467"/>
                    </a:lnTo>
                    <a:lnTo>
                      <a:pt x="10605" y="57606"/>
                    </a:lnTo>
                    <a:lnTo>
                      <a:pt x="10883" y="57717"/>
                    </a:lnTo>
                    <a:lnTo>
                      <a:pt x="11188" y="57828"/>
                    </a:lnTo>
                    <a:lnTo>
                      <a:pt x="11494" y="57911"/>
                    </a:lnTo>
                    <a:lnTo>
                      <a:pt x="11827" y="57966"/>
                    </a:lnTo>
                    <a:lnTo>
                      <a:pt x="12132" y="57994"/>
                    </a:lnTo>
                    <a:lnTo>
                      <a:pt x="12382" y="57994"/>
                    </a:lnTo>
                    <a:lnTo>
                      <a:pt x="12549" y="57966"/>
                    </a:lnTo>
                    <a:lnTo>
                      <a:pt x="12771" y="57939"/>
                    </a:lnTo>
                    <a:lnTo>
                      <a:pt x="12993" y="57828"/>
                    </a:lnTo>
                    <a:lnTo>
                      <a:pt x="13271" y="57689"/>
                    </a:lnTo>
                    <a:lnTo>
                      <a:pt x="13548" y="57494"/>
                    </a:lnTo>
                    <a:lnTo>
                      <a:pt x="13854" y="57245"/>
                    </a:lnTo>
                    <a:lnTo>
                      <a:pt x="14159" y="56911"/>
                    </a:lnTo>
                    <a:lnTo>
                      <a:pt x="14464" y="56467"/>
                    </a:lnTo>
                    <a:lnTo>
                      <a:pt x="14770" y="55940"/>
                    </a:lnTo>
                    <a:lnTo>
                      <a:pt x="15075" y="55329"/>
                    </a:lnTo>
                    <a:lnTo>
                      <a:pt x="15353" y="54580"/>
                    </a:lnTo>
                    <a:lnTo>
                      <a:pt x="15630" y="53691"/>
                    </a:lnTo>
                    <a:lnTo>
                      <a:pt x="15880" y="52692"/>
                    </a:lnTo>
                    <a:lnTo>
                      <a:pt x="16269" y="51026"/>
                    </a:lnTo>
                    <a:lnTo>
                      <a:pt x="16685" y="49388"/>
                    </a:lnTo>
                    <a:lnTo>
                      <a:pt x="16824" y="48777"/>
                    </a:lnTo>
                    <a:lnTo>
                      <a:pt x="16935" y="48083"/>
                    </a:lnTo>
                    <a:lnTo>
                      <a:pt x="17018" y="47389"/>
                    </a:lnTo>
                    <a:lnTo>
                      <a:pt x="17046" y="47028"/>
                    </a:lnTo>
                    <a:lnTo>
                      <a:pt x="17046" y="46668"/>
                    </a:lnTo>
                    <a:lnTo>
                      <a:pt x="17018" y="46307"/>
                    </a:lnTo>
                    <a:lnTo>
                      <a:pt x="16991" y="45973"/>
                    </a:lnTo>
                    <a:lnTo>
                      <a:pt x="16907" y="45640"/>
                    </a:lnTo>
                    <a:lnTo>
                      <a:pt x="16824" y="45307"/>
                    </a:lnTo>
                    <a:lnTo>
                      <a:pt x="16713" y="45030"/>
                    </a:lnTo>
                    <a:lnTo>
                      <a:pt x="16546" y="44724"/>
                    </a:lnTo>
                    <a:lnTo>
                      <a:pt x="16352" y="44474"/>
                    </a:lnTo>
                    <a:lnTo>
                      <a:pt x="16130" y="44252"/>
                    </a:lnTo>
                    <a:lnTo>
                      <a:pt x="18157" y="46057"/>
                    </a:lnTo>
                    <a:lnTo>
                      <a:pt x="18351" y="44419"/>
                    </a:lnTo>
                    <a:lnTo>
                      <a:pt x="18518" y="42559"/>
                    </a:lnTo>
                    <a:lnTo>
                      <a:pt x="18740" y="40116"/>
                    </a:lnTo>
                    <a:lnTo>
                      <a:pt x="18934" y="37229"/>
                    </a:lnTo>
                    <a:lnTo>
                      <a:pt x="19128" y="34008"/>
                    </a:lnTo>
                    <a:lnTo>
                      <a:pt x="19212" y="32287"/>
                    </a:lnTo>
                    <a:lnTo>
                      <a:pt x="19267" y="30538"/>
                    </a:lnTo>
                    <a:lnTo>
                      <a:pt x="19295" y="28761"/>
                    </a:lnTo>
                    <a:lnTo>
                      <a:pt x="19323" y="26985"/>
                    </a:lnTo>
                    <a:lnTo>
                      <a:pt x="19323" y="25180"/>
                    </a:lnTo>
                    <a:lnTo>
                      <a:pt x="19267" y="23403"/>
                    </a:lnTo>
                    <a:lnTo>
                      <a:pt x="19212" y="21627"/>
                    </a:lnTo>
                    <a:lnTo>
                      <a:pt x="19100" y="19933"/>
                    </a:lnTo>
                    <a:lnTo>
                      <a:pt x="18962" y="18268"/>
                    </a:lnTo>
                    <a:lnTo>
                      <a:pt x="18767" y="16657"/>
                    </a:lnTo>
                    <a:lnTo>
                      <a:pt x="18545" y="15158"/>
                    </a:lnTo>
                    <a:lnTo>
                      <a:pt x="18406" y="14436"/>
                    </a:lnTo>
                    <a:lnTo>
                      <a:pt x="18268" y="13742"/>
                    </a:lnTo>
                    <a:lnTo>
                      <a:pt x="18101" y="13048"/>
                    </a:lnTo>
                    <a:lnTo>
                      <a:pt x="17935" y="12410"/>
                    </a:lnTo>
                    <a:lnTo>
                      <a:pt x="17740" y="11799"/>
                    </a:lnTo>
                    <a:lnTo>
                      <a:pt x="17546" y="11244"/>
                    </a:lnTo>
                    <a:lnTo>
                      <a:pt x="17324" y="10689"/>
                    </a:lnTo>
                    <a:lnTo>
                      <a:pt x="17102" y="10189"/>
                    </a:lnTo>
                    <a:lnTo>
                      <a:pt x="16852" y="9717"/>
                    </a:lnTo>
                    <a:lnTo>
                      <a:pt x="16602" y="9273"/>
                    </a:lnTo>
                    <a:lnTo>
                      <a:pt x="16324" y="8884"/>
                    </a:lnTo>
                    <a:lnTo>
                      <a:pt x="16047" y="8551"/>
                    </a:lnTo>
                    <a:lnTo>
                      <a:pt x="15714" y="8246"/>
                    </a:lnTo>
                    <a:lnTo>
                      <a:pt x="15408" y="7996"/>
                    </a:lnTo>
                    <a:lnTo>
                      <a:pt x="15047" y="7774"/>
                    </a:lnTo>
                    <a:lnTo>
                      <a:pt x="14686" y="7607"/>
                    </a:lnTo>
                    <a:lnTo>
                      <a:pt x="14298" y="7524"/>
                    </a:lnTo>
                    <a:lnTo>
                      <a:pt x="13909" y="7468"/>
                    </a:lnTo>
                    <a:lnTo>
                      <a:pt x="13909" y="7468"/>
                    </a:lnTo>
                    <a:lnTo>
                      <a:pt x="14270" y="7496"/>
                    </a:lnTo>
                    <a:lnTo>
                      <a:pt x="14631" y="7552"/>
                    </a:lnTo>
                    <a:lnTo>
                      <a:pt x="15103" y="7635"/>
                    </a:lnTo>
                    <a:lnTo>
                      <a:pt x="15575" y="7801"/>
                    </a:lnTo>
                    <a:lnTo>
                      <a:pt x="15825" y="7885"/>
                    </a:lnTo>
                    <a:lnTo>
                      <a:pt x="16074" y="7996"/>
                    </a:lnTo>
                    <a:lnTo>
                      <a:pt x="16297" y="8135"/>
                    </a:lnTo>
                    <a:lnTo>
                      <a:pt x="16491" y="8301"/>
                    </a:lnTo>
                    <a:lnTo>
                      <a:pt x="16657" y="8468"/>
                    </a:lnTo>
                    <a:lnTo>
                      <a:pt x="16824" y="8662"/>
                    </a:lnTo>
                    <a:lnTo>
                      <a:pt x="16657" y="8301"/>
                    </a:lnTo>
                    <a:lnTo>
                      <a:pt x="16186" y="7357"/>
                    </a:lnTo>
                    <a:lnTo>
                      <a:pt x="15852" y="6719"/>
                    </a:lnTo>
                    <a:lnTo>
                      <a:pt x="15464" y="5997"/>
                    </a:lnTo>
                    <a:lnTo>
                      <a:pt x="14992" y="5247"/>
                    </a:lnTo>
                    <a:lnTo>
                      <a:pt x="14492" y="4442"/>
                    </a:lnTo>
                    <a:lnTo>
                      <a:pt x="13937" y="3637"/>
                    </a:lnTo>
                    <a:lnTo>
                      <a:pt x="13326" y="2860"/>
                    </a:lnTo>
                    <a:lnTo>
                      <a:pt x="12993" y="2499"/>
                    </a:lnTo>
                    <a:lnTo>
                      <a:pt x="12660" y="2138"/>
                    </a:lnTo>
                    <a:lnTo>
                      <a:pt x="12327" y="1805"/>
                    </a:lnTo>
                    <a:lnTo>
                      <a:pt x="11966" y="1472"/>
                    </a:lnTo>
                    <a:lnTo>
                      <a:pt x="11605" y="1194"/>
                    </a:lnTo>
                    <a:lnTo>
                      <a:pt x="11216" y="917"/>
                    </a:lnTo>
                    <a:lnTo>
                      <a:pt x="10855" y="667"/>
                    </a:lnTo>
                    <a:lnTo>
                      <a:pt x="10467" y="445"/>
                    </a:lnTo>
                    <a:lnTo>
                      <a:pt x="10078" y="278"/>
                    </a:lnTo>
                    <a:lnTo>
                      <a:pt x="9662" y="139"/>
                    </a:lnTo>
                    <a:lnTo>
                      <a:pt x="9273" y="56"/>
                    </a:lnTo>
                    <a:lnTo>
                      <a:pt x="88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0" name="Google Shape;3380;p45"/>
              <p:cNvSpPr/>
              <p:nvPr/>
            </p:nvSpPr>
            <p:spPr>
              <a:xfrm>
                <a:off x="-2070617" y="2400695"/>
                <a:ext cx="255051" cy="526378"/>
              </a:xfrm>
              <a:custGeom>
                <a:rect b="b" l="l" r="r" t="t"/>
                <a:pathLst>
                  <a:path extrusionOk="0" h="35869" w="17380">
                    <a:moveTo>
                      <a:pt x="9162" y="1"/>
                    </a:moveTo>
                    <a:lnTo>
                      <a:pt x="8523" y="417"/>
                    </a:lnTo>
                    <a:lnTo>
                      <a:pt x="7885" y="889"/>
                    </a:lnTo>
                    <a:lnTo>
                      <a:pt x="7246" y="1389"/>
                    </a:lnTo>
                    <a:lnTo>
                      <a:pt x="6608" y="1944"/>
                    </a:lnTo>
                    <a:lnTo>
                      <a:pt x="5969" y="2499"/>
                    </a:lnTo>
                    <a:lnTo>
                      <a:pt x="5331" y="3110"/>
                    </a:lnTo>
                    <a:lnTo>
                      <a:pt x="4720" y="3721"/>
                    </a:lnTo>
                    <a:lnTo>
                      <a:pt x="4109" y="4331"/>
                    </a:lnTo>
                    <a:lnTo>
                      <a:pt x="3498" y="4970"/>
                    </a:lnTo>
                    <a:lnTo>
                      <a:pt x="2915" y="5608"/>
                    </a:lnTo>
                    <a:lnTo>
                      <a:pt x="2360" y="6275"/>
                    </a:lnTo>
                    <a:lnTo>
                      <a:pt x="1833" y="6913"/>
                    </a:lnTo>
                    <a:lnTo>
                      <a:pt x="1333" y="7552"/>
                    </a:lnTo>
                    <a:lnTo>
                      <a:pt x="889" y="8190"/>
                    </a:lnTo>
                    <a:lnTo>
                      <a:pt x="445" y="8801"/>
                    </a:lnTo>
                    <a:lnTo>
                      <a:pt x="84" y="9412"/>
                    </a:lnTo>
                    <a:lnTo>
                      <a:pt x="0" y="9551"/>
                    </a:lnTo>
                    <a:lnTo>
                      <a:pt x="306" y="13409"/>
                    </a:lnTo>
                    <a:lnTo>
                      <a:pt x="445" y="15825"/>
                    </a:lnTo>
                    <a:lnTo>
                      <a:pt x="500" y="17074"/>
                    </a:lnTo>
                    <a:lnTo>
                      <a:pt x="472" y="17574"/>
                    </a:lnTo>
                    <a:lnTo>
                      <a:pt x="750" y="17102"/>
                    </a:lnTo>
                    <a:lnTo>
                      <a:pt x="1222" y="16241"/>
                    </a:lnTo>
                    <a:lnTo>
                      <a:pt x="1888" y="15131"/>
                    </a:lnTo>
                    <a:lnTo>
                      <a:pt x="2638" y="13909"/>
                    </a:lnTo>
                    <a:lnTo>
                      <a:pt x="3054" y="13298"/>
                    </a:lnTo>
                    <a:lnTo>
                      <a:pt x="3498" y="12715"/>
                    </a:lnTo>
                    <a:lnTo>
                      <a:pt x="3915" y="12160"/>
                    </a:lnTo>
                    <a:lnTo>
                      <a:pt x="4359" y="11633"/>
                    </a:lnTo>
                    <a:lnTo>
                      <a:pt x="4775" y="11188"/>
                    </a:lnTo>
                    <a:lnTo>
                      <a:pt x="5192" y="10828"/>
                    </a:lnTo>
                    <a:lnTo>
                      <a:pt x="5386" y="10661"/>
                    </a:lnTo>
                    <a:lnTo>
                      <a:pt x="5581" y="10550"/>
                    </a:lnTo>
                    <a:lnTo>
                      <a:pt x="5775" y="10467"/>
                    </a:lnTo>
                    <a:lnTo>
                      <a:pt x="5969" y="10383"/>
                    </a:lnTo>
                    <a:lnTo>
                      <a:pt x="5969" y="10383"/>
                    </a:lnTo>
                    <a:lnTo>
                      <a:pt x="5719" y="10689"/>
                    </a:lnTo>
                    <a:lnTo>
                      <a:pt x="5081" y="11522"/>
                    </a:lnTo>
                    <a:lnTo>
                      <a:pt x="4664" y="12105"/>
                    </a:lnTo>
                    <a:lnTo>
                      <a:pt x="4220" y="12771"/>
                    </a:lnTo>
                    <a:lnTo>
                      <a:pt x="3748" y="13493"/>
                    </a:lnTo>
                    <a:lnTo>
                      <a:pt x="3304" y="14270"/>
                    </a:lnTo>
                    <a:lnTo>
                      <a:pt x="2860" y="15075"/>
                    </a:lnTo>
                    <a:lnTo>
                      <a:pt x="2471" y="15908"/>
                    </a:lnTo>
                    <a:lnTo>
                      <a:pt x="2305" y="16324"/>
                    </a:lnTo>
                    <a:lnTo>
                      <a:pt x="2166" y="16741"/>
                    </a:lnTo>
                    <a:lnTo>
                      <a:pt x="2027" y="17157"/>
                    </a:lnTo>
                    <a:lnTo>
                      <a:pt x="1916" y="17546"/>
                    </a:lnTo>
                    <a:lnTo>
                      <a:pt x="1833" y="17962"/>
                    </a:lnTo>
                    <a:lnTo>
                      <a:pt x="1777" y="18351"/>
                    </a:lnTo>
                    <a:lnTo>
                      <a:pt x="1777" y="18740"/>
                    </a:lnTo>
                    <a:lnTo>
                      <a:pt x="1777" y="19100"/>
                    </a:lnTo>
                    <a:lnTo>
                      <a:pt x="1833" y="19461"/>
                    </a:lnTo>
                    <a:lnTo>
                      <a:pt x="1916" y="19795"/>
                    </a:lnTo>
                    <a:lnTo>
                      <a:pt x="2055" y="20100"/>
                    </a:lnTo>
                    <a:lnTo>
                      <a:pt x="2221" y="20405"/>
                    </a:lnTo>
                    <a:lnTo>
                      <a:pt x="3165" y="18462"/>
                    </a:lnTo>
                    <a:lnTo>
                      <a:pt x="3193" y="19184"/>
                    </a:lnTo>
                    <a:lnTo>
                      <a:pt x="3249" y="20017"/>
                    </a:lnTo>
                    <a:lnTo>
                      <a:pt x="3304" y="21127"/>
                    </a:lnTo>
                    <a:lnTo>
                      <a:pt x="3443" y="22404"/>
                    </a:lnTo>
                    <a:lnTo>
                      <a:pt x="3609" y="23848"/>
                    </a:lnTo>
                    <a:lnTo>
                      <a:pt x="3859" y="25375"/>
                    </a:lnTo>
                    <a:lnTo>
                      <a:pt x="3998" y="26180"/>
                    </a:lnTo>
                    <a:lnTo>
                      <a:pt x="4165" y="26985"/>
                    </a:lnTo>
                    <a:lnTo>
                      <a:pt x="4359" y="27790"/>
                    </a:lnTo>
                    <a:lnTo>
                      <a:pt x="4553" y="28567"/>
                    </a:lnTo>
                    <a:lnTo>
                      <a:pt x="4803" y="29372"/>
                    </a:lnTo>
                    <a:lnTo>
                      <a:pt x="5053" y="30150"/>
                    </a:lnTo>
                    <a:lnTo>
                      <a:pt x="5331" y="30899"/>
                    </a:lnTo>
                    <a:lnTo>
                      <a:pt x="5636" y="31593"/>
                    </a:lnTo>
                    <a:lnTo>
                      <a:pt x="5969" y="32287"/>
                    </a:lnTo>
                    <a:lnTo>
                      <a:pt x="6358" y="32926"/>
                    </a:lnTo>
                    <a:lnTo>
                      <a:pt x="6747" y="33536"/>
                    </a:lnTo>
                    <a:lnTo>
                      <a:pt x="7163" y="34064"/>
                    </a:lnTo>
                    <a:lnTo>
                      <a:pt x="7413" y="34314"/>
                    </a:lnTo>
                    <a:lnTo>
                      <a:pt x="7635" y="34536"/>
                    </a:lnTo>
                    <a:lnTo>
                      <a:pt x="7885" y="34758"/>
                    </a:lnTo>
                    <a:lnTo>
                      <a:pt x="8135" y="34952"/>
                    </a:lnTo>
                    <a:lnTo>
                      <a:pt x="8412" y="35147"/>
                    </a:lnTo>
                    <a:lnTo>
                      <a:pt x="8662" y="35313"/>
                    </a:lnTo>
                    <a:lnTo>
                      <a:pt x="8967" y="35452"/>
                    </a:lnTo>
                    <a:lnTo>
                      <a:pt x="9245" y="35563"/>
                    </a:lnTo>
                    <a:lnTo>
                      <a:pt x="9550" y="35674"/>
                    </a:lnTo>
                    <a:lnTo>
                      <a:pt x="9856" y="35757"/>
                    </a:lnTo>
                    <a:lnTo>
                      <a:pt x="10189" y="35813"/>
                    </a:lnTo>
                    <a:lnTo>
                      <a:pt x="10494" y="35841"/>
                    </a:lnTo>
                    <a:lnTo>
                      <a:pt x="10605" y="35868"/>
                    </a:lnTo>
                    <a:lnTo>
                      <a:pt x="10744" y="35841"/>
                    </a:lnTo>
                    <a:lnTo>
                      <a:pt x="10911" y="35841"/>
                    </a:lnTo>
                    <a:lnTo>
                      <a:pt x="11133" y="35785"/>
                    </a:lnTo>
                    <a:lnTo>
                      <a:pt x="11355" y="35702"/>
                    </a:lnTo>
                    <a:lnTo>
                      <a:pt x="11633" y="35563"/>
                    </a:lnTo>
                    <a:lnTo>
                      <a:pt x="11910" y="35341"/>
                    </a:lnTo>
                    <a:lnTo>
                      <a:pt x="12216" y="35091"/>
                    </a:lnTo>
                    <a:lnTo>
                      <a:pt x="12521" y="34758"/>
                    </a:lnTo>
                    <a:lnTo>
                      <a:pt x="12826" y="34314"/>
                    </a:lnTo>
                    <a:lnTo>
                      <a:pt x="13132" y="33786"/>
                    </a:lnTo>
                    <a:lnTo>
                      <a:pt x="13437" y="33176"/>
                    </a:lnTo>
                    <a:lnTo>
                      <a:pt x="13715" y="32426"/>
                    </a:lnTo>
                    <a:lnTo>
                      <a:pt x="13992" y="31538"/>
                    </a:lnTo>
                    <a:lnTo>
                      <a:pt x="14242" y="30538"/>
                    </a:lnTo>
                    <a:lnTo>
                      <a:pt x="14631" y="28873"/>
                    </a:lnTo>
                    <a:lnTo>
                      <a:pt x="15047" y="27235"/>
                    </a:lnTo>
                    <a:lnTo>
                      <a:pt x="15186" y="26624"/>
                    </a:lnTo>
                    <a:lnTo>
                      <a:pt x="15297" y="25930"/>
                    </a:lnTo>
                    <a:lnTo>
                      <a:pt x="15380" y="25236"/>
                    </a:lnTo>
                    <a:lnTo>
                      <a:pt x="15408" y="24875"/>
                    </a:lnTo>
                    <a:lnTo>
                      <a:pt x="15408" y="24514"/>
                    </a:lnTo>
                    <a:lnTo>
                      <a:pt x="15380" y="24181"/>
                    </a:lnTo>
                    <a:lnTo>
                      <a:pt x="15353" y="23820"/>
                    </a:lnTo>
                    <a:lnTo>
                      <a:pt x="15269" y="23487"/>
                    </a:lnTo>
                    <a:lnTo>
                      <a:pt x="15186" y="23181"/>
                    </a:lnTo>
                    <a:lnTo>
                      <a:pt x="15075" y="22876"/>
                    </a:lnTo>
                    <a:lnTo>
                      <a:pt x="14908" y="22598"/>
                    </a:lnTo>
                    <a:lnTo>
                      <a:pt x="14714" y="22321"/>
                    </a:lnTo>
                    <a:lnTo>
                      <a:pt x="14492" y="22099"/>
                    </a:lnTo>
                    <a:lnTo>
                      <a:pt x="16519" y="23903"/>
                    </a:lnTo>
                    <a:lnTo>
                      <a:pt x="16602" y="23154"/>
                    </a:lnTo>
                    <a:lnTo>
                      <a:pt x="16824" y="21099"/>
                    </a:lnTo>
                    <a:lnTo>
                      <a:pt x="17102" y="17962"/>
                    </a:lnTo>
                    <a:lnTo>
                      <a:pt x="17240" y="16074"/>
                    </a:lnTo>
                    <a:lnTo>
                      <a:pt x="17379" y="14020"/>
                    </a:lnTo>
                    <a:lnTo>
                      <a:pt x="16768" y="12826"/>
                    </a:lnTo>
                    <a:lnTo>
                      <a:pt x="16158" y="11605"/>
                    </a:lnTo>
                    <a:lnTo>
                      <a:pt x="15825" y="11022"/>
                    </a:lnTo>
                    <a:lnTo>
                      <a:pt x="15491" y="10411"/>
                    </a:lnTo>
                    <a:lnTo>
                      <a:pt x="15131" y="9828"/>
                    </a:lnTo>
                    <a:lnTo>
                      <a:pt x="14742" y="9245"/>
                    </a:lnTo>
                    <a:lnTo>
                      <a:pt x="14353" y="8690"/>
                    </a:lnTo>
                    <a:lnTo>
                      <a:pt x="13965" y="8107"/>
                    </a:lnTo>
                    <a:lnTo>
                      <a:pt x="13298" y="6941"/>
                    </a:lnTo>
                    <a:lnTo>
                      <a:pt x="12632" y="5775"/>
                    </a:lnTo>
                    <a:lnTo>
                      <a:pt x="11993" y="4581"/>
                    </a:lnTo>
                    <a:lnTo>
                      <a:pt x="11355" y="3415"/>
                    </a:lnTo>
                    <a:lnTo>
                      <a:pt x="10689" y="2249"/>
                    </a:lnTo>
                    <a:lnTo>
                      <a:pt x="10328" y="1666"/>
                    </a:lnTo>
                    <a:lnTo>
                      <a:pt x="9967" y="1111"/>
                    </a:lnTo>
                    <a:lnTo>
                      <a:pt x="9578" y="556"/>
                    </a:lnTo>
                    <a:lnTo>
                      <a:pt x="91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1" name="Google Shape;3381;p45"/>
              <p:cNvSpPr/>
              <p:nvPr/>
            </p:nvSpPr>
            <p:spPr>
              <a:xfrm>
                <a:off x="-1995249" y="2029164"/>
                <a:ext cx="53388" cy="53373"/>
              </a:xfrm>
              <a:custGeom>
                <a:rect b="b" l="l" r="r" t="t"/>
                <a:pathLst>
                  <a:path extrusionOk="0" h="3637" w="3638">
                    <a:moveTo>
                      <a:pt x="1638" y="0"/>
                    </a:moveTo>
                    <a:lnTo>
                      <a:pt x="1444" y="28"/>
                    </a:lnTo>
                    <a:lnTo>
                      <a:pt x="1277" y="83"/>
                    </a:lnTo>
                    <a:lnTo>
                      <a:pt x="1111" y="139"/>
                    </a:lnTo>
                    <a:lnTo>
                      <a:pt x="944" y="222"/>
                    </a:lnTo>
                    <a:lnTo>
                      <a:pt x="805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6"/>
                    </a:lnTo>
                    <a:lnTo>
                      <a:pt x="306" y="805"/>
                    </a:lnTo>
                    <a:lnTo>
                      <a:pt x="222" y="944"/>
                    </a:lnTo>
                    <a:lnTo>
                      <a:pt x="139" y="1111"/>
                    </a:lnTo>
                    <a:lnTo>
                      <a:pt x="84" y="1277"/>
                    </a:lnTo>
                    <a:lnTo>
                      <a:pt x="28" y="1472"/>
                    </a:lnTo>
                    <a:lnTo>
                      <a:pt x="0" y="1638"/>
                    </a:lnTo>
                    <a:lnTo>
                      <a:pt x="0" y="1832"/>
                    </a:lnTo>
                    <a:lnTo>
                      <a:pt x="0" y="1999"/>
                    </a:lnTo>
                    <a:lnTo>
                      <a:pt x="28" y="2193"/>
                    </a:lnTo>
                    <a:lnTo>
                      <a:pt x="84" y="2360"/>
                    </a:lnTo>
                    <a:lnTo>
                      <a:pt x="139" y="2526"/>
                    </a:lnTo>
                    <a:lnTo>
                      <a:pt x="222" y="2693"/>
                    </a:lnTo>
                    <a:lnTo>
                      <a:pt x="306" y="2832"/>
                    </a:lnTo>
                    <a:lnTo>
                      <a:pt x="417" y="2998"/>
                    </a:lnTo>
                    <a:lnTo>
                      <a:pt x="528" y="3109"/>
                    </a:lnTo>
                    <a:lnTo>
                      <a:pt x="667" y="3220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8"/>
                    </a:lnTo>
                    <a:lnTo>
                      <a:pt x="1277" y="3554"/>
                    </a:lnTo>
                    <a:lnTo>
                      <a:pt x="1444" y="3609"/>
                    </a:lnTo>
                    <a:lnTo>
                      <a:pt x="1638" y="3637"/>
                    </a:lnTo>
                    <a:lnTo>
                      <a:pt x="1999" y="3637"/>
                    </a:lnTo>
                    <a:lnTo>
                      <a:pt x="2194" y="3609"/>
                    </a:lnTo>
                    <a:lnTo>
                      <a:pt x="2360" y="3554"/>
                    </a:lnTo>
                    <a:lnTo>
                      <a:pt x="2527" y="3498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20"/>
                    </a:lnTo>
                    <a:lnTo>
                      <a:pt x="3110" y="3109"/>
                    </a:lnTo>
                    <a:lnTo>
                      <a:pt x="3221" y="2998"/>
                    </a:lnTo>
                    <a:lnTo>
                      <a:pt x="3332" y="2832"/>
                    </a:lnTo>
                    <a:lnTo>
                      <a:pt x="3415" y="2693"/>
                    </a:lnTo>
                    <a:lnTo>
                      <a:pt x="3498" y="2526"/>
                    </a:lnTo>
                    <a:lnTo>
                      <a:pt x="3554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37" y="1832"/>
                    </a:lnTo>
                    <a:lnTo>
                      <a:pt x="3637" y="1638"/>
                    </a:lnTo>
                    <a:lnTo>
                      <a:pt x="3609" y="1472"/>
                    </a:lnTo>
                    <a:lnTo>
                      <a:pt x="3554" y="1277"/>
                    </a:lnTo>
                    <a:lnTo>
                      <a:pt x="3498" y="1111"/>
                    </a:lnTo>
                    <a:lnTo>
                      <a:pt x="3415" y="944"/>
                    </a:lnTo>
                    <a:lnTo>
                      <a:pt x="3332" y="805"/>
                    </a:lnTo>
                    <a:lnTo>
                      <a:pt x="3221" y="666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2"/>
                    </a:lnTo>
                    <a:lnTo>
                      <a:pt x="2527" y="139"/>
                    </a:lnTo>
                    <a:lnTo>
                      <a:pt x="2360" y="83"/>
                    </a:lnTo>
                    <a:lnTo>
                      <a:pt x="2194" y="28"/>
                    </a:lnTo>
                    <a:lnTo>
                      <a:pt x="19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2" name="Google Shape;3382;p45"/>
              <p:cNvSpPr/>
              <p:nvPr/>
            </p:nvSpPr>
            <p:spPr>
              <a:xfrm>
                <a:off x="-2486568" y="2150963"/>
                <a:ext cx="53799" cy="53388"/>
              </a:xfrm>
              <a:custGeom>
                <a:rect b="b" l="l" r="r" t="t"/>
                <a:pathLst>
                  <a:path extrusionOk="0" h="3638" w="3666">
                    <a:moveTo>
                      <a:pt x="1639" y="1"/>
                    </a:moveTo>
                    <a:lnTo>
                      <a:pt x="1472" y="29"/>
                    </a:lnTo>
                    <a:lnTo>
                      <a:pt x="1278" y="84"/>
                    </a:lnTo>
                    <a:lnTo>
                      <a:pt x="1111" y="140"/>
                    </a:lnTo>
                    <a:lnTo>
                      <a:pt x="973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5"/>
                    </a:lnTo>
                    <a:lnTo>
                      <a:pt x="140" y="1111"/>
                    </a:lnTo>
                    <a:lnTo>
                      <a:pt x="84" y="1278"/>
                    </a:lnTo>
                    <a:lnTo>
                      <a:pt x="56" y="1472"/>
                    </a:lnTo>
                    <a:lnTo>
                      <a:pt x="29" y="1639"/>
                    </a:lnTo>
                    <a:lnTo>
                      <a:pt x="1" y="1833"/>
                    </a:lnTo>
                    <a:lnTo>
                      <a:pt x="29" y="2000"/>
                    </a:lnTo>
                    <a:lnTo>
                      <a:pt x="56" y="2194"/>
                    </a:lnTo>
                    <a:lnTo>
                      <a:pt x="84" y="2361"/>
                    </a:lnTo>
                    <a:lnTo>
                      <a:pt x="140" y="2527"/>
                    </a:lnTo>
                    <a:lnTo>
                      <a:pt x="223" y="2694"/>
                    </a:lnTo>
                    <a:lnTo>
                      <a:pt x="306" y="2832"/>
                    </a:lnTo>
                    <a:lnTo>
                      <a:pt x="417" y="2999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73" y="3415"/>
                    </a:lnTo>
                    <a:lnTo>
                      <a:pt x="1111" y="3499"/>
                    </a:lnTo>
                    <a:lnTo>
                      <a:pt x="1278" y="3554"/>
                    </a:lnTo>
                    <a:lnTo>
                      <a:pt x="1472" y="3610"/>
                    </a:lnTo>
                    <a:lnTo>
                      <a:pt x="1639" y="3638"/>
                    </a:lnTo>
                    <a:lnTo>
                      <a:pt x="2027" y="3638"/>
                    </a:lnTo>
                    <a:lnTo>
                      <a:pt x="2194" y="3610"/>
                    </a:lnTo>
                    <a:lnTo>
                      <a:pt x="2361" y="3554"/>
                    </a:lnTo>
                    <a:lnTo>
                      <a:pt x="2527" y="3499"/>
                    </a:lnTo>
                    <a:lnTo>
                      <a:pt x="2694" y="3415"/>
                    </a:lnTo>
                    <a:lnTo>
                      <a:pt x="2860" y="3332"/>
                    </a:lnTo>
                    <a:lnTo>
                      <a:pt x="2999" y="3221"/>
                    </a:lnTo>
                    <a:lnTo>
                      <a:pt x="3110" y="3110"/>
                    </a:lnTo>
                    <a:lnTo>
                      <a:pt x="3249" y="2999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9" y="2527"/>
                    </a:lnTo>
                    <a:lnTo>
                      <a:pt x="3582" y="2361"/>
                    </a:lnTo>
                    <a:lnTo>
                      <a:pt x="3610" y="2194"/>
                    </a:lnTo>
                    <a:lnTo>
                      <a:pt x="3638" y="2000"/>
                    </a:lnTo>
                    <a:lnTo>
                      <a:pt x="3665" y="1833"/>
                    </a:lnTo>
                    <a:lnTo>
                      <a:pt x="3638" y="1639"/>
                    </a:lnTo>
                    <a:lnTo>
                      <a:pt x="3610" y="1472"/>
                    </a:lnTo>
                    <a:lnTo>
                      <a:pt x="3582" y="1278"/>
                    </a:lnTo>
                    <a:lnTo>
                      <a:pt x="3499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9" y="667"/>
                    </a:lnTo>
                    <a:lnTo>
                      <a:pt x="3110" y="528"/>
                    </a:lnTo>
                    <a:lnTo>
                      <a:pt x="2999" y="417"/>
                    </a:lnTo>
                    <a:lnTo>
                      <a:pt x="2860" y="306"/>
                    </a:lnTo>
                    <a:lnTo>
                      <a:pt x="2694" y="223"/>
                    </a:lnTo>
                    <a:lnTo>
                      <a:pt x="2527" y="140"/>
                    </a:lnTo>
                    <a:lnTo>
                      <a:pt x="2361" y="84"/>
                    </a:lnTo>
                    <a:lnTo>
                      <a:pt x="2194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3" name="Google Shape;3383;p45"/>
              <p:cNvSpPr/>
              <p:nvPr/>
            </p:nvSpPr>
            <p:spPr>
              <a:xfrm>
                <a:off x="-3020239" y="1940353"/>
                <a:ext cx="53784" cy="53373"/>
              </a:xfrm>
              <a:custGeom>
                <a:rect b="b" l="l" r="r" t="t"/>
                <a:pathLst>
                  <a:path extrusionOk="0" h="3637" w="3665">
                    <a:moveTo>
                      <a:pt x="1638" y="0"/>
                    </a:moveTo>
                    <a:lnTo>
                      <a:pt x="1472" y="28"/>
                    </a:lnTo>
                    <a:lnTo>
                      <a:pt x="1305" y="83"/>
                    </a:lnTo>
                    <a:lnTo>
                      <a:pt x="1138" y="139"/>
                    </a:lnTo>
                    <a:lnTo>
                      <a:pt x="972" y="222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55" y="528"/>
                    </a:lnTo>
                    <a:lnTo>
                      <a:pt x="417" y="666"/>
                    </a:lnTo>
                    <a:lnTo>
                      <a:pt x="333" y="805"/>
                    </a:lnTo>
                    <a:lnTo>
                      <a:pt x="222" y="944"/>
                    </a:lnTo>
                    <a:lnTo>
                      <a:pt x="167" y="1111"/>
                    </a:lnTo>
                    <a:lnTo>
                      <a:pt x="83" y="1277"/>
                    </a:lnTo>
                    <a:lnTo>
                      <a:pt x="56" y="1444"/>
                    </a:lnTo>
                    <a:lnTo>
                      <a:pt x="28" y="1638"/>
                    </a:lnTo>
                    <a:lnTo>
                      <a:pt x="0" y="1805"/>
                    </a:lnTo>
                    <a:lnTo>
                      <a:pt x="28" y="1999"/>
                    </a:lnTo>
                    <a:lnTo>
                      <a:pt x="56" y="2193"/>
                    </a:lnTo>
                    <a:lnTo>
                      <a:pt x="83" y="2360"/>
                    </a:lnTo>
                    <a:lnTo>
                      <a:pt x="167" y="2526"/>
                    </a:lnTo>
                    <a:lnTo>
                      <a:pt x="222" y="2693"/>
                    </a:lnTo>
                    <a:lnTo>
                      <a:pt x="333" y="2832"/>
                    </a:lnTo>
                    <a:lnTo>
                      <a:pt x="417" y="2971"/>
                    </a:lnTo>
                    <a:lnTo>
                      <a:pt x="555" y="3109"/>
                    </a:lnTo>
                    <a:lnTo>
                      <a:pt x="666" y="3220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38" y="3498"/>
                    </a:lnTo>
                    <a:lnTo>
                      <a:pt x="1305" y="3554"/>
                    </a:lnTo>
                    <a:lnTo>
                      <a:pt x="1472" y="3609"/>
                    </a:lnTo>
                    <a:lnTo>
                      <a:pt x="1638" y="3637"/>
                    </a:lnTo>
                    <a:lnTo>
                      <a:pt x="2027" y="3637"/>
                    </a:lnTo>
                    <a:lnTo>
                      <a:pt x="2193" y="3609"/>
                    </a:lnTo>
                    <a:lnTo>
                      <a:pt x="2388" y="3554"/>
                    </a:lnTo>
                    <a:lnTo>
                      <a:pt x="2554" y="3498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0"/>
                    </a:lnTo>
                    <a:lnTo>
                      <a:pt x="3137" y="3109"/>
                    </a:lnTo>
                    <a:lnTo>
                      <a:pt x="3248" y="2971"/>
                    </a:lnTo>
                    <a:lnTo>
                      <a:pt x="3359" y="2832"/>
                    </a:lnTo>
                    <a:lnTo>
                      <a:pt x="3443" y="2693"/>
                    </a:lnTo>
                    <a:lnTo>
                      <a:pt x="3526" y="2526"/>
                    </a:lnTo>
                    <a:lnTo>
                      <a:pt x="3581" y="2360"/>
                    </a:lnTo>
                    <a:lnTo>
                      <a:pt x="3609" y="2193"/>
                    </a:lnTo>
                    <a:lnTo>
                      <a:pt x="3637" y="1999"/>
                    </a:lnTo>
                    <a:lnTo>
                      <a:pt x="3665" y="1805"/>
                    </a:lnTo>
                    <a:lnTo>
                      <a:pt x="3637" y="1638"/>
                    </a:lnTo>
                    <a:lnTo>
                      <a:pt x="3609" y="1444"/>
                    </a:lnTo>
                    <a:lnTo>
                      <a:pt x="3581" y="1277"/>
                    </a:lnTo>
                    <a:lnTo>
                      <a:pt x="3526" y="1111"/>
                    </a:lnTo>
                    <a:lnTo>
                      <a:pt x="3443" y="944"/>
                    </a:lnTo>
                    <a:lnTo>
                      <a:pt x="3359" y="805"/>
                    </a:lnTo>
                    <a:lnTo>
                      <a:pt x="3248" y="666"/>
                    </a:lnTo>
                    <a:lnTo>
                      <a:pt x="3137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2"/>
                    </a:lnTo>
                    <a:lnTo>
                      <a:pt x="2554" y="139"/>
                    </a:lnTo>
                    <a:lnTo>
                      <a:pt x="2388" y="83"/>
                    </a:lnTo>
                    <a:lnTo>
                      <a:pt x="2193" y="28"/>
                    </a:lnTo>
                    <a:lnTo>
                      <a:pt x="202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4" name="Google Shape;3384;p45"/>
              <p:cNvSpPr/>
              <p:nvPr/>
            </p:nvSpPr>
            <p:spPr>
              <a:xfrm>
                <a:off x="-1999739" y="1960311"/>
                <a:ext cx="53388" cy="53388"/>
              </a:xfrm>
              <a:custGeom>
                <a:rect b="b" l="l" r="r" t="t"/>
                <a:pathLst>
                  <a:path extrusionOk="0" h="3638" w="3638">
                    <a:moveTo>
                      <a:pt x="1639" y="0"/>
                    </a:moveTo>
                    <a:lnTo>
                      <a:pt x="1445" y="28"/>
                    </a:lnTo>
                    <a:lnTo>
                      <a:pt x="1278" y="84"/>
                    </a:lnTo>
                    <a:lnTo>
                      <a:pt x="1111" y="139"/>
                    </a:lnTo>
                    <a:lnTo>
                      <a:pt x="945" y="223"/>
                    </a:lnTo>
                    <a:lnTo>
                      <a:pt x="806" y="306"/>
                    </a:lnTo>
                    <a:lnTo>
                      <a:pt x="667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3" y="944"/>
                    </a:lnTo>
                    <a:lnTo>
                      <a:pt x="140" y="1111"/>
                    </a:lnTo>
                    <a:lnTo>
                      <a:pt x="84" y="1277"/>
                    </a:lnTo>
                    <a:lnTo>
                      <a:pt x="29" y="1444"/>
                    </a:lnTo>
                    <a:lnTo>
                      <a:pt x="1" y="1638"/>
                    </a:lnTo>
                    <a:lnTo>
                      <a:pt x="1" y="1833"/>
                    </a:lnTo>
                    <a:lnTo>
                      <a:pt x="1" y="1999"/>
                    </a:lnTo>
                    <a:lnTo>
                      <a:pt x="29" y="2194"/>
                    </a:lnTo>
                    <a:lnTo>
                      <a:pt x="84" y="2360"/>
                    </a:lnTo>
                    <a:lnTo>
                      <a:pt x="140" y="2527"/>
                    </a:lnTo>
                    <a:lnTo>
                      <a:pt x="223" y="2693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7" y="3221"/>
                    </a:lnTo>
                    <a:lnTo>
                      <a:pt x="806" y="3332"/>
                    </a:lnTo>
                    <a:lnTo>
                      <a:pt x="945" y="3415"/>
                    </a:lnTo>
                    <a:lnTo>
                      <a:pt x="1111" y="3498"/>
                    </a:lnTo>
                    <a:lnTo>
                      <a:pt x="1278" y="3554"/>
                    </a:lnTo>
                    <a:lnTo>
                      <a:pt x="1445" y="3609"/>
                    </a:lnTo>
                    <a:lnTo>
                      <a:pt x="1639" y="3637"/>
                    </a:lnTo>
                    <a:lnTo>
                      <a:pt x="2000" y="3637"/>
                    </a:lnTo>
                    <a:lnTo>
                      <a:pt x="2194" y="3609"/>
                    </a:lnTo>
                    <a:lnTo>
                      <a:pt x="2361" y="3554"/>
                    </a:lnTo>
                    <a:lnTo>
                      <a:pt x="2527" y="3498"/>
                    </a:lnTo>
                    <a:lnTo>
                      <a:pt x="2694" y="3415"/>
                    </a:lnTo>
                    <a:lnTo>
                      <a:pt x="2833" y="3332"/>
                    </a:lnTo>
                    <a:lnTo>
                      <a:pt x="2971" y="3221"/>
                    </a:lnTo>
                    <a:lnTo>
                      <a:pt x="3110" y="3110"/>
                    </a:lnTo>
                    <a:lnTo>
                      <a:pt x="3221" y="2971"/>
                    </a:lnTo>
                    <a:lnTo>
                      <a:pt x="3332" y="2832"/>
                    </a:lnTo>
                    <a:lnTo>
                      <a:pt x="3416" y="2693"/>
                    </a:lnTo>
                    <a:lnTo>
                      <a:pt x="3499" y="2527"/>
                    </a:lnTo>
                    <a:lnTo>
                      <a:pt x="3554" y="2360"/>
                    </a:lnTo>
                    <a:lnTo>
                      <a:pt x="3610" y="2194"/>
                    </a:lnTo>
                    <a:lnTo>
                      <a:pt x="3638" y="1999"/>
                    </a:lnTo>
                    <a:lnTo>
                      <a:pt x="3638" y="1833"/>
                    </a:lnTo>
                    <a:lnTo>
                      <a:pt x="3638" y="1638"/>
                    </a:lnTo>
                    <a:lnTo>
                      <a:pt x="3610" y="1444"/>
                    </a:lnTo>
                    <a:lnTo>
                      <a:pt x="3554" y="1277"/>
                    </a:lnTo>
                    <a:lnTo>
                      <a:pt x="3499" y="1111"/>
                    </a:lnTo>
                    <a:lnTo>
                      <a:pt x="3416" y="944"/>
                    </a:lnTo>
                    <a:lnTo>
                      <a:pt x="3332" y="806"/>
                    </a:lnTo>
                    <a:lnTo>
                      <a:pt x="3221" y="667"/>
                    </a:lnTo>
                    <a:lnTo>
                      <a:pt x="3110" y="528"/>
                    </a:lnTo>
                    <a:lnTo>
                      <a:pt x="2971" y="417"/>
                    </a:lnTo>
                    <a:lnTo>
                      <a:pt x="2833" y="306"/>
                    </a:lnTo>
                    <a:lnTo>
                      <a:pt x="2694" y="223"/>
                    </a:lnTo>
                    <a:lnTo>
                      <a:pt x="2527" y="139"/>
                    </a:lnTo>
                    <a:lnTo>
                      <a:pt x="2361" y="84"/>
                    </a:lnTo>
                    <a:lnTo>
                      <a:pt x="2194" y="28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5" name="Google Shape;3385;p45"/>
              <p:cNvSpPr/>
              <p:nvPr/>
            </p:nvSpPr>
            <p:spPr>
              <a:xfrm>
                <a:off x="-3128611" y="821255"/>
                <a:ext cx="1313471" cy="1313471"/>
              </a:xfrm>
              <a:custGeom>
                <a:rect b="b" l="l" r="r" t="t"/>
                <a:pathLst>
                  <a:path extrusionOk="0" h="89504" w="89504">
                    <a:moveTo>
                      <a:pt x="45807" y="3998"/>
                    </a:moveTo>
                    <a:lnTo>
                      <a:pt x="46862" y="4054"/>
                    </a:lnTo>
                    <a:lnTo>
                      <a:pt x="47889" y="4109"/>
                    </a:lnTo>
                    <a:lnTo>
                      <a:pt x="48917" y="4220"/>
                    </a:lnTo>
                    <a:lnTo>
                      <a:pt x="49944" y="4331"/>
                    </a:lnTo>
                    <a:lnTo>
                      <a:pt x="50943" y="4470"/>
                    </a:lnTo>
                    <a:lnTo>
                      <a:pt x="51970" y="4637"/>
                    </a:lnTo>
                    <a:lnTo>
                      <a:pt x="52970" y="4831"/>
                    </a:lnTo>
                    <a:lnTo>
                      <a:pt x="53941" y="5053"/>
                    </a:lnTo>
                    <a:lnTo>
                      <a:pt x="54941" y="5275"/>
                    </a:lnTo>
                    <a:lnTo>
                      <a:pt x="55912" y="5553"/>
                    </a:lnTo>
                    <a:lnTo>
                      <a:pt x="56856" y="5830"/>
                    </a:lnTo>
                    <a:lnTo>
                      <a:pt x="57828" y="6136"/>
                    </a:lnTo>
                    <a:lnTo>
                      <a:pt x="58744" y="6469"/>
                    </a:lnTo>
                    <a:lnTo>
                      <a:pt x="59688" y="6830"/>
                    </a:lnTo>
                    <a:lnTo>
                      <a:pt x="60604" y="7218"/>
                    </a:lnTo>
                    <a:lnTo>
                      <a:pt x="61520" y="7607"/>
                    </a:lnTo>
                    <a:lnTo>
                      <a:pt x="62409" y="8023"/>
                    </a:lnTo>
                    <a:lnTo>
                      <a:pt x="63297" y="8468"/>
                    </a:lnTo>
                    <a:lnTo>
                      <a:pt x="64158" y="8912"/>
                    </a:lnTo>
                    <a:lnTo>
                      <a:pt x="65018" y="9412"/>
                    </a:lnTo>
                    <a:lnTo>
                      <a:pt x="65879" y="9911"/>
                    </a:lnTo>
                    <a:lnTo>
                      <a:pt x="66712" y="10439"/>
                    </a:lnTo>
                    <a:lnTo>
                      <a:pt x="67517" y="10966"/>
                    </a:lnTo>
                    <a:lnTo>
                      <a:pt x="68350" y="11521"/>
                    </a:lnTo>
                    <a:lnTo>
                      <a:pt x="69127" y="12104"/>
                    </a:lnTo>
                    <a:lnTo>
                      <a:pt x="69904" y="12715"/>
                    </a:lnTo>
                    <a:lnTo>
                      <a:pt x="70682" y="13326"/>
                    </a:lnTo>
                    <a:lnTo>
                      <a:pt x="71403" y="13937"/>
                    </a:lnTo>
                    <a:lnTo>
                      <a:pt x="72153" y="14603"/>
                    </a:lnTo>
                    <a:lnTo>
                      <a:pt x="72875" y="15269"/>
                    </a:lnTo>
                    <a:lnTo>
                      <a:pt x="73569" y="15935"/>
                    </a:lnTo>
                    <a:lnTo>
                      <a:pt x="74235" y="16657"/>
                    </a:lnTo>
                    <a:lnTo>
                      <a:pt x="74901" y="17379"/>
                    </a:lnTo>
                    <a:lnTo>
                      <a:pt x="75568" y="18101"/>
                    </a:lnTo>
                    <a:lnTo>
                      <a:pt x="76206" y="18850"/>
                    </a:lnTo>
                    <a:lnTo>
                      <a:pt x="76817" y="19600"/>
                    </a:lnTo>
                    <a:lnTo>
                      <a:pt x="77400" y="20377"/>
                    </a:lnTo>
                    <a:lnTo>
                      <a:pt x="77983" y="21182"/>
                    </a:lnTo>
                    <a:lnTo>
                      <a:pt x="78538" y="21987"/>
                    </a:lnTo>
                    <a:lnTo>
                      <a:pt x="79093" y="22793"/>
                    </a:lnTo>
                    <a:lnTo>
                      <a:pt x="79593" y="23625"/>
                    </a:lnTo>
                    <a:lnTo>
                      <a:pt x="80121" y="24486"/>
                    </a:lnTo>
                    <a:lnTo>
                      <a:pt x="80593" y="25347"/>
                    </a:lnTo>
                    <a:lnTo>
                      <a:pt x="81037" y="26207"/>
                    </a:lnTo>
                    <a:lnTo>
                      <a:pt x="81481" y="27096"/>
                    </a:lnTo>
                    <a:lnTo>
                      <a:pt x="81897" y="27984"/>
                    </a:lnTo>
                    <a:lnTo>
                      <a:pt x="82314" y="28900"/>
                    </a:lnTo>
                    <a:lnTo>
                      <a:pt x="82675" y="29816"/>
                    </a:lnTo>
                    <a:lnTo>
                      <a:pt x="83036" y="30760"/>
                    </a:lnTo>
                    <a:lnTo>
                      <a:pt x="83369" y="31704"/>
                    </a:lnTo>
                    <a:lnTo>
                      <a:pt x="83674" y="32648"/>
                    </a:lnTo>
                    <a:lnTo>
                      <a:pt x="83979" y="33620"/>
                    </a:lnTo>
                    <a:lnTo>
                      <a:pt x="84229" y="34591"/>
                    </a:lnTo>
                    <a:lnTo>
                      <a:pt x="84479" y="35563"/>
                    </a:lnTo>
                    <a:lnTo>
                      <a:pt x="84673" y="36562"/>
                    </a:lnTo>
                    <a:lnTo>
                      <a:pt x="84868" y="37562"/>
                    </a:lnTo>
                    <a:lnTo>
                      <a:pt x="85034" y="38561"/>
                    </a:lnTo>
                    <a:lnTo>
                      <a:pt x="85173" y="39560"/>
                    </a:lnTo>
                    <a:lnTo>
                      <a:pt x="85312" y="40588"/>
                    </a:lnTo>
                    <a:lnTo>
                      <a:pt x="85395" y="41615"/>
                    </a:lnTo>
                    <a:lnTo>
                      <a:pt x="85451" y="42670"/>
                    </a:lnTo>
                    <a:lnTo>
                      <a:pt x="85506" y="43697"/>
                    </a:lnTo>
                    <a:lnTo>
                      <a:pt x="85506" y="44752"/>
                    </a:lnTo>
                    <a:lnTo>
                      <a:pt x="85506" y="45807"/>
                    </a:lnTo>
                    <a:lnTo>
                      <a:pt x="85451" y="46862"/>
                    </a:lnTo>
                    <a:lnTo>
                      <a:pt x="85395" y="47889"/>
                    </a:lnTo>
                    <a:lnTo>
                      <a:pt x="85312" y="48916"/>
                    </a:lnTo>
                    <a:lnTo>
                      <a:pt x="85173" y="49943"/>
                    </a:lnTo>
                    <a:lnTo>
                      <a:pt x="85034" y="50943"/>
                    </a:lnTo>
                    <a:lnTo>
                      <a:pt x="84868" y="51970"/>
                    </a:lnTo>
                    <a:lnTo>
                      <a:pt x="84673" y="52969"/>
                    </a:lnTo>
                    <a:lnTo>
                      <a:pt x="84479" y="53941"/>
                    </a:lnTo>
                    <a:lnTo>
                      <a:pt x="84229" y="54940"/>
                    </a:lnTo>
                    <a:lnTo>
                      <a:pt x="83979" y="55912"/>
                    </a:lnTo>
                    <a:lnTo>
                      <a:pt x="83674" y="56856"/>
                    </a:lnTo>
                    <a:lnTo>
                      <a:pt x="83369" y="57800"/>
                    </a:lnTo>
                    <a:lnTo>
                      <a:pt x="83036" y="58744"/>
                    </a:lnTo>
                    <a:lnTo>
                      <a:pt x="82675" y="59688"/>
                    </a:lnTo>
                    <a:lnTo>
                      <a:pt x="82314" y="60604"/>
                    </a:lnTo>
                    <a:lnTo>
                      <a:pt x="81897" y="61520"/>
                    </a:lnTo>
                    <a:lnTo>
                      <a:pt x="81481" y="62408"/>
                    </a:lnTo>
                    <a:lnTo>
                      <a:pt x="81037" y="63297"/>
                    </a:lnTo>
                    <a:lnTo>
                      <a:pt x="80593" y="64157"/>
                    </a:lnTo>
                    <a:lnTo>
                      <a:pt x="80121" y="65018"/>
                    </a:lnTo>
                    <a:lnTo>
                      <a:pt x="79593" y="65878"/>
                    </a:lnTo>
                    <a:lnTo>
                      <a:pt x="79093" y="66711"/>
                    </a:lnTo>
                    <a:lnTo>
                      <a:pt x="78538" y="67516"/>
                    </a:lnTo>
                    <a:lnTo>
                      <a:pt x="77983" y="68321"/>
                    </a:lnTo>
                    <a:lnTo>
                      <a:pt x="77400" y="69126"/>
                    </a:lnTo>
                    <a:lnTo>
                      <a:pt x="76817" y="69904"/>
                    </a:lnTo>
                    <a:lnTo>
                      <a:pt x="76206" y="70653"/>
                    </a:lnTo>
                    <a:lnTo>
                      <a:pt x="75568" y="71403"/>
                    </a:lnTo>
                    <a:lnTo>
                      <a:pt x="74901" y="72152"/>
                    </a:lnTo>
                    <a:lnTo>
                      <a:pt x="74235" y="72874"/>
                    </a:lnTo>
                    <a:lnTo>
                      <a:pt x="73569" y="73568"/>
                    </a:lnTo>
                    <a:lnTo>
                      <a:pt x="72875" y="74235"/>
                    </a:lnTo>
                    <a:lnTo>
                      <a:pt x="72153" y="74901"/>
                    </a:lnTo>
                    <a:lnTo>
                      <a:pt x="71403" y="75567"/>
                    </a:lnTo>
                    <a:lnTo>
                      <a:pt x="70682" y="76206"/>
                    </a:lnTo>
                    <a:lnTo>
                      <a:pt x="69904" y="76816"/>
                    </a:lnTo>
                    <a:lnTo>
                      <a:pt x="69127" y="77399"/>
                    </a:lnTo>
                    <a:lnTo>
                      <a:pt x="68350" y="77982"/>
                    </a:lnTo>
                    <a:lnTo>
                      <a:pt x="67517" y="78538"/>
                    </a:lnTo>
                    <a:lnTo>
                      <a:pt x="66712" y="79093"/>
                    </a:lnTo>
                    <a:lnTo>
                      <a:pt x="65879" y="79593"/>
                    </a:lnTo>
                    <a:lnTo>
                      <a:pt x="65018" y="80092"/>
                    </a:lnTo>
                    <a:lnTo>
                      <a:pt x="64158" y="80592"/>
                    </a:lnTo>
                    <a:lnTo>
                      <a:pt x="63297" y="81036"/>
                    </a:lnTo>
                    <a:lnTo>
                      <a:pt x="62409" y="81480"/>
                    </a:lnTo>
                    <a:lnTo>
                      <a:pt x="61520" y="81897"/>
                    </a:lnTo>
                    <a:lnTo>
                      <a:pt x="60604" y="82313"/>
                    </a:lnTo>
                    <a:lnTo>
                      <a:pt x="59688" y="82674"/>
                    </a:lnTo>
                    <a:lnTo>
                      <a:pt x="58744" y="83035"/>
                    </a:lnTo>
                    <a:lnTo>
                      <a:pt x="57828" y="83368"/>
                    </a:lnTo>
                    <a:lnTo>
                      <a:pt x="56856" y="83673"/>
                    </a:lnTo>
                    <a:lnTo>
                      <a:pt x="55912" y="83951"/>
                    </a:lnTo>
                    <a:lnTo>
                      <a:pt x="54941" y="84229"/>
                    </a:lnTo>
                    <a:lnTo>
                      <a:pt x="53941" y="84479"/>
                    </a:lnTo>
                    <a:lnTo>
                      <a:pt x="52970" y="84673"/>
                    </a:lnTo>
                    <a:lnTo>
                      <a:pt x="51970" y="84867"/>
                    </a:lnTo>
                    <a:lnTo>
                      <a:pt x="50943" y="85034"/>
                    </a:lnTo>
                    <a:lnTo>
                      <a:pt x="49944" y="85173"/>
                    </a:lnTo>
                    <a:lnTo>
                      <a:pt x="48917" y="85311"/>
                    </a:lnTo>
                    <a:lnTo>
                      <a:pt x="47889" y="85395"/>
                    </a:lnTo>
                    <a:lnTo>
                      <a:pt x="46862" y="85450"/>
                    </a:lnTo>
                    <a:lnTo>
                      <a:pt x="45807" y="85506"/>
                    </a:lnTo>
                    <a:lnTo>
                      <a:pt x="43697" y="85506"/>
                    </a:lnTo>
                    <a:lnTo>
                      <a:pt x="42670" y="85450"/>
                    </a:lnTo>
                    <a:lnTo>
                      <a:pt x="41615" y="85395"/>
                    </a:lnTo>
                    <a:lnTo>
                      <a:pt x="40588" y="85311"/>
                    </a:lnTo>
                    <a:lnTo>
                      <a:pt x="39561" y="85173"/>
                    </a:lnTo>
                    <a:lnTo>
                      <a:pt x="38561" y="85034"/>
                    </a:lnTo>
                    <a:lnTo>
                      <a:pt x="37562" y="84867"/>
                    </a:lnTo>
                    <a:lnTo>
                      <a:pt x="36563" y="84673"/>
                    </a:lnTo>
                    <a:lnTo>
                      <a:pt x="35563" y="84479"/>
                    </a:lnTo>
                    <a:lnTo>
                      <a:pt x="34592" y="84229"/>
                    </a:lnTo>
                    <a:lnTo>
                      <a:pt x="33620" y="83951"/>
                    </a:lnTo>
                    <a:lnTo>
                      <a:pt x="32648" y="83673"/>
                    </a:lnTo>
                    <a:lnTo>
                      <a:pt x="31704" y="83368"/>
                    </a:lnTo>
                    <a:lnTo>
                      <a:pt x="30760" y="83035"/>
                    </a:lnTo>
                    <a:lnTo>
                      <a:pt x="29817" y="82674"/>
                    </a:lnTo>
                    <a:lnTo>
                      <a:pt x="28900" y="82313"/>
                    </a:lnTo>
                    <a:lnTo>
                      <a:pt x="28012" y="81897"/>
                    </a:lnTo>
                    <a:lnTo>
                      <a:pt x="27096" y="81480"/>
                    </a:lnTo>
                    <a:lnTo>
                      <a:pt x="26208" y="81036"/>
                    </a:lnTo>
                    <a:lnTo>
                      <a:pt x="25347" y="80592"/>
                    </a:lnTo>
                    <a:lnTo>
                      <a:pt x="24486" y="80092"/>
                    </a:lnTo>
                    <a:lnTo>
                      <a:pt x="23626" y="79593"/>
                    </a:lnTo>
                    <a:lnTo>
                      <a:pt x="22793" y="79093"/>
                    </a:lnTo>
                    <a:lnTo>
                      <a:pt x="21988" y="78538"/>
                    </a:lnTo>
                    <a:lnTo>
                      <a:pt x="21183" y="77982"/>
                    </a:lnTo>
                    <a:lnTo>
                      <a:pt x="20378" y="77399"/>
                    </a:lnTo>
                    <a:lnTo>
                      <a:pt x="19600" y="76816"/>
                    </a:lnTo>
                    <a:lnTo>
                      <a:pt x="18851" y="76206"/>
                    </a:lnTo>
                    <a:lnTo>
                      <a:pt x="18101" y="75567"/>
                    </a:lnTo>
                    <a:lnTo>
                      <a:pt x="17379" y="74901"/>
                    </a:lnTo>
                    <a:lnTo>
                      <a:pt x="16658" y="74235"/>
                    </a:lnTo>
                    <a:lnTo>
                      <a:pt x="15964" y="73568"/>
                    </a:lnTo>
                    <a:lnTo>
                      <a:pt x="15269" y="72874"/>
                    </a:lnTo>
                    <a:lnTo>
                      <a:pt x="14603" y="72152"/>
                    </a:lnTo>
                    <a:lnTo>
                      <a:pt x="13937" y="71403"/>
                    </a:lnTo>
                    <a:lnTo>
                      <a:pt x="13326" y="70653"/>
                    </a:lnTo>
                    <a:lnTo>
                      <a:pt x="12715" y="69904"/>
                    </a:lnTo>
                    <a:lnTo>
                      <a:pt x="12105" y="69126"/>
                    </a:lnTo>
                    <a:lnTo>
                      <a:pt x="11522" y="68321"/>
                    </a:lnTo>
                    <a:lnTo>
                      <a:pt x="10966" y="67516"/>
                    </a:lnTo>
                    <a:lnTo>
                      <a:pt x="10439" y="66711"/>
                    </a:lnTo>
                    <a:lnTo>
                      <a:pt x="9912" y="65878"/>
                    </a:lnTo>
                    <a:lnTo>
                      <a:pt x="9412" y="65018"/>
                    </a:lnTo>
                    <a:lnTo>
                      <a:pt x="8940" y="64157"/>
                    </a:lnTo>
                    <a:lnTo>
                      <a:pt x="8468" y="63297"/>
                    </a:lnTo>
                    <a:lnTo>
                      <a:pt x="8024" y="62408"/>
                    </a:lnTo>
                    <a:lnTo>
                      <a:pt x="7607" y="61520"/>
                    </a:lnTo>
                    <a:lnTo>
                      <a:pt x="7219" y="60604"/>
                    </a:lnTo>
                    <a:lnTo>
                      <a:pt x="6830" y="59688"/>
                    </a:lnTo>
                    <a:lnTo>
                      <a:pt x="6469" y="58744"/>
                    </a:lnTo>
                    <a:lnTo>
                      <a:pt x="6136" y="57800"/>
                    </a:lnTo>
                    <a:lnTo>
                      <a:pt x="5831" y="56856"/>
                    </a:lnTo>
                    <a:lnTo>
                      <a:pt x="5553" y="55912"/>
                    </a:lnTo>
                    <a:lnTo>
                      <a:pt x="5275" y="54940"/>
                    </a:lnTo>
                    <a:lnTo>
                      <a:pt x="5053" y="53941"/>
                    </a:lnTo>
                    <a:lnTo>
                      <a:pt x="4831" y="52969"/>
                    </a:lnTo>
                    <a:lnTo>
                      <a:pt x="4637" y="51970"/>
                    </a:lnTo>
                    <a:lnTo>
                      <a:pt x="4470" y="50943"/>
                    </a:lnTo>
                    <a:lnTo>
                      <a:pt x="4331" y="49943"/>
                    </a:lnTo>
                    <a:lnTo>
                      <a:pt x="4220" y="48916"/>
                    </a:lnTo>
                    <a:lnTo>
                      <a:pt x="4109" y="47889"/>
                    </a:lnTo>
                    <a:lnTo>
                      <a:pt x="4054" y="46862"/>
                    </a:lnTo>
                    <a:lnTo>
                      <a:pt x="4026" y="45807"/>
                    </a:lnTo>
                    <a:lnTo>
                      <a:pt x="3998" y="44752"/>
                    </a:lnTo>
                    <a:lnTo>
                      <a:pt x="4026" y="43697"/>
                    </a:lnTo>
                    <a:lnTo>
                      <a:pt x="4054" y="42670"/>
                    </a:lnTo>
                    <a:lnTo>
                      <a:pt x="4109" y="41615"/>
                    </a:lnTo>
                    <a:lnTo>
                      <a:pt x="4220" y="40588"/>
                    </a:lnTo>
                    <a:lnTo>
                      <a:pt x="4331" y="39560"/>
                    </a:lnTo>
                    <a:lnTo>
                      <a:pt x="4470" y="38561"/>
                    </a:lnTo>
                    <a:lnTo>
                      <a:pt x="4637" y="37562"/>
                    </a:lnTo>
                    <a:lnTo>
                      <a:pt x="4831" y="36562"/>
                    </a:lnTo>
                    <a:lnTo>
                      <a:pt x="5053" y="35563"/>
                    </a:lnTo>
                    <a:lnTo>
                      <a:pt x="5275" y="34591"/>
                    </a:lnTo>
                    <a:lnTo>
                      <a:pt x="5553" y="33620"/>
                    </a:lnTo>
                    <a:lnTo>
                      <a:pt x="5831" y="32648"/>
                    </a:lnTo>
                    <a:lnTo>
                      <a:pt x="6136" y="31704"/>
                    </a:lnTo>
                    <a:lnTo>
                      <a:pt x="6469" y="30760"/>
                    </a:lnTo>
                    <a:lnTo>
                      <a:pt x="6830" y="29816"/>
                    </a:lnTo>
                    <a:lnTo>
                      <a:pt x="7219" y="28900"/>
                    </a:lnTo>
                    <a:lnTo>
                      <a:pt x="7607" y="27984"/>
                    </a:lnTo>
                    <a:lnTo>
                      <a:pt x="8024" y="27096"/>
                    </a:lnTo>
                    <a:lnTo>
                      <a:pt x="8468" y="26207"/>
                    </a:lnTo>
                    <a:lnTo>
                      <a:pt x="8940" y="25347"/>
                    </a:lnTo>
                    <a:lnTo>
                      <a:pt x="9412" y="24486"/>
                    </a:lnTo>
                    <a:lnTo>
                      <a:pt x="9912" y="23625"/>
                    </a:lnTo>
                    <a:lnTo>
                      <a:pt x="10439" y="22793"/>
                    </a:lnTo>
                    <a:lnTo>
                      <a:pt x="10966" y="21987"/>
                    </a:lnTo>
                    <a:lnTo>
                      <a:pt x="11522" y="21182"/>
                    </a:lnTo>
                    <a:lnTo>
                      <a:pt x="12105" y="20377"/>
                    </a:lnTo>
                    <a:lnTo>
                      <a:pt x="12715" y="19600"/>
                    </a:lnTo>
                    <a:lnTo>
                      <a:pt x="13326" y="18850"/>
                    </a:lnTo>
                    <a:lnTo>
                      <a:pt x="13937" y="18101"/>
                    </a:lnTo>
                    <a:lnTo>
                      <a:pt x="14603" y="17379"/>
                    </a:lnTo>
                    <a:lnTo>
                      <a:pt x="15269" y="16657"/>
                    </a:lnTo>
                    <a:lnTo>
                      <a:pt x="15964" y="15935"/>
                    </a:lnTo>
                    <a:lnTo>
                      <a:pt x="16658" y="15269"/>
                    </a:lnTo>
                    <a:lnTo>
                      <a:pt x="17379" y="14603"/>
                    </a:lnTo>
                    <a:lnTo>
                      <a:pt x="18101" y="13937"/>
                    </a:lnTo>
                    <a:lnTo>
                      <a:pt x="18851" y="13326"/>
                    </a:lnTo>
                    <a:lnTo>
                      <a:pt x="19600" y="12715"/>
                    </a:lnTo>
                    <a:lnTo>
                      <a:pt x="20378" y="12104"/>
                    </a:lnTo>
                    <a:lnTo>
                      <a:pt x="21183" y="11521"/>
                    </a:lnTo>
                    <a:lnTo>
                      <a:pt x="21988" y="10966"/>
                    </a:lnTo>
                    <a:lnTo>
                      <a:pt x="22793" y="10439"/>
                    </a:lnTo>
                    <a:lnTo>
                      <a:pt x="23626" y="9911"/>
                    </a:lnTo>
                    <a:lnTo>
                      <a:pt x="24486" y="9412"/>
                    </a:lnTo>
                    <a:lnTo>
                      <a:pt x="25347" y="8912"/>
                    </a:lnTo>
                    <a:lnTo>
                      <a:pt x="26208" y="8468"/>
                    </a:lnTo>
                    <a:lnTo>
                      <a:pt x="27096" y="8023"/>
                    </a:lnTo>
                    <a:lnTo>
                      <a:pt x="28012" y="7607"/>
                    </a:lnTo>
                    <a:lnTo>
                      <a:pt x="28900" y="7218"/>
                    </a:lnTo>
                    <a:lnTo>
                      <a:pt x="29817" y="6830"/>
                    </a:lnTo>
                    <a:lnTo>
                      <a:pt x="30760" y="6469"/>
                    </a:lnTo>
                    <a:lnTo>
                      <a:pt x="31704" y="6136"/>
                    </a:lnTo>
                    <a:lnTo>
                      <a:pt x="32648" y="5830"/>
                    </a:lnTo>
                    <a:lnTo>
                      <a:pt x="33620" y="5553"/>
                    </a:lnTo>
                    <a:lnTo>
                      <a:pt x="34592" y="5275"/>
                    </a:lnTo>
                    <a:lnTo>
                      <a:pt x="35563" y="5053"/>
                    </a:lnTo>
                    <a:lnTo>
                      <a:pt x="36563" y="4831"/>
                    </a:lnTo>
                    <a:lnTo>
                      <a:pt x="37562" y="4637"/>
                    </a:lnTo>
                    <a:lnTo>
                      <a:pt x="38561" y="4470"/>
                    </a:lnTo>
                    <a:lnTo>
                      <a:pt x="39561" y="4331"/>
                    </a:lnTo>
                    <a:lnTo>
                      <a:pt x="40588" y="4220"/>
                    </a:lnTo>
                    <a:lnTo>
                      <a:pt x="41615" y="4109"/>
                    </a:lnTo>
                    <a:lnTo>
                      <a:pt x="42670" y="4054"/>
                    </a:lnTo>
                    <a:lnTo>
                      <a:pt x="43697" y="3998"/>
                    </a:lnTo>
                    <a:close/>
                    <a:moveTo>
                      <a:pt x="44752" y="0"/>
                    </a:moveTo>
                    <a:lnTo>
                      <a:pt x="43614" y="28"/>
                    </a:lnTo>
                    <a:lnTo>
                      <a:pt x="42448" y="56"/>
                    </a:lnTo>
                    <a:lnTo>
                      <a:pt x="41310" y="139"/>
                    </a:lnTo>
                    <a:lnTo>
                      <a:pt x="40199" y="223"/>
                    </a:lnTo>
                    <a:lnTo>
                      <a:pt x="39061" y="361"/>
                    </a:lnTo>
                    <a:lnTo>
                      <a:pt x="37951" y="528"/>
                    </a:lnTo>
                    <a:lnTo>
                      <a:pt x="36840" y="694"/>
                    </a:lnTo>
                    <a:lnTo>
                      <a:pt x="35758" y="917"/>
                    </a:lnTo>
                    <a:lnTo>
                      <a:pt x="34675" y="1139"/>
                    </a:lnTo>
                    <a:lnTo>
                      <a:pt x="33592" y="1416"/>
                    </a:lnTo>
                    <a:lnTo>
                      <a:pt x="32509" y="1694"/>
                    </a:lnTo>
                    <a:lnTo>
                      <a:pt x="31454" y="2027"/>
                    </a:lnTo>
                    <a:lnTo>
                      <a:pt x="30427" y="2360"/>
                    </a:lnTo>
                    <a:lnTo>
                      <a:pt x="29372" y="2721"/>
                    </a:lnTo>
                    <a:lnTo>
                      <a:pt x="28373" y="3110"/>
                    </a:lnTo>
                    <a:lnTo>
                      <a:pt x="27346" y="3526"/>
                    </a:lnTo>
                    <a:lnTo>
                      <a:pt x="26346" y="3970"/>
                    </a:lnTo>
                    <a:lnTo>
                      <a:pt x="25375" y="4414"/>
                    </a:lnTo>
                    <a:lnTo>
                      <a:pt x="24403" y="4914"/>
                    </a:lnTo>
                    <a:lnTo>
                      <a:pt x="23431" y="5414"/>
                    </a:lnTo>
                    <a:lnTo>
                      <a:pt x="22488" y="5941"/>
                    </a:lnTo>
                    <a:lnTo>
                      <a:pt x="21571" y="6497"/>
                    </a:lnTo>
                    <a:lnTo>
                      <a:pt x="20655" y="7052"/>
                    </a:lnTo>
                    <a:lnTo>
                      <a:pt x="19739" y="7663"/>
                    </a:lnTo>
                    <a:lnTo>
                      <a:pt x="18878" y="8273"/>
                    </a:lnTo>
                    <a:lnTo>
                      <a:pt x="17990" y="8912"/>
                    </a:lnTo>
                    <a:lnTo>
                      <a:pt x="17157" y="9550"/>
                    </a:lnTo>
                    <a:lnTo>
                      <a:pt x="16297" y="10244"/>
                    </a:lnTo>
                    <a:lnTo>
                      <a:pt x="15492" y="10938"/>
                    </a:lnTo>
                    <a:lnTo>
                      <a:pt x="14686" y="11632"/>
                    </a:lnTo>
                    <a:lnTo>
                      <a:pt x="13909" y="12382"/>
                    </a:lnTo>
                    <a:lnTo>
                      <a:pt x="13132" y="13132"/>
                    </a:lnTo>
                    <a:lnTo>
                      <a:pt x="12382" y="13881"/>
                    </a:lnTo>
                    <a:lnTo>
                      <a:pt x="11633" y="14686"/>
                    </a:lnTo>
                    <a:lnTo>
                      <a:pt x="10939" y="15491"/>
                    </a:lnTo>
                    <a:lnTo>
                      <a:pt x="10245" y="16296"/>
                    </a:lnTo>
                    <a:lnTo>
                      <a:pt x="9551" y="17129"/>
                    </a:lnTo>
                    <a:lnTo>
                      <a:pt x="8912" y="17990"/>
                    </a:lnTo>
                    <a:lnTo>
                      <a:pt x="8274" y="18878"/>
                    </a:lnTo>
                    <a:lnTo>
                      <a:pt x="7663" y="19739"/>
                    </a:lnTo>
                    <a:lnTo>
                      <a:pt x="7052" y="20655"/>
                    </a:lnTo>
                    <a:lnTo>
                      <a:pt x="6497" y="21571"/>
                    </a:lnTo>
                    <a:lnTo>
                      <a:pt x="5942" y="22487"/>
                    </a:lnTo>
                    <a:lnTo>
                      <a:pt x="5414" y="23431"/>
                    </a:lnTo>
                    <a:lnTo>
                      <a:pt x="4914" y="24403"/>
                    </a:lnTo>
                    <a:lnTo>
                      <a:pt x="4415" y="25374"/>
                    </a:lnTo>
                    <a:lnTo>
                      <a:pt x="3971" y="26346"/>
                    </a:lnTo>
                    <a:lnTo>
                      <a:pt x="3526" y="27345"/>
                    </a:lnTo>
                    <a:lnTo>
                      <a:pt x="3110" y="28373"/>
                    </a:lnTo>
                    <a:lnTo>
                      <a:pt x="2721" y="29372"/>
                    </a:lnTo>
                    <a:lnTo>
                      <a:pt x="2360" y="30427"/>
                    </a:lnTo>
                    <a:lnTo>
                      <a:pt x="2027" y="31454"/>
                    </a:lnTo>
                    <a:lnTo>
                      <a:pt x="1694" y="32509"/>
                    </a:lnTo>
                    <a:lnTo>
                      <a:pt x="1416" y="33592"/>
                    </a:lnTo>
                    <a:lnTo>
                      <a:pt x="1139" y="34647"/>
                    </a:lnTo>
                    <a:lnTo>
                      <a:pt x="917" y="35757"/>
                    </a:lnTo>
                    <a:lnTo>
                      <a:pt x="695" y="36840"/>
                    </a:lnTo>
                    <a:lnTo>
                      <a:pt x="528" y="37950"/>
                    </a:lnTo>
                    <a:lnTo>
                      <a:pt x="362" y="39061"/>
                    </a:lnTo>
                    <a:lnTo>
                      <a:pt x="223" y="40199"/>
                    </a:lnTo>
                    <a:lnTo>
                      <a:pt x="139" y="41309"/>
                    </a:lnTo>
                    <a:lnTo>
                      <a:pt x="56" y="42448"/>
                    </a:lnTo>
                    <a:lnTo>
                      <a:pt x="28" y="43614"/>
                    </a:lnTo>
                    <a:lnTo>
                      <a:pt x="1" y="44752"/>
                    </a:lnTo>
                    <a:lnTo>
                      <a:pt x="28" y="45918"/>
                    </a:lnTo>
                    <a:lnTo>
                      <a:pt x="56" y="47056"/>
                    </a:lnTo>
                    <a:lnTo>
                      <a:pt x="139" y="48194"/>
                    </a:lnTo>
                    <a:lnTo>
                      <a:pt x="223" y="49333"/>
                    </a:lnTo>
                    <a:lnTo>
                      <a:pt x="362" y="50443"/>
                    </a:lnTo>
                    <a:lnTo>
                      <a:pt x="528" y="51553"/>
                    </a:lnTo>
                    <a:lnTo>
                      <a:pt x="695" y="52664"/>
                    </a:lnTo>
                    <a:lnTo>
                      <a:pt x="917" y="53774"/>
                    </a:lnTo>
                    <a:lnTo>
                      <a:pt x="1139" y="54857"/>
                    </a:lnTo>
                    <a:lnTo>
                      <a:pt x="1416" y="55940"/>
                    </a:lnTo>
                    <a:lnTo>
                      <a:pt x="1694" y="56995"/>
                    </a:lnTo>
                    <a:lnTo>
                      <a:pt x="2027" y="58050"/>
                    </a:lnTo>
                    <a:lnTo>
                      <a:pt x="2360" y="59105"/>
                    </a:lnTo>
                    <a:lnTo>
                      <a:pt x="2721" y="60132"/>
                    </a:lnTo>
                    <a:lnTo>
                      <a:pt x="3110" y="61159"/>
                    </a:lnTo>
                    <a:lnTo>
                      <a:pt x="3526" y="62158"/>
                    </a:lnTo>
                    <a:lnTo>
                      <a:pt x="3971" y="63158"/>
                    </a:lnTo>
                    <a:lnTo>
                      <a:pt x="4415" y="64129"/>
                    </a:lnTo>
                    <a:lnTo>
                      <a:pt x="4914" y="65101"/>
                    </a:lnTo>
                    <a:lnTo>
                      <a:pt x="5414" y="66073"/>
                    </a:lnTo>
                    <a:lnTo>
                      <a:pt x="5942" y="67017"/>
                    </a:lnTo>
                    <a:lnTo>
                      <a:pt x="6497" y="67933"/>
                    </a:lnTo>
                    <a:lnTo>
                      <a:pt x="7052" y="68849"/>
                    </a:lnTo>
                    <a:lnTo>
                      <a:pt x="7663" y="69765"/>
                    </a:lnTo>
                    <a:lnTo>
                      <a:pt x="8274" y="70653"/>
                    </a:lnTo>
                    <a:lnTo>
                      <a:pt x="8912" y="71514"/>
                    </a:lnTo>
                    <a:lnTo>
                      <a:pt x="9551" y="72375"/>
                    </a:lnTo>
                    <a:lnTo>
                      <a:pt x="10245" y="73207"/>
                    </a:lnTo>
                    <a:lnTo>
                      <a:pt x="10939" y="74040"/>
                    </a:lnTo>
                    <a:lnTo>
                      <a:pt x="11633" y="74818"/>
                    </a:lnTo>
                    <a:lnTo>
                      <a:pt x="12382" y="75623"/>
                    </a:lnTo>
                    <a:lnTo>
                      <a:pt x="13132" y="76372"/>
                    </a:lnTo>
                    <a:lnTo>
                      <a:pt x="13909" y="77150"/>
                    </a:lnTo>
                    <a:lnTo>
                      <a:pt x="14686" y="77871"/>
                    </a:lnTo>
                    <a:lnTo>
                      <a:pt x="15492" y="78593"/>
                    </a:lnTo>
                    <a:lnTo>
                      <a:pt x="16297" y="79287"/>
                    </a:lnTo>
                    <a:lnTo>
                      <a:pt x="17157" y="79953"/>
                    </a:lnTo>
                    <a:lnTo>
                      <a:pt x="17990" y="80620"/>
                    </a:lnTo>
                    <a:lnTo>
                      <a:pt x="18878" y="81230"/>
                    </a:lnTo>
                    <a:lnTo>
                      <a:pt x="19739" y="81841"/>
                    </a:lnTo>
                    <a:lnTo>
                      <a:pt x="20655" y="82452"/>
                    </a:lnTo>
                    <a:lnTo>
                      <a:pt x="21571" y="83007"/>
                    </a:lnTo>
                    <a:lnTo>
                      <a:pt x="22488" y="83562"/>
                    </a:lnTo>
                    <a:lnTo>
                      <a:pt x="23431" y="84090"/>
                    </a:lnTo>
                    <a:lnTo>
                      <a:pt x="24403" y="84617"/>
                    </a:lnTo>
                    <a:lnTo>
                      <a:pt x="25375" y="85089"/>
                    </a:lnTo>
                    <a:lnTo>
                      <a:pt x="26346" y="85561"/>
                    </a:lnTo>
                    <a:lnTo>
                      <a:pt x="27346" y="85978"/>
                    </a:lnTo>
                    <a:lnTo>
                      <a:pt x="28373" y="86394"/>
                    </a:lnTo>
                    <a:lnTo>
                      <a:pt x="29372" y="86783"/>
                    </a:lnTo>
                    <a:lnTo>
                      <a:pt x="30427" y="87144"/>
                    </a:lnTo>
                    <a:lnTo>
                      <a:pt x="31454" y="87505"/>
                    </a:lnTo>
                    <a:lnTo>
                      <a:pt x="32509" y="87810"/>
                    </a:lnTo>
                    <a:lnTo>
                      <a:pt x="33592" y="88088"/>
                    </a:lnTo>
                    <a:lnTo>
                      <a:pt x="34675" y="88365"/>
                    </a:lnTo>
                    <a:lnTo>
                      <a:pt x="35758" y="88587"/>
                    </a:lnTo>
                    <a:lnTo>
                      <a:pt x="36840" y="88809"/>
                    </a:lnTo>
                    <a:lnTo>
                      <a:pt x="37951" y="89004"/>
                    </a:lnTo>
                    <a:lnTo>
                      <a:pt x="39061" y="89142"/>
                    </a:lnTo>
                    <a:lnTo>
                      <a:pt x="40199" y="89281"/>
                    </a:lnTo>
                    <a:lnTo>
                      <a:pt x="41310" y="89365"/>
                    </a:lnTo>
                    <a:lnTo>
                      <a:pt x="42448" y="89448"/>
                    </a:lnTo>
                    <a:lnTo>
                      <a:pt x="43614" y="89503"/>
                    </a:lnTo>
                    <a:lnTo>
                      <a:pt x="45918" y="89503"/>
                    </a:lnTo>
                    <a:lnTo>
                      <a:pt x="47057" y="89448"/>
                    </a:lnTo>
                    <a:lnTo>
                      <a:pt x="48195" y="89365"/>
                    </a:lnTo>
                    <a:lnTo>
                      <a:pt x="49333" y="89281"/>
                    </a:lnTo>
                    <a:lnTo>
                      <a:pt x="50443" y="89142"/>
                    </a:lnTo>
                    <a:lnTo>
                      <a:pt x="51554" y="89004"/>
                    </a:lnTo>
                    <a:lnTo>
                      <a:pt x="52664" y="88809"/>
                    </a:lnTo>
                    <a:lnTo>
                      <a:pt x="53775" y="88587"/>
                    </a:lnTo>
                    <a:lnTo>
                      <a:pt x="54858" y="88365"/>
                    </a:lnTo>
                    <a:lnTo>
                      <a:pt x="55940" y="88088"/>
                    </a:lnTo>
                    <a:lnTo>
                      <a:pt x="56995" y="87810"/>
                    </a:lnTo>
                    <a:lnTo>
                      <a:pt x="58050" y="87505"/>
                    </a:lnTo>
                    <a:lnTo>
                      <a:pt x="59105" y="87144"/>
                    </a:lnTo>
                    <a:lnTo>
                      <a:pt x="60132" y="86783"/>
                    </a:lnTo>
                    <a:lnTo>
                      <a:pt x="61159" y="86394"/>
                    </a:lnTo>
                    <a:lnTo>
                      <a:pt x="62159" y="85978"/>
                    </a:lnTo>
                    <a:lnTo>
                      <a:pt x="63158" y="85561"/>
                    </a:lnTo>
                    <a:lnTo>
                      <a:pt x="64130" y="85089"/>
                    </a:lnTo>
                    <a:lnTo>
                      <a:pt x="65102" y="84617"/>
                    </a:lnTo>
                    <a:lnTo>
                      <a:pt x="66073" y="84090"/>
                    </a:lnTo>
                    <a:lnTo>
                      <a:pt x="67017" y="83562"/>
                    </a:lnTo>
                    <a:lnTo>
                      <a:pt x="67933" y="83007"/>
                    </a:lnTo>
                    <a:lnTo>
                      <a:pt x="68849" y="82452"/>
                    </a:lnTo>
                    <a:lnTo>
                      <a:pt x="69765" y="81841"/>
                    </a:lnTo>
                    <a:lnTo>
                      <a:pt x="70654" y="81230"/>
                    </a:lnTo>
                    <a:lnTo>
                      <a:pt x="71514" y="80620"/>
                    </a:lnTo>
                    <a:lnTo>
                      <a:pt x="72375" y="79953"/>
                    </a:lnTo>
                    <a:lnTo>
                      <a:pt x="73208" y="79287"/>
                    </a:lnTo>
                    <a:lnTo>
                      <a:pt x="74041" y="78593"/>
                    </a:lnTo>
                    <a:lnTo>
                      <a:pt x="74846" y="77871"/>
                    </a:lnTo>
                    <a:lnTo>
                      <a:pt x="75623" y="77150"/>
                    </a:lnTo>
                    <a:lnTo>
                      <a:pt x="76401" y="76372"/>
                    </a:lnTo>
                    <a:lnTo>
                      <a:pt x="77150" y="75623"/>
                    </a:lnTo>
                    <a:lnTo>
                      <a:pt x="77872" y="74818"/>
                    </a:lnTo>
                    <a:lnTo>
                      <a:pt x="78594" y="74040"/>
                    </a:lnTo>
                    <a:lnTo>
                      <a:pt x="79288" y="73207"/>
                    </a:lnTo>
                    <a:lnTo>
                      <a:pt x="79954" y="72375"/>
                    </a:lnTo>
                    <a:lnTo>
                      <a:pt x="80620" y="71514"/>
                    </a:lnTo>
                    <a:lnTo>
                      <a:pt x="81231" y="70653"/>
                    </a:lnTo>
                    <a:lnTo>
                      <a:pt x="81870" y="69765"/>
                    </a:lnTo>
                    <a:lnTo>
                      <a:pt x="82453" y="68849"/>
                    </a:lnTo>
                    <a:lnTo>
                      <a:pt x="83036" y="67933"/>
                    </a:lnTo>
                    <a:lnTo>
                      <a:pt x="83563" y="67017"/>
                    </a:lnTo>
                    <a:lnTo>
                      <a:pt x="84090" y="66073"/>
                    </a:lnTo>
                    <a:lnTo>
                      <a:pt x="84618" y="65101"/>
                    </a:lnTo>
                    <a:lnTo>
                      <a:pt x="85090" y="64129"/>
                    </a:lnTo>
                    <a:lnTo>
                      <a:pt x="85562" y="63158"/>
                    </a:lnTo>
                    <a:lnTo>
                      <a:pt x="85978" y="62158"/>
                    </a:lnTo>
                    <a:lnTo>
                      <a:pt x="86395" y="61159"/>
                    </a:lnTo>
                    <a:lnTo>
                      <a:pt x="86783" y="60132"/>
                    </a:lnTo>
                    <a:lnTo>
                      <a:pt x="87144" y="59105"/>
                    </a:lnTo>
                    <a:lnTo>
                      <a:pt x="87505" y="58050"/>
                    </a:lnTo>
                    <a:lnTo>
                      <a:pt x="87811" y="56995"/>
                    </a:lnTo>
                    <a:lnTo>
                      <a:pt x="88088" y="55940"/>
                    </a:lnTo>
                    <a:lnTo>
                      <a:pt x="88366" y="54857"/>
                    </a:lnTo>
                    <a:lnTo>
                      <a:pt x="88588" y="53774"/>
                    </a:lnTo>
                    <a:lnTo>
                      <a:pt x="88810" y="52664"/>
                    </a:lnTo>
                    <a:lnTo>
                      <a:pt x="89004" y="51553"/>
                    </a:lnTo>
                    <a:lnTo>
                      <a:pt x="89143" y="50443"/>
                    </a:lnTo>
                    <a:lnTo>
                      <a:pt x="89282" y="49333"/>
                    </a:lnTo>
                    <a:lnTo>
                      <a:pt x="89393" y="48194"/>
                    </a:lnTo>
                    <a:lnTo>
                      <a:pt x="89448" y="47056"/>
                    </a:lnTo>
                    <a:lnTo>
                      <a:pt x="89504" y="45918"/>
                    </a:lnTo>
                    <a:lnTo>
                      <a:pt x="89504" y="44752"/>
                    </a:lnTo>
                    <a:lnTo>
                      <a:pt x="89504" y="43614"/>
                    </a:lnTo>
                    <a:lnTo>
                      <a:pt x="89448" y="42448"/>
                    </a:lnTo>
                    <a:lnTo>
                      <a:pt x="89393" y="41309"/>
                    </a:lnTo>
                    <a:lnTo>
                      <a:pt x="89282" y="40199"/>
                    </a:lnTo>
                    <a:lnTo>
                      <a:pt x="89143" y="39061"/>
                    </a:lnTo>
                    <a:lnTo>
                      <a:pt x="89004" y="37950"/>
                    </a:lnTo>
                    <a:lnTo>
                      <a:pt x="88810" y="36840"/>
                    </a:lnTo>
                    <a:lnTo>
                      <a:pt x="88588" y="35757"/>
                    </a:lnTo>
                    <a:lnTo>
                      <a:pt x="88366" y="34647"/>
                    </a:lnTo>
                    <a:lnTo>
                      <a:pt x="88088" y="33592"/>
                    </a:lnTo>
                    <a:lnTo>
                      <a:pt x="87811" y="32509"/>
                    </a:lnTo>
                    <a:lnTo>
                      <a:pt x="87505" y="31454"/>
                    </a:lnTo>
                    <a:lnTo>
                      <a:pt x="87144" y="30427"/>
                    </a:lnTo>
                    <a:lnTo>
                      <a:pt x="86783" y="29372"/>
                    </a:lnTo>
                    <a:lnTo>
                      <a:pt x="86395" y="28373"/>
                    </a:lnTo>
                    <a:lnTo>
                      <a:pt x="85978" y="27345"/>
                    </a:lnTo>
                    <a:lnTo>
                      <a:pt x="85562" y="26346"/>
                    </a:lnTo>
                    <a:lnTo>
                      <a:pt x="85090" y="25374"/>
                    </a:lnTo>
                    <a:lnTo>
                      <a:pt x="84618" y="24403"/>
                    </a:lnTo>
                    <a:lnTo>
                      <a:pt x="84090" y="23431"/>
                    </a:lnTo>
                    <a:lnTo>
                      <a:pt x="83563" y="22487"/>
                    </a:lnTo>
                    <a:lnTo>
                      <a:pt x="83036" y="21571"/>
                    </a:lnTo>
                    <a:lnTo>
                      <a:pt x="82453" y="20655"/>
                    </a:lnTo>
                    <a:lnTo>
                      <a:pt x="81870" y="19739"/>
                    </a:lnTo>
                    <a:lnTo>
                      <a:pt x="81231" y="18878"/>
                    </a:lnTo>
                    <a:lnTo>
                      <a:pt x="80620" y="17990"/>
                    </a:lnTo>
                    <a:lnTo>
                      <a:pt x="79954" y="17129"/>
                    </a:lnTo>
                    <a:lnTo>
                      <a:pt x="79288" y="16296"/>
                    </a:lnTo>
                    <a:lnTo>
                      <a:pt x="78594" y="15491"/>
                    </a:lnTo>
                    <a:lnTo>
                      <a:pt x="77872" y="14686"/>
                    </a:lnTo>
                    <a:lnTo>
                      <a:pt x="77150" y="13881"/>
                    </a:lnTo>
                    <a:lnTo>
                      <a:pt x="76401" y="13132"/>
                    </a:lnTo>
                    <a:lnTo>
                      <a:pt x="75623" y="12382"/>
                    </a:lnTo>
                    <a:lnTo>
                      <a:pt x="74846" y="11632"/>
                    </a:lnTo>
                    <a:lnTo>
                      <a:pt x="74041" y="10938"/>
                    </a:lnTo>
                    <a:lnTo>
                      <a:pt x="73208" y="10244"/>
                    </a:lnTo>
                    <a:lnTo>
                      <a:pt x="72375" y="9550"/>
                    </a:lnTo>
                    <a:lnTo>
                      <a:pt x="71514" y="8912"/>
                    </a:lnTo>
                    <a:lnTo>
                      <a:pt x="70654" y="8273"/>
                    </a:lnTo>
                    <a:lnTo>
                      <a:pt x="69765" y="7663"/>
                    </a:lnTo>
                    <a:lnTo>
                      <a:pt x="68849" y="7052"/>
                    </a:lnTo>
                    <a:lnTo>
                      <a:pt x="67933" y="6497"/>
                    </a:lnTo>
                    <a:lnTo>
                      <a:pt x="67017" y="5941"/>
                    </a:lnTo>
                    <a:lnTo>
                      <a:pt x="66073" y="5414"/>
                    </a:lnTo>
                    <a:lnTo>
                      <a:pt x="65102" y="4914"/>
                    </a:lnTo>
                    <a:lnTo>
                      <a:pt x="64130" y="4414"/>
                    </a:lnTo>
                    <a:lnTo>
                      <a:pt x="63158" y="3970"/>
                    </a:lnTo>
                    <a:lnTo>
                      <a:pt x="62159" y="3526"/>
                    </a:lnTo>
                    <a:lnTo>
                      <a:pt x="61159" y="3110"/>
                    </a:lnTo>
                    <a:lnTo>
                      <a:pt x="60132" y="2721"/>
                    </a:lnTo>
                    <a:lnTo>
                      <a:pt x="59105" y="2360"/>
                    </a:lnTo>
                    <a:lnTo>
                      <a:pt x="58050" y="2027"/>
                    </a:lnTo>
                    <a:lnTo>
                      <a:pt x="56995" y="1694"/>
                    </a:lnTo>
                    <a:lnTo>
                      <a:pt x="55940" y="1416"/>
                    </a:lnTo>
                    <a:lnTo>
                      <a:pt x="54858" y="1139"/>
                    </a:lnTo>
                    <a:lnTo>
                      <a:pt x="53775" y="917"/>
                    </a:lnTo>
                    <a:lnTo>
                      <a:pt x="52664" y="694"/>
                    </a:lnTo>
                    <a:lnTo>
                      <a:pt x="51554" y="528"/>
                    </a:lnTo>
                    <a:lnTo>
                      <a:pt x="50443" y="361"/>
                    </a:lnTo>
                    <a:lnTo>
                      <a:pt x="49333" y="223"/>
                    </a:lnTo>
                    <a:lnTo>
                      <a:pt x="48195" y="139"/>
                    </a:lnTo>
                    <a:lnTo>
                      <a:pt x="47057" y="56"/>
                    </a:lnTo>
                    <a:lnTo>
                      <a:pt x="45918" y="28"/>
                    </a:lnTo>
                    <a:lnTo>
                      <a:pt x="447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6" name="Google Shape;3386;p45"/>
              <p:cNvSpPr/>
              <p:nvPr/>
            </p:nvSpPr>
            <p:spPr>
              <a:xfrm>
                <a:off x="-2611229" y="1334161"/>
                <a:ext cx="293353" cy="293339"/>
              </a:xfrm>
              <a:custGeom>
                <a:rect b="b" l="l" r="r" t="t"/>
                <a:pathLst>
                  <a:path extrusionOk="0" h="19989" w="19990">
                    <a:moveTo>
                      <a:pt x="10384" y="2415"/>
                    </a:moveTo>
                    <a:lnTo>
                      <a:pt x="10772" y="2443"/>
                    </a:lnTo>
                    <a:lnTo>
                      <a:pt x="11161" y="2499"/>
                    </a:lnTo>
                    <a:lnTo>
                      <a:pt x="11522" y="2554"/>
                    </a:lnTo>
                    <a:lnTo>
                      <a:pt x="11883" y="2637"/>
                    </a:lnTo>
                    <a:lnTo>
                      <a:pt x="12244" y="2748"/>
                    </a:lnTo>
                    <a:lnTo>
                      <a:pt x="12605" y="2860"/>
                    </a:lnTo>
                    <a:lnTo>
                      <a:pt x="12965" y="2998"/>
                    </a:lnTo>
                    <a:lnTo>
                      <a:pt x="13299" y="3165"/>
                    </a:lnTo>
                    <a:lnTo>
                      <a:pt x="13604" y="3331"/>
                    </a:lnTo>
                    <a:lnTo>
                      <a:pt x="13937" y="3498"/>
                    </a:lnTo>
                    <a:lnTo>
                      <a:pt x="14243" y="3720"/>
                    </a:lnTo>
                    <a:lnTo>
                      <a:pt x="14548" y="3914"/>
                    </a:lnTo>
                    <a:lnTo>
                      <a:pt x="14826" y="4137"/>
                    </a:lnTo>
                    <a:lnTo>
                      <a:pt x="15103" y="4386"/>
                    </a:lnTo>
                    <a:lnTo>
                      <a:pt x="15353" y="4636"/>
                    </a:lnTo>
                    <a:lnTo>
                      <a:pt x="15631" y="4914"/>
                    </a:lnTo>
                    <a:lnTo>
                      <a:pt x="15853" y="5164"/>
                    </a:lnTo>
                    <a:lnTo>
                      <a:pt x="16075" y="5469"/>
                    </a:lnTo>
                    <a:lnTo>
                      <a:pt x="16297" y="5774"/>
                    </a:lnTo>
                    <a:lnTo>
                      <a:pt x="16491" y="6080"/>
                    </a:lnTo>
                    <a:lnTo>
                      <a:pt x="16686" y="6385"/>
                    </a:lnTo>
                    <a:lnTo>
                      <a:pt x="16852" y="6718"/>
                    </a:lnTo>
                    <a:lnTo>
                      <a:pt x="16991" y="7052"/>
                    </a:lnTo>
                    <a:lnTo>
                      <a:pt x="17130" y="7385"/>
                    </a:lnTo>
                    <a:lnTo>
                      <a:pt x="17241" y="7746"/>
                    </a:lnTo>
                    <a:lnTo>
                      <a:pt x="17352" y="8106"/>
                    </a:lnTo>
                    <a:lnTo>
                      <a:pt x="17435" y="8467"/>
                    </a:lnTo>
                    <a:lnTo>
                      <a:pt x="17491" y="8856"/>
                    </a:lnTo>
                    <a:lnTo>
                      <a:pt x="17546" y="9217"/>
                    </a:lnTo>
                    <a:lnTo>
                      <a:pt x="17574" y="9606"/>
                    </a:lnTo>
                    <a:lnTo>
                      <a:pt x="17602" y="9994"/>
                    </a:lnTo>
                    <a:lnTo>
                      <a:pt x="17574" y="10383"/>
                    </a:lnTo>
                    <a:lnTo>
                      <a:pt x="17546" y="10772"/>
                    </a:lnTo>
                    <a:lnTo>
                      <a:pt x="17491" y="11160"/>
                    </a:lnTo>
                    <a:lnTo>
                      <a:pt x="17435" y="11521"/>
                    </a:lnTo>
                    <a:lnTo>
                      <a:pt x="17352" y="11910"/>
                    </a:lnTo>
                    <a:lnTo>
                      <a:pt x="17241" y="12271"/>
                    </a:lnTo>
                    <a:lnTo>
                      <a:pt x="17130" y="12604"/>
                    </a:lnTo>
                    <a:lnTo>
                      <a:pt x="16991" y="12965"/>
                    </a:lnTo>
                    <a:lnTo>
                      <a:pt x="16852" y="13298"/>
                    </a:lnTo>
                    <a:lnTo>
                      <a:pt x="16686" y="13631"/>
                    </a:lnTo>
                    <a:lnTo>
                      <a:pt x="16491" y="13936"/>
                    </a:lnTo>
                    <a:lnTo>
                      <a:pt x="16297" y="14242"/>
                    </a:lnTo>
                    <a:lnTo>
                      <a:pt x="16075" y="14547"/>
                    </a:lnTo>
                    <a:lnTo>
                      <a:pt x="15853" y="14825"/>
                    </a:lnTo>
                    <a:lnTo>
                      <a:pt x="15631" y="15102"/>
                    </a:lnTo>
                    <a:lnTo>
                      <a:pt x="15353" y="15380"/>
                    </a:lnTo>
                    <a:lnTo>
                      <a:pt x="15103" y="15630"/>
                    </a:lnTo>
                    <a:lnTo>
                      <a:pt x="14826" y="15852"/>
                    </a:lnTo>
                    <a:lnTo>
                      <a:pt x="14548" y="16074"/>
                    </a:lnTo>
                    <a:lnTo>
                      <a:pt x="14243" y="16296"/>
                    </a:lnTo>
                    <a:lnTo>
                      <a:pt x="13937" y="16490"/>
                    </a:lnTo>
                    <a:lnTo>
                      <a:pt x="13604" y="16685"/>
                    </a:lnTo>
                    <a:lnTo>
                      <a:pt x="13299" y="16851"/>
                    </a:lnTo>
                    <a:lnTo>
                      <a:pt x="12965" y="16990"/>
                    </a:lnTo>
                    <a:lnTo>
                      <a:pt x="12605" y="17129"/>
                    </a:lnTo>
                    <a:lnTo>
                      <a:pt x="12244" y="17240"/>
                    </a:lnTo>
                    <a:lnTo>
                      <a:pt x="11883" y="17351"/>
                    </a:lnTo>
                    <a:lnTo>
                      <a:pt x="11522" y="17434"/>
                    </a:lnTo>
                    <a:lnTo>
                      <a:pt x="11161" y="17518"/>
                    </a:lnTo>
                    <a:lnTo>
                      <a:pt x="10772" y="17545"/>
                    </a:lnTo>
                    <a:lnTo>
                      <a:pt x="10384" y="17573"/>
                    </a:lnTo>
                    <a:lnTo>
                      <a:pt x="9995" y="17601"/>
                    </a:lnTo>
                    <a:lnTo>
                      <a:pt x="9606" y="17573"/>
                    </a:lnTo>
                    <a:lnTo>
                      <a:pt x="9218" y="17545"/>
                    </a:lnTo>
                    <a:lnTo>
                      <a:pt x="8857" y="17518"/>
                    </a:lnTo>
                    <a:lnTo>
                      <a:pt x="8468" y="17434"/>
                    </a:lnTo>
                    <a:lnTo>
                      <a:pt x="8107" y="17351"/>
                    </a:lnTo>
                    <a:lnTo>
                      <a:pt x="7746" y="17240"/>
                    </a:lnTo>
                    <a:lnTo>
                      <a:pt x="7385" y="17129"/>
                    </a:lnTo>
                    <a:lnTo>
                      <a:pt x="7052" y="16990"/>
                    </a:lnTo>
                    <a:lnTo>
                      <a:pt x="6719" y="16851"/>
                    </a:lnTo>
                    <a:lnTo>
                      <a:pt x="6386" y="16685"/>
                    </a:lnTo>
                    <a:lnTo>
                      <a:pt x="6053" y="16490"/>
                    </a:lnTo>
                    <a:lnTo>
                      <a:pt x="5747" y="16296"/>
                    </a:lnTo>
                    <a:lnTo>
                      <a:pt x="5470" y="16074"/>
                    </a:lnTo>
                    <a:lnTo>
                      <a:pt x="5164" y="15852"/>
                    </a:lnTo>
                    <a:lnTo>
                      <a:pt x="4887" y="15630"/>
                    </a:lnTo>
                    <a:lnTo>
                      <a:pt x="4637" y="15380"/>
                    </a:lnTo>
                    <a:lnTo>
                      <a:pt x="4387" y="15102"/>
                    </a:lnTo>
                    <a:lnTo>
                      <a:pt x="4137" y="14825"/>
                    </a:lnTo>
                    <a:lnTo>
                      <a:pt x="3915" y="14547"/>
                    </a:lnTo>
                    <a:lnTo>
                      <a:pt x="3693" y="14242"/>
                    </a:lnTo>
                    <a:lnTo>
                      <a:pt x="3499" y="13936"/>
                    </a:lnTo>
                    <a:lnTo>
                      <a:pt x="3332" y="13631"/>
                    </a:lnTo>
                    <a:lnTo>
                      <a:pt x="3166" y="13298"/>
                    </a:lnTo>
                    <a:lnTo>
                      <a:pt x="2999" y="12965"/>
                    </a:lnTo>
                    <a:lnTo>
                      <a:pt x="2860" y="12604"/>
                    </a:lnTo>
                    <a:lnTo>
                      <a:pt x="2749" y="12271"/>
                    </a:lnTo>
                    <a:lnTo>
                      <a:pt x="2638" y="11910"/>
                    </a:lnTo>
                    <a:lnTo>
                      <a:pt x="2555" y="11521"/>
                    </a:lnTo>
                    <a:lnTo>
                      <a:pt x="2499" y="11160"/>
                    </a:lnTo>
                    <a:lnTo>
                      <a:pt x="2444" y="10772"/>
                    </a:lnTo>
                    <a:lnTo>
                      <a:pt x="2416" y="10383"/>
                    </a:lnTo>
                    <a:lnTo>
                      <a:pt x="2416" y="9994"/>
                    </a:lnTo>
                    <a:lnTo>
                      <a:pt x="2416" y="9606"/>
                    </a:lnTo>
                    <a:lnTo>
                      <a:pt x="2444" y="9217"/>
                    </a:lnTo>
                    <a:lnTo>
                      <a:pt x="2499" y="8856"/>
                    </a:lnTo>
                    <a:lnTo>
                      <a:pt x="2555" y="8467"/>
                    </a:lnTo>
                    <a:lnTo>
                      <a:pt x="2638" y="8106"/>
                    </a:lnTo>
                    <a:lnTo>
                      <a:pt x="2749" y="7746"/>
                    </a:lnTo>
                    <a:lnTo>
                      <a:pt x="2860" y="7385"/>
                    </a:lnTo>
                    <a:lnTo>
                      <a:pt x="2999" y="7052"/>
                    </a:lnTo>
                    <a:lnTo>
                      <a:pt x="3166" y="6718"/>
                    </a:lnTo>
                    <a:lnTo>
                      <a:pt x="3332" y="6385"/>
                    </a:lnTo>
                    <a:lnTo>
                      <a:pt x="3499" y="6080"/>
                    </a:lnTo>
                    <a:lnTo>
                      <a:pt x="3693" y="5774"/>
                    </a:lnTo>
                    <a:lnTo>
                      <a:pt x="3915" y="5469"/>
                    </a:lnTo>
                    <a:lnTo>
                      <a:pt x="4137" y="5164"/>
                    </a:lnTo>
                    <a:lnTo>
                      <a:pt x="4387" y="4914"/>
                    </a:lnTo>
                    <a:lnTo>
                      <a:pt x="4637" y="4636"/>
                    </a:lnTo>
                    <a:lnTo>
                      <a:pt x="4887" y="4386"/>
                    </a:lnTo>
                    <a:lnTo>
                      <a:pt x="5164" y="4137"/>
                    </a:lnTo>
                    <a:lnTo>
                      <a:pt x="5470" y="3914"/>
                    </a:lnTo>
                    <a:lnTo>
                      <a:pt x="5747" y="3720"/>
                    </a:lnTo>
                    <a:lnTo>
                      <a:pt x="6053" y="3498"/>
                    </a:lnTo>
                    <a:lnTo>
                      <a:pt x="6386" y="3331"/>
                    </a:lnTo>
                    <a:lnTo>
                      <a:pt x="6719" y="3165"/>
                    </a:lnTo>
                    <a:lnTo>
                      <a:pt x="7052" y="2998"/>
                    </a:lnTo>
                    <a:lnTo>
                      <a:pt x="7385" y="2860"/>
                    </a:lnTo>
                    <a:lnTo>
                      <a:pt x="7746" y="2748"/>
                    </a:lnTo>
                    <a:lnTo>
                      <a:pt x="8107" y="2637"/>
                    </a:lnTo>
                    <a:lnTo>
                      <a:pt x="8468" y="2554"/>
                    </a:lnTo>
                    <a:lnTo>
                      <a:pt x="8857" y="2499"/>
                    </a:lnTo>
                    <a:lnTo>
                      <a:pt x="9218" y="2443"/>
                    </a:lnTo>
                    <a:lnTo>
                      <a:pt x="9606" y="2415"/>
                    </a:lnTo>
                    <a:close/>
                    <a:moveTo>
                      <a:pt x="9995" y="0"/>
                    </a:moveTo>
                    <a:lnTo>
                      <a:pt x="9495" y="28"/>
                    </a:lnTo>
                    <a:lnTo>
                      <a:pt x="8968" y="56"/>
                    </a:lnTo>
                    <a:lnTo>
                      <a:pt x="8468" y="139"/>
                    </a:lnTo>
                    <a:lnTo>
                      <a:pt x="7996" y="222"/>
                    </a:lnTo>
                    <a:lnTo>
                      <a:pt x="7496" y="333"/>
                    </a:lnTo>
                    <a:lnTo>
                      <a:pt x="7025" y="472"/>
                    </a:lnTo>
                    <a:lnTo>
                      <a:pt x="6580" y="611"/>
                    </a:lnTo>
                    <a:lnTo>
                      <a:pt x="6108" y="805"/>
                    </a:lnTo>
                    <a:lnTo>
                      <a:pt x="5664" y="1000"/>
                    </a:lnTo>
                    <a:lnTo>
                      <a:pt x="5248" y="1222"/>
                    </a:lnTo>
                    <a:lnTo>
                      <a:pt x="4831" y="1471"/>
                    </a:lnTo>
                    <a:lnTo>
                      <a:pt x="4415" y="1721"/>
                    </a:lnTo>
                    <a:lnTo>
                      <a:pt x="4026" y="1999"/>
                    </a:lnTo>
                    <a:lnTo>
                      <a:pt x="3638" y="2304"/>
                    </a:lnTo>
                    <a:lnTo>
                      <a:pt x="3277" y="2610"/>
                    </a:lnTo>
                    <a:lnTo>
                      <a:pt x="2944" y="2943"/>
                    </a:lnTo>
                    <a:lnTo>
                      <a:pt x="2610" y="3276"/>
                    </a:lnTo>
                    <a:lnTo>
                      <a:pt x="2305" y="3665"/>
                    </a:lnTo>
                    <a:lnTo>
                      <a:pt x="2000" y="4026"/>
                    </a:lnTo>
                    <a:lnTo>
                      <a:pt x="1722" y="4414"/>
                    </a:lnTo>
                    <a:lnTo>
                      <a:pt x="1472" y="4831"/>
                    </a:lnTo>
                    <a:lnTo>
                      <a:pt x="1222" y="5247"/>
                    </a:lnTo>
                    <a:lnTo>
                      <a:pt x="1000" y="5663"/>
                    </a:lnTo>
                    <a:lnTo>
                      <a:pt x="806" y="6108"/>
                    </a:lnTo>
                    <a:lnTo>
                      <a:pt x="612" y="6580"/>
                    </a:lnTo>
                    <a:lnTo>
                      <a:pt x="473" y="7024"/>
                    </a:lnTo>
                    <a:lnTo>
                      <a:pt x="334" y="7496"/>
                    </a:lnTo>
                    <a:lnTo>
                      <a:pt x="223" y="7995"/>
                    </a:lnTo>
                    <a:lnTo>
                      <a:pt x="112" y="8495"/>
                    </a:lnTo>
                    <a:lnTo>
                      <a:pt x="56" y="8995"/>
                    </a:lnTo>
                    <a:lnTo>
                      <a:pt x="29" y="9495"/>
                    </a:lnTo>
                    <a:lnTo>
                      <a:pt x="1" y="9994"/>
                    </a:lnTo>
                    <a:lnTo>
                      <a:pt x="29" y="10522"/>
                    </a:lnTo>
                    <a:lnTo>
                      <a:pt x="56" y="11021"/>
                    </a:lnTo>
                    <a:lnTo>
                      <a:pt x="112" y="11521"/>
                    </a:lnTo>
                    <a:lnTo>
                      <a:pt x="223" y="12021"/>
                    </a:lnTo>
                    <a:lnTo>
                      <a:pt x="334" y="12493"/>
                    </a:lnTo>
                    <a:lnTo>
                      <a:pt x="473" y="12965"/>
                    </a:lnTo>
                    <a:lnTo>
                      <a:pt x="612" y="13437"/>
                    </a:lnTo>
                    <a:lnTo>
                      <a:pt x="806" y="13881"/>
                    </a:lnTo>
                    <a:lnTo>
                      <a:pt x="1000" y="14325"/>
                    </a:lnTo>
                    <a:lnTo>
                      <a:pt x="1222" y="14769"/>
                    </a:lnTo>
                    <a:lnTo>
                      <a:pt x="1472" y="15186"/>
                    </a:lnTo>
                    <a:lnTo>
                      <a:pt x="1722" y="15574"/>
                    </a:lnTo>
                    <a:lnTo>
                      <a:pt x="2000" y="15963"/>
                    </a:lnTo>
                    <a:lnTo>
                      <a:pt x="2305" y="16352"/>
                    </a:lnTo>
                    <a:lnTo>
                      <a:pt x="2610" y="16712"/>
                    </a:lnTo>
                    <a:lnTo>
                      <a:pt x="2944" y="17073"/>
                    </a:lnTo>
                    <a:lnTo>
                      <a:pt x="3277" y="17407"/>
                    </a:lnTo>
                    <a:lnTo>
                      <a:pt x="3638" y="17712"/>
                    </a:lnTo>
                    <a:lnTo>
                      <a:pt x="4026" y="18017"/>
                    </a:lnTo>
                    <a:lnTo>
                      <a:pt x="4415" y="18295"/>
                    </a:lnTo>
                    <a:lnTo>
                      <a:pt x="4831" y="18545"/>
                    </a:lnTo>
                    <a:lnTo>
                      <a:pt x="5248" y="18795"/>
                    </a:lnTo>
                    <a:lnTo>
                      <a:pt x="5664" y="19017"/>
                    </a:lnTo>
                    <a:lnTo>
                      <a:pt x="6108" y="19211"/>
                    </a:lnTo>
                    <a:lnTo>
                      <a:pt x="6580" y="19378"/>
                    </a:lnTo>
                    <a:lnTo>
                      <a:pt x="7025" y="19544"/>
                    </a:lnTo>
                    <a:lnTo>
                      <a:pt x="7496" y="19683"/>
                    </a:lnTo>
                    <a:lnTo>
                      <a:pt x="7996" y="19794"/>
                    </a:lnTo>
                    <a:lnTo>
                      <a:pt x="8468" y="19877"/>
                    </a:lnTo>
                    <a:lnTo>
                      <a:pt x="8968" y="19933"/>
                    </a:lnTo>
                    <a:lnTo>
                      <a:pt x="9495" y="19988"/>
                    </a:lnTo>
                    <a:lnTo>
                      <a:pt x="10522" y="19988"/>
                    </a:lnTo>
                    <a:lnTo>
                      <a:pt x="11022" y="19933"/>
                    </a:lnTo>
                    <a:lnTo>
                      <a:pt x="11522" y="19877"/>
                    </a:lnTo>
                    <a:lnTo>
                      <a:pt x="12022" y="19794"/>
                    </a:lnTo>
                    <a:lnTo>
                      <a:pt x="12494" y="19683"/>
                    </a:lnTo>
                    <a:lnTo>
                      <a:pt x="12965" y="19544"/>
                    </a:lnTo>
                    <a:lnTo>
                      <a:pt x="13437" y="19378"/>
                    </a:lnTo>
                    <a:lnTo>
                      <a:pt x="13882" y="19211"/>
                    </a:lnTo>
                    <a:lnTo>
                      <a:pt x="14326" y="19017"/>
                    </a:lnTo>
                    <a:lnTo>
                      <a:pt x="14770" y="18795"/>
                    </a:lnTo>
                    <a:lnTo>
                      <a:pt x="15186" y="18545"/>
                    </a:lnTo>
                    <a:lnTo>
                      <a:pt x="15575" y="18295"/>
                    </a:lnTo>
                    <a:lnTo>
                      <a:pt x="15964" y="18017"/>
                    </a:lnTo>
                    <a:lnTo>
                      <a:pt x="16352" y="17712"/>
                    </a:lnTo>
                    <a:lnTo>
                      <a:pt x="16713" y="17407"/>
                    </a:lnTo>
                    <a:lnTo>
                      <a:pt x="17046" y="17073"/>
                    </a:lnTo>
                    <a:lnTo>
                      <a:pt x="17380" y="16712"/>
                    </a:lnTo>
                    <a:lnTo>
                      <a:pt x="17713" y="16352"/>
                    </a:lnTo>
                    <a:lnTo>
                      <a:pt x="17990" y="15963"/>
                    </a:lnTo>
                    <a:lnTo>
                      <a:pt x="18268" y="15574"/>
                    </a:lnTo>
                    <a:lnTo>
                      <a:pt x="18546" y="15186"/>
                    </a:lnTo>
                    <a:lnTo>
                      <a:pt x="18795" y="14769"/>
                    </a:lnTo>
                    <a:lnTo>
                      <a:pt x="18990" y="14325"/>
                    </a:lnTo>
                    <a:lnTo>
                      <a:pt x="19212" y="13881"/>
                    </a:lnTo>
                    <a:lnTo>
                      <a:pt x="19378" y="13437"/>
                    </a:lnTo>
                    <a:lnTo>
                      <a:pt x="19545" y="12965"/>
                    </a:lnTo>
                    <a:lnTo>
                      <a:pt x="19684" y="12493"/>
                    </a:lnTo>
                    <a:lnTo>
                      <a:pt x="19795" y="12021"/>
                    </a:lnTo>
                    <a:lnTo>
                      <a:pt x="19878" y="11521"/>
                    </a:lnTo>
                    <a:lnTo>
                      <a:pt x="19934" y="11021"/>
                    </a:lnTo>
                    <a:lnTo>
                      <a:pt x="19989" y="10522"/>
                    </a:lnTo>
                    <a:lnTo>
                      <a:pt x="19989" y="9994"/>
                    </a:lnTo>
                    <a:lnTo>
                      <a:pt x="19989" y="9495"/>
                    </a:lnTo>
                    <a:lnTo>
                      <a:pt x="19934" y="8995"/>
                    </a:lnTo>
                    <a:lnTo>
                      <a:pt x="19878" y="8495"/>
                    </a:lnTo>
                    <a:lnTo>
                      <a:pt x="19795" y="7995"/>
                    </a:lnTo>
                    <a:lnTo>
                      <a:pt x="19684" y="7496"/>
                    </a:lnTo>
                    <a:lnTo>
                      <a:pt x="19545" y="7024"/>
                    </a:lnTo>
                    <a:lnTo>
                      <a:pt x="19378" y="6580"/>
                    </a:lnTo>
                    <a:lnTo>
                      <a:pt x="19212" y="6108"/>
                    </a:lnTo>
                    <a:lnTo>
                      <a:pt x="18990" y="5663"/>
                    </a:lnTo>
                    <a:lnTo>
                      <a:pt x="18795" y="5247"/>
                    </a:lnTo>
                    <a:lnTo>
                      <a:pt x="18546" y="4831"/>
                    </a:lnTo>
                    <a:lnTo>
                      <a:pt x="18268" y="4414"/>
                    </a:lnTo>
                    <a:lnTo>
                      <a:pt x="17990" y="4026"/>
                    </a:lnTo>
                    <a:lnTo>
                      <a:pt x="17713" y="3665"/>
                    </a:lnTo>
                    <a:lnTo>
                      <a:pt x="17380" y="3276"/>
                    </a:lnTo>
                    <a:lnTo>
                      <a:pt x="17046" y="2943"/>
                    </a:lnTo>
                    <a:lnTo>
                      <a:pt x="16713" y="2610"/>
                    </a:lnTo>
                    <a:lnTo>
                      <a:pt x="16352" y="2304"/>
                    </a:lnTo>
                    <a:lnTo>
                      <a:pt x="15964" y="1999"/>
                    </a:lnTo>
                    <a:lnTo>
                      <a:pt x="15575" y="1721"/>
                    </a:lnTo>
                    <a:lnTo>
                      <a:pt x="15186" y="1471"/>
                    </a:lnTo>
                    <a:lnTo>
                      <a:pt x="14770" y="1222"/>
                    </a:lnTo>
                    <a:lnTo>
                      <a:pt x="14326" y="1000"/>
                    </a:lnTo>
                    <a:lnTo>
                      <a:pt x="13882" y="805"/>
                    </a:lnTo>
                    <a:lnTo>
                      <a:pt x="13437" y="611"/>
                    </a:lnTo>
                    <a:lnTo>
                      <a:pt x="12965" y="472"/>
                    </a:lnTo>
                    <a:lnTo>
                      <a:pt x="12494" y="333"/>
                    </a:lnTo>
                    <a:lnTo>
                      <a:pt x="12022" y="222"/>
                    </a:lnTo>
                    <a:lnTo>
                      <a:pt x="11522" y="139"/>
                    </a:lnTo>
                    <a:lnTo>
                      <a:pt x="11022" y="56"/>
                    </a:lnTo>
                    <a:lnTo>
                      <a:pt x="10522" y="28"/>
                    </a:lnTo>
                    <a:lnTo>
                      <a:pt x="999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7" name="Google Shape;3387;p45"/>
              <p:cNvSpPr/>
              <p:nvPr/>
            </p:nvSpPr>
            <p:spPr>
              <a:xfrm>
                <a:off x="-2469458" y="1323155"/>
                <a:ext cx="11828" cy="52566"/>
              </a:xfrm>
              <a:custGeom>
                <a:rect b="b" l="l" r="r" t="t"/>
                <a:pathLst>
                  <a:path extrusionOk="0" h="3582" w="806">
                    <a:moveTo>
                      <a:pt x="417" y="1"/>
                    </a:moveTo>
                    <a:lnTo>
                      <a:pt x="251" y="28"/>
                    </a:lnTo>
                    <a:lnTo>
                      <a:pt x="140" y="112"/>
                    </a:lnTo>
                    <a:lnTo>
                      <a:pt x="56" y="223"/>
                    </a:lnTo>
                    <a:lnTo>
                      <a:pt x="1" y="389"/>
                    </a:lnTo>
                    <a:lnTo>
                      <a:pt x="1" y="3193"/>
                    </a:lnTo>
                    <a:lnTo>
                      <a:pt x="56" y="3332"/>
                    </a:lnTo>
                    <a:lnTo>
                      <a:pt x="140" y="3471"/>
                    </a:lnTo>
                    <a:lnTo>
                      <a:pt x="251" y="3554"/>
                    </a:lnTo>
                    <a:lnTo>
                      <a:pt x="417" y="3582"/>
                    </a:lnTo>
                    <a:lnTo>
                      <a:pt x="556" y="3554"/>
                    </a:lnTo>
                    <a:lnTo>
                      <a:pt x="695" y="3471"/>
                    </a:lnTo>
                    <a:lnTo>
                      <a:pt x="778" y="3332"/>
                    </a:lnTo>
                    <a:lnTo>
                      <a:pt x="806" y="3193"/>
                    </a:lnTo>
                    <a:lnTo>
                      <a:pt x="806" y="389"/>
                    </a:lnTo>
                    <a:lnTo>
                      <a:pt x="778" y="223"/>
                    </a:lnTo>
                    <a:lnTo>
                      <a:pt x="695" y="112"/>
                    </a:lnTo>
                    <a:lnTo>
                      <a:pt x="556" y="28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8" name="Google Shape;3388;p45"/>
              <p:cNvSpPr/>
              <p:nvPr/>
            </p:nvSpPr>
            <p:spPr>
              <a:xfrm>
                <a:off x="-2467829" y="812700"/>
                <a:ext cx="11828" cy="75796"/>
              </a:xfrm>
              <a:custGeom>
                <a:rect b="b" l="l" r="r" t="t"/>
                <a:pathLst>
                  <a:path extrusionOk="0" h="5165" w="806">
                    <a:moveTo>
                      <a:pt x="390" y="0"/>
                    </a:moveTo>
                    <a:lnTo>
                      <a:pt x="251" y="28"/>
                    </a:lnTo>
                    <a:lnTo>
                      <a:pt x="112" y="111"/>
                    </a:lnTo>
                    <a:lnTo>
                      <a:pt x="29" y="250"/>
                    </a:lnTo>
                    <a:lnTo>
                      <a:pt x="1" y="389"/>
                    </a:lnTo>
                    <a:lnTo>
                      <a:pt x="1" y="4775"/>
                    </a:lnTo>
                    <a:lnTo>
                      <a:pt x="29" y="4914"/>
                    </a:lnTo>
                    <a:lnTo>
                      <a:pt x="112" y="5053"/>
                    </a:lnTo>
                    <a:lnTo>
                      <a:pt x="251" y="5136"/>
                    </a:lnTo>
                    <a:lnTo>
                      <a:pt x="390" y="5164"/>
                    </a:lnTo>
                    <a:lnTo>
                      <a:pt x="556" y="5136"/>
                    </a:lnTo>
                    <a:lnTo>
                      <a:pt x="695" y="5053"/>
                    </a:lnTo>
                    <a:lnTo>
                      <a:pt x="778" y="4914"/>
                    </a:lnTo>
                    <a:lnTo>
                      <a:pt x="806" y="4775"/>
                    </a:lnTo>
                    <a:lnTo>
                      <a:pt x="806" y="389"/>
                    </a:lnTo>
                    <a:lnTo>
                      <a:pt x="778" y="250"/>
                    </a:lnTo>
                    <a:lnTo>
                      <a:pt x="695" y="111"/>
                    </a:lnTo>
                    <a:lnTo>
                      <a:pt x="556" y="2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9" name="Google Shape;3389;p45"/>
              <p:cNvSpPr/>
              <p:nvPr/>
            </p:nvSpPr>
            <p:spPr>
              <a:xfrm>
                <a:off x="-2718368" y="861581"/>
                <a:ext cx="35866" cy="71320"/>
              </a:xfrm>
              <a:custGeom>
                <a:rect b="b" l="l" r="r" t="t"/>
                <a:pathLst>
                  <a:path extrusionOk="0" h="4860" w="2444">
                    <a:moveTo>
                      <a:pt x="417" y="1"/>
                    </a:moveTo>
                    <a:lnTo>
                      <a:pt x="250" y="29"/>
                    </a:lnTo>
                    <a:lnTo>
                      <a:pt x="112" y="112"/>
                    </a:lnTo>
                    <a:lnTo>
                      <a:pt x="28" y="251"/>
                    </a:lnTo>
                    <a:lnTo>
                      <a:pt x="1" y="389"/>
                    </a:lnTo>
                    <a:lnTo>
                      <a:pt x="28" y="556"/>
                    </a:lnTo>
                    <a:lnTo>
                      <a:pt x="1694" y="4609"/>
                    </a:lnTo>
                    <a:lnTo>
                      <a:pt x="1777" y="4748"/>
                    </a:lnTo>
                    <a:lnTo>
                      <a:pt x="1888" y="4831"/>
                    </a:lnTo>
                    <a:lnTo>
                      <a:pt x="2055" y="4859"/>
                    </a:lnTo>
                    <a:lnTo>
                      <a:pt x="2194" y="4831"/>
                    </a:lnTo>
                    <a:lnTo>
                      <a:pt x="2333" y="4748"/>
                    </a:lnTo>
                    <a:lnTo>
                      <a:pt x="2416" y="4609"/>
                    </a:lnTo>
                    <a:lnTo>
                      <a:pt x="2444" y="4470"/>
                    </a:lnTo>
                    <a:lnTo>
                      <a:pt x="2416" y="4304"/>
                    </a:lnTo>
                    <a:lnTo>
                      <a:pt x="778" y="251"/>
                    </a:lnTo>
                    <a:lnTo>
                      <a:pt x="695" y="112"/>
                    </a:lnTo>
                    <a:lnTo>
                      <a:pt x="556" y="29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0" name="Google Shape;3390;p45"/>
              <p:cNvSpPr/>
              <p:nvPr/>
            </p:nvSpPr>
            <p:spPr>
              <a:xfrm>
                <a:off x="-2952207" y="1013536"/>
                <a:ext cx="56645" cy="57467"/>
              </a:xfrm>
              <a:custGeom>
                <a:rect b="b" l="l" r="r" t="t"/>
                <a:pathLst>
                  <a:path extrusionOk="0" h="3916" w="3860">
                    <a:moveTo>
                      <a:pt x="389" y="1"/>
                    </a:moveTo>
                    <a:lnTo>
                      <a:pt x="250" y="29"/>
                    </a:lnTo>
                    <a:lnTo>
                      <a:pt x="111" y="112"/>
                    </a:lnTo>
                    <a:lnTo>
                      <a:pt x="28" y="251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7"/>
                    </a:lnTo>
                    <a:lnTo>
                      <a:pt x="3165" y="3804"/>
                    </a:lnTo>
                    <a:lnTo>
                      <a:pt x="3304" y="3887"/>
                    </a:lnTo>
                    <a:lnTo>
                      <a:pt x="3443" y="3915"/>
                    </a:lnTo>
                    <a:lnTo>
                      <a:pt x="3582" y="3887"/>
                    </a:lnTo>
                    <a:lnTo>
                      <a:pt x="3720" y="3804"/>
                    </a:lnTo>
                    <a:lnTo>
                      <a:pt x="3804" y="3665"/>
                    </a:lnTo>
                    <a:lnTo>
                      <a:pt x="3859" y="3527"/>
                    </a:lnTo>
                    <a:lnTo>
                      <a:pt x="3831" y="3360"/>
                    </a:lnTo>
                    <a:lnTo>
                      <a:pt x="3720" y="3249"/>
                    </a:lnTo>
                    <a:lnTo>
                      <a:pt x="667" y="112"/>
                    </a:lnTo>
                    <a:lnTo>
                      <a:pt x="556" y="29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1" name="Google Shape;3391;p45"/>
              <p:cNvSpPr/>
              <p:nvPr/>
            </p:nvSpPr>
            <p:spPr>
              <a:xfrm>
                <a:off x="-3097236" y="1252277"/>
                <a:ext cx="70895" cy="37084"/>
              </a:xfrm>
              <a:custGeom>
                <a:rect b="b" l="l" r="r" t="t"/>
                <a:pathLst>
                  <a:path extrusionOk="0" h="2527" w="4831">
                    <a:moveTo>
                      <a:pt x="417" y="0"/>
                    </a:moveTo>
                    <a:lnTo>
                      <a:pt x="250" y="28"/>
                    </a:lnTo>
                    <a:lnTo>
                      <a:pt x="139" y="111"/>
                    </a:lnTo>
                    <a:lnTo>
                      <a:pt x="56" y="222"/>
                    </a:lnTo>
                    <a:lnTo>
                      <a:pt x="0" y="389"/>
                    </a:lnTo>
                    <a:lnTo>
                      <a:pt x="28" y="528"/>
                    </a:lnTo>
                    <a:lnTo>
                      <a:pt x="111" y="666"/>
                    </a:lnTo>
                    <a:lnTo>
                      <a:pt x="250" y="750"/>
                    </a:lnTo>
                    <a:lnTo>
                      <a:pt x="4248" y="2499"/>
                    </a:lnTo>
                    <a:lnTo>
                      <a:pt x="4414" y="2526"/>
                    </a:lnTo>
                    <a:lnTo>
                      <a:pt x="4553" y="2499"/>
                    </a:lnTo>
                    <a:lnTo>
                      <a:pt x="4692" y="2415"/>
                    </a:lnTo>
                    <a:lnTo>
                      <a:pt x="4775" y="2276"/>
                    </a:lnTo>
                    <a:lnTo>
                      <a:pt x="4831" y="2138"/>
                    </a:lnTo>
                    <a:lnTo>
                      <a:pt x="4803" y="1971"/>
                    </a:lnTo>
                    <a:lnTo>
                      <a:pt x="4720" y="1860"/>
                    </a:lnTo>
                    <a:lnTo>
                      <a:pt x="4581" y="1749"/>
                    </a:lnTo>
                    <a:lnTo>
                      <a:pt x="555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2" name="Google Shape;3392;p45"/>
              <p:cNvSpPr/>
              <p:nvPr/>
            </p:nvSpPr>
            <p:spPr>
              <a:xfrm>
                <a:off x="-3128611" y="1530522"/>
                <a:ext cx="75385" cy="17522"/>
              </a:xfrm>
              <a:custGeom>
                <a:rect b="b" l="l" r="r" t="t"/>
                <a:pathLst>
                  <a:path extrusionOk="0" h="1194" w="5137">
                    <a:moveTo>
                      <a:pt x="4720" y="0"/>
                    </a:moveTo>
                    <a:lnTo>
                      <a:pt x="362" y="417"/>
                    </a:lnTo>
                    <a:lnTo>
                      <a:pt x="223" y="444"/>
                    </a:lnTo>
                    <a:lnTo>
                      <a:pt x="84" y="555"/>
                    </a:lnTo>
                    <a:lnTo>
                      <a:pt x="28" y="666"/>
                    </a:lnTo>
                    <a:lnTo>
                      <a:pt x="1" y="833"/>
                    </a:lnTo>
                    <a:lnTo>
                      <a:pt x="56" y="1000"/>
                    </a:lnTo>
                    <a:lnTo>
                      <a:pt x="139" y="1111"/>
                    </a:lnTo>
                    <a:lnTo>
                      <a:pt x="278" y="1194"/>
                    </a:lnTo>
                    <a:lnTo>
                      <a:pt x="445" y="1194"/>
                    </a:lnTo>
                    <a:lnTo>
                      <a:pt x="4776" y="805"/>
                    </a:lnTo>
                    <a:lnTo>
                      <a:pt x="4942" y="750"/>
                    </a:lnTo>
                    <a:lnTo>
                      <a:pt x="5053" y="666"/>
                    </a:lnTo>
                    <a:lnTo>
                      <a:pt x="5137" y="528"/>
                    </a:lnTo>
                    <a:lnTo>
                      <a:pt x="5137" y="361"/>
                    </a:lnTo>
                    <a:lnTo>
                      <a:pt x="5109" y="222"/>
                    </a:lnTo>
                    <a:lnTo>
                      <a:pt x="4998" y="83"/>
                    </a:lnTo>
                    <a:lnTo>
                      <a:pt x="4859" y="28"/>
                    </a:lnTo>
                    <a:lnTo>
                      <a:pt x="472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3" name="Google Shape;3393;p45"/>
              <p:cNvSpPr/>
              <p:nvPr/>
            </p:nvSpPr>
            <p:spPr>
              <a:xfrm>
                <a:off x="-3046316" y="1769659"/>
                <a:ext cx="67637" cy="42792"/>
              </a:xfrm>
              <a:custGeom>
                <a:rect b="b" l="l" r="r" t="t"/>
                <a:pathLst>
                  <a:path extrusionOk="0" h="2916" w="4609">
                    <a:moveTo>
                      <a:pt x="4165" y="0"/>
                    </a:moveTo>
                    <a:lnTo>
                      <a:pt x="3998" y="28"/>
                    </a:lnTo>
                    <a:lnTo>
                      <a:pt x="195" y="2193"/>
                    </a:lnTo>
                    <a:lnTo>
                      <a:pt x="84" y="2277"/>
                    </a:lnTo>
                    <a:lnTo>
                      <a:pt x="0" y="2415"/>
                    </a:lnTo>
                    <a:lnTo>
                      <a:pt x="0" y="2582"/>
                    </a:lnTo>
                    <a:lnTo>
                      <a:pt x="56" y="2721"/>
                    </a:lnTo>
                    <a:lnTo>
                      <a:pt x="139" y="2860"/>
                    </a:lnTo>
                    <a:lnTo>
                      <a:pt x="278" y="2915"/>
                    </a:lnTo>
                    <a:lnTo>
                      <a:pt x="445" y="2915"/>
                    </a:lnTo>
                    <a:lnTo>
                      <a:pt x="583" y="2887"/>
                    </a:lnTo>
                    <a:lnTo>
                      <a:pt x="4415" y="750"/>
                    </a:lnTo>
                    <a:lnTo>
                      <a:pt x="4526" y="639"/>
                    </a:lnTo>
                    <a:lnTo>
                      <a:pt x="4581" y="500"/>
                    </a:lnTo>
                    <a:lnTo>
                      <a:pt x="4609" y="333"/>
                    </a:lnTo>
                    <a:lnTo>
                      <a:pt x="4553" y="194"/>
                    </a:lnTo>
                    <a:lnTo>
                      <a:pt x="4442" y="83"/>
                    </a:lnTo>
                    <a:lnTo>
                      <a:pt x="430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4" name="Google Shape;3394;p45"/>
              <p:cNvSpPr/>
              <p:nvPr/>
            </p:nvSpPr>
            <p:spPr>
              <a:xfrm>
                <a:off x="-2855663" y="1960311"/>
                <a:ext cx="49323" cy="63572"/>
              </a:xfrm>
              <a:custGeom>
                <a:rect b="b" l="l" r="r" t="t"/>
                <a:pathLst>
                  <a:path extrusionOk="0" h="4332" w="3361">
                    <a:moveTo>
                      <a:pt x="2916" y="0"/>
                    </a:moveTo>
                    <a:lnTo>
                      <a:pt x="2749" y="56"/>
                    </a:lnTo>
                    <a:lnTo>
                      <a:pt x="2638" y="167"/>
                    </a:lnTo>
                    <a:lnTo>
                      <a:pt x="84" y="3693"/>
                    </a:lnTo>
                    <a:lnTo>
                      <a:pt x="1" y="3832"/>
                    </a:lnTo>
                    <a:lnTo>
                      <a:pt x="1" y="3998"/>
                    </a:lnTo>
                    <a:lnTo>
                      <a:pt x="56" y="4137"/>
                    </a:lnTo>
                    <a:lnTo>
                      <a:pt x="167" y="4248"/>
                    </a:lnTo>
                    <a:lnTo>
                      <a:pt x="306" y="4303"/>
                    </a:lnTo>
                    <a:lnTo>
                      <a:pt x="473" y="4331"/>
                    </a:lnTo>
                    <a:lnTo>
                      <a:pt x="612" y="4276"/>
                    </a:lnTo>
                    <a:lnTo>
                      <a:pt x="723" y="4165"/>
                    </a:lnTo>
                    <a:lnTo>
                      <a:pt x="3305" y="611"/>
                    </a:lnTo>
                    <a:lnTo>
                      <a:pt x="3360" y="472"/>
                    </a:lnTo>
                    <a:lnTo>
                      <a:pt x="3360" y="334"/>
                    </a:lnTo>
                    <a:lnTo>
                      <a:pt x="3305" y="195"/>
                    </a:lnTo>
                    <a:lnTo>
                      <a:pt x="3193" y="56"/>
                    </a:lnTo>
                    <a:lnTo>
                      <a:pt x="305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5" name="Google Shape;3395;p45"/>
              <p:cNvSpPr/>
              <p:nvPr/>
            </p:nvSpPr>
            <p:spPr>
              <a:xfrm>
                <a:off x="-2598594" y="2058484"/>
                <a:ext cx="24052" cy="74578"/>
              </a:xfrm>
              <a:custGeom>
                <a:rect b="b" l="l" r="r" t="t"/>
                <a:pathLst>
                  <a:path extrusionOk="0" h="5082" w="1639">
                    <a:moveTo>
                      <a:pt x="1166" y="1"/>
                    </a:moveTo>
                    <a:lnTo>
                      <a:pt x="1000" y="57"/>
                    </a:lnTo>
                    <a:lnTo>
                      <a:pt x="917" y="168"/>
                    </a:lnTo>
                    <a:lnTo>
                      <a:pt x="833" y="306"/>
                    </a:lnTo>
                    <a:lnTo>
                      <a:pt x="0" y="4609"/>
                    </a:lnTo>
                    <a:lnTo>
                      <a:pt x="0" y="4748"/>
                    </a:lnTo>
                    <a:lnTo>
                      <a:pt x="56" y="4887"/>
                    </a:lnTo>
                    <a:lnTo>
                      <a:pt x="167" y="4998"/>
                    </a:lnTo>
                    <a:lnTo>
                      <a:pt x="306" y="5081"/>
                    </a:lnTo>
                    <a:lnTo>
                      <a:pt x="472" y="5081"/>
                    </a:lnTo>
                    <a:lnTo>
                      <a:pt x="611" y="4998"/>
                    </a:lnTo>
                    <a:lnTo>
                      <a:pt x="722" y="4915"/>
                    </a:lnTo>
                    <a:lnTo>
                      <a:pt x="778" y="4748"/>
                    </a:lnTo>
                    <a:lnTo>
                      <a:pt x="1638" y="473"/>
                    </a:lnTo>
                    <a:lnTo>
                      <a:pt x="1638" y="306"/>
                    </a:lnTo>
                    <a:lnTo>
                      <a:pt x="1555" y="168"/>
                    </a:lnTo>
                    <a:lnTo>
                      <a:pt x="1472" y="57"/>
                    </a:lnTo>
                    <a:lnTo>
                      <a:pt x="13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6" name="Google Shape;3396;p45"/>
              <p:cNvSpPr/>
              <p:nvPr/>
            </p:nvSpPr>
            <p:spPr>
              <a:xfrm>
                <a:off x="-2332162" y="2055226"/>
                <a:ext cx="26899" cy="74167"/>
              </a:xfrm>
              <a:custGeom>
                <a:rect b="b" l="l" r="r" t="t"/>
                <a:pathLst>
                  <a:path extrusionOk="0" h="5054" w="1833">
                    <a:moveTo>
                      <a:pt x="306" y="1"/>
                    </a:moveTo>
                    <a:lnTo>
                      <a:pt x="167" y="84"/>
                    </a:lnTo>
                    <a:lnTo>
                      <a:pt x="56" y="195"/>
                    </a:lnTo>
                    <a:lnTo>
                      <a:pt x="1" y="334"/>
                    </a:lnTo>
                    <a:lnTo>
                      <a:pt x="28" y="501"/>
                    </a:lnTo>
                    <a:lnTo>
                      <a:pt x="1028" y="4748"/>
                    </a:lnTo>
                    <a:lnTo>
                      <a:pt x="1111" y="4887"/>
                    </a:lnTo>
                    <a:lnTo>
                      <a:pt x="1222" y="4998"/>
                    </a:lnTo>
                    <a:lnTo>
                      <a:pt x="1361" y="5053"/>
                    </a:lnTo>
                    <a:lnTo>
                      <a:pt x="1527" y="5053"/>
                    </a:lnTo>
                    <a:lnTo>
                      <a:pt x="1666" y="4970"/>
                    </a:lnTo>
                    <a:lnTo>
                      <a:pt x="1777" y="4859"/>
                    </a:lnTo>
                    <a:lnTo>
                      <a:pt x="1833" y="4720"/>
                    </a:lnTo>
                    <a:lnTo>
                      <a:pt x="1805" y="4554"/>
                    </a:lnTo>
                    <a:lnTo>
                      <a:pt x="806" y="306"/>
                    </a:lnTo>
                    <a:lnTo>
                      <a:pt x="722" y="167"/>
                    </a:lnTo>
                    <a:lnTo>
                      <a:pt x="611" y="56"/>
                    </a:lnTo>
                    <a:lnTo>
                      <a:pt x="47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7" name="Google Shape;3397;p45"/>
              <p:cNvSpPr/>
              <p:nvPr/>
            </p:nvSpPr>
            <p:spPr>
              <a:xfrm>
                <a:off x="-2107289" y="1940750"/>
                <a:ext cx="51348" cy="61943"/>
              </a:xfrm>
              <a:custGeom>
                <a:rect b="b" l="l" r="r" t="t"/>
                <a:pathLst>
                  <a:path extrusionOk="0" h="4221" w="3499">
                    <a:moveTo>
                      <a:pt x="279" y="1"/>
                    </a:moveTo>
                    <a:lnTo>
                      <a:pt x="140" y="84"/>
                    </a:lnTo>
                    <a:lnTo>
                      <a:pt x="56" y="195"/>
                    </a:lnTo>
                    <a:lnTo>
                      <a:pt x="1" y="362"/>
                    </a:lnTo>
                    <a:lnTo>
                      <a:pt x="1" y="501"/>
                    </a:lnTo>
                    <a:lnTo>
                      <a:pt x="84" y="639"/>
                    </a:lnTo>
                    <a:lnTo>
                      <a:pt x="2805" y="4054"/>
                    </a:lnTo>
                    <a:lnTo>
                      <a:pt x="2916" y="4165"/>
                    </a:lnTo>
                    <a:lnTo>
                      <a:pt x="3055" y="4221"/>
                    </a:lnTo>
                    <a:lnTo>
                      <a:pt x="3221" y="4193"/>
                    </a:lnTo>
                    <a:lnTo>
                      <a:pt x="3360" y="4137"/>
                    </a:lnTo>
                    <a:lnTo>
                      <a:pt x="3471" y="3999"/>
                    </a:lnTo>
                    <a:lnTo>
                      <a:pt x="3499" y="3860"/>
                    </a:lnTo>
                    <a:lnTo>
                      <a:pt x="3499" y="3721"/>
                    </a:lnTo>
                    <a:lnTo>
                      <a:pt x="3416" y="3582"/>
                    </a:lnTo>
                    <a:lnTo>
                      <a:pt x="695" y="140"/>
                    </a:lnTo>
                    <a:lnTo>
                      <a:pt x="584" y="56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8" name="Google Shape;3398;p45"/>
              <p:cNvSpPr/>
              <p:nvPr/>
            </p:nvSpPr>
            <p:spPr>
              <a:xfrm>
                <a:off x="-1949625" y="1747251"/>
                <a:ext cx="68870" cy="40342"/>
              </a:xfrm>
              <a:custGeom>
                <a:rect b="b" l="l" r="r" t="t"/>
                <a:pathLst>
                  <a:path extrusionOk="0" h="2749" w="4693">
                    <a:moveTo>
                      <a:pt x="251" y="0"/>
                    </a:moveTo>
                    <a:lnTo>
                      <a:pt x="139" y="84"/>
                    </a:lnTo>
                    <a:lnTo>
                      <a:pt x="28" y="222"/>
                    </a:lnTo>
                    <a:lnTo>
                      <a:pt x="1" y="361"/>
                    </a:lnTo>
                    <a:lnTo>
                      <a:pt x="1" y="528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4109" y="2693"/>
                    </a:lnTo>
                    <a:lnTo>
                      <a:pt x="4276" y="2749"/>
                    </a:lnTo>
                    <a:lnTo>
                      <a:pt x="4415" y="2721"/>
                    </a:lnTo>
                    <a:lnTo>
                      <a:pt x="4554" y="2665"/>
                    </a:lnTo>
                    <a:lnTo>
                      <a:pt x="4637" y="2527"/>
                    </a:lnTo>
                    <a:lnTo>
                      <a:pt x="4692" y="2388"/>
                    </a:lnTo>
                    <a:lnTo>
                      <a:pt x="4665" y="2221"/>
                    </a:lnTo>
                    <a:lnTo>
                      <a:pt x="4609" y="2082"/>
                    </a:lnTo>
                    <a:lnTo>
                      <a:pt x="4470" y="1999"/>
                    </a:lnTo>
                    <a:lnTo>
                      <a:pt x="556" y="28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9" name="Google Shape;3399;p45"/>
              <p:cNvSpPr/>
              <p:nvPr/>
            </p:nvSpPr>
            <p:spPr>
              <a:xfrm>
                <a:off x="-1880772" y="1506881"/>
                <a:ext cx="75782" cy="15497"/>
              </a:xfrm>
              <a:custGeom>
                <a:rect b="b" l="l" r="r" t="t"/>
                <a:pathLst>
                  <a:path extrusionOk="0" h="1056" w="5164">
                    <a:moveTo>
                      <a:pt x="417" y="1"/>
                    </a:moveTo>
                    <a:lnTo>
                      <a:pt x="250" y="29"/>
                    </a:lnTo>
                    <a:lnTo>
                      <a:pt x="139" y="112"/>
                    </a:lnTo>
                    <a:lnTo>
                      <a:pt x="28" y="223"/>
                    </a:lnTo>
                    <a:lnTo>
                      <a:pt x="0" y="390"/>
                    </a:lnTo>
                    <a:lnTo>
                      <a:pt x="28" y="556"/>
                    </a:lnTo>
                    <a:lnTo>
                      <a:pt x="111" y="667"/>
                    </a:lnTo>
                    <a:lnTo>
                      <a:pt x="222" y="778"/>
                    </a:lnTo>
                    <a:lnTo>
                      <a:pt x="361" y="806"/>
                    </a:lnTo>
                    <a:lnTo>
                      <a:pt x="4748" y="1056"/>
                    </a:lnTo>
                    <a:lnTo>
                      <a:pt x="4886" y="1028"/>
                    </a:lnTo>
                    <a:lnTo>
                      <a:pt x="5025" y="945"/>
                    </a:lnTo>
                    <a:lnTo>
                      <a:pt x="5108" y="834"/>
                    </a:lnTo>
                    <a:lnTo>
                      <a:pt x="5164" y="667"/>
                    </a:lnTo>
                    <a:lnTo>
                      <a:pt x="5136" y="528"/>
                    </a:lnTo>
                    <a:lnTo>
                      <a:pt x="5053" y="390"/>
                    </a:lnTo>
                    <a:lnTo>
                      <a:pt x="4942" y="279"/>
                    </a:lnTo>
                    <a:lnTo>
                      <a:pt x="4775" y="251"/>
                    </a:lnTo>
                    <a:lnTo>
                      <a:pt x="4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0" name="Google Shape;3400;p45"/>
              <p:cNvSpPr/>
              <p:nvPr/>
            </p:nvSpPr>
            <p:spPr>
              <a:xfrm>
                <a:off x="-1918662" y="1236795"/>
                <a:ext cx="71717" cy="35044"/>
              </a:xfrm>
              <a:custGeom>
                <a:rect b="b" l="l" r="r" t="t"/>
                <a:pathLst>
                  <a:path extrusionOk="0" h="2388" w="4887">
                    <a:moveTo>
                      <a:pt x="4498" y="0"/>
                    </a:moveTo>
                    <a:lnTo>
                      <a:pt x="4331" y="28"/>
                    </a:lnTo>
                    <a:lnTo>
                      <a:pt x="250" y="1610"/>
                    </a:lnTo>
                    <a:lnTo>
                      <a:pt x="139" y="1694"/>
                    </a:lnTo>
                    <a:lnTo>
                      <a:pt x="28" y="1805"/>
                    </a:lnTo>
                    <a:lnTo>
                      <a:pt x="1" y="1971"/>
                    </a:lnTo>
                    <a:lnTo>
                      <a:pt x="28" y="2110"/>
                    </a:lnTo>
                    <a:lnTo>
                      <a:pt x="112" y="2249"/>
                    </a:lnTo>
                    <a:lnTo>
                      <a:pt x="250" y="2332"/>
                    </a:lnTo>
                    <a:lnTo>
                      <a:pt x="389" y="2388"/>
                    </a:lnTo>
                    <a:lnTo>
                      <a:pt x="556" y="2360"/>
                    </a:lnTo>
                    <a:lnTo>
                      <a:pt x="4637" y="777"/>
                    </a:lnTo>
                    <a:lnTo>
                      <a:pt x="4748" y="694"/>
                    </a:lnTo>
                    <a:lnTo>
                      <a:pt x="4859" y="583"/>
                    </a:lnTo>
                    <a:lnTo>
                      <a:pt x="4887" y="417"/>
                    </a:lnTo>
                    <a:lnTo>
                      <a:pt x="4859" y="278"/>
                    </a:lnTo>
                    <a:lnTo>
                      <a:pt x="4776" y="139"/>
                    </a:lnTo>
                    <a:lnTo>
                      <a:pt x="4637" y="56"/>
                    </a:lnTo>
                    <a:lnTo>
                      <a:pt x="44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1" name="Google Shape;3401;p45"/>
              <p:cNvSpPr/>
              <p:nvPr/>
            </p:nvSpPr>
            <p:spPr>
              <a:xfrm>
                <a:off x="-2053918" y="1001723"/>
                <a:ext cx="57056" cy="57056"/>
              </a:xfrm>
              <a:custGeom>
                <a:rect b="b" l="l" r="r" t="t"/>
                <a:pathLst>
                  <a:path extrusionOk="0" h="3888" w="3888">
                    <a:moveTo>
                      <a:pt x="3471" y="1"/>
                    </a:moveTo>
                    <a:lnTo>
                      <a:pt x="3332" y="29"/>
                    </a:lnTo>
                    <a:lnTo>
                      <a:pt x="3193" y="112"/>
                    </a:lnTo>
                    <a:lnTo>
                      <a:pt x="139" y="3221"/>
                    </a:lnTo>
                    <a:lnTo>
                      <a:pt x="28" y="3360"/>
                    </a:lnTo>
                    <a:lnTo>
                      <a:pt x="1" y="3499"/>
                    </a:lnTo>
                    <a:lnTo>
                      <a:pt x="28" y="3665"/>
                    </a:lnTo>
                    <a:lnTo>
                      <a:pt x="139" y="3776"/>
                    </a:lnTo>
                    <a:lnTo>
                      <a:pt x="251" y="3860"/>
                    </a:lnTo>
                    <a:lnTo>
                      <a:pt x="417" y="3887"/>
                    </a:lnTo>
                    <a:lnTo>
                      <a:pt x="556" y="3860"/>
                    </a:lnTo>
                    <a:lnTo>
                      <a:pt x="695" y="3776"/>
                    </a:lnTo>
                    <a:lnTo>
                      <a:pt x="3776" y="667"/>
                    </a:lnTo>
                    <a:lnTo>
                      <a:pt x="3860" y="556"/>
                    </a:lnTo>
                    <a:lnTo>
                      <a:pt x="3887" y="389"/>
                    </a:lnTo>
                    <a:lnTo>
                      <a:pt x="3860" y="251"/>
                    </a:lnTo>
                    <a:lnTo>
                      <a:pt x="3776" y="112"/>
                    </a:lnTo>
                    <a:lnTo>
                      <a:pt x="3637" y="29"/>
                    </a:lnTo>
                    <a:lnTo>
                      <a:pt x="3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2" name="Google Shape;3402;p45"/>
              <p:cNvSpPr/>
              <p:nvPr/>
            </p:nvSpPr>
            <p:spPr>
              <a:xfrm>
                <a:off x="-2266567" y="852630"/>
                <a:ext cx="34237" cy="71717"/>
              </a:xfrm>
              <a:custGeom>
                <a:rect b="b" l="l" r="r" t="t"/>
                <a:pathLst>
                  <a:path extrusionOk="0" h="4887" w="2333">
                    <a:moveTo>
                      <a:pt x="1916" y="0"/>
                    </a:moveTo>
                    <a:lnTo>
                      <a:pt x="1777" y="28"/>
                    </a:lnTo>
                    <a:lnTo>
                      <a:pt x="1638" y="111"/>
                    </a:lnTo>
                    <a:lnTo>
                      <a:pt x="1555" y="250"/>
                    </a:lnTo>
                    <a:lnTo>
                      <a:pt x="28" y="4359"/>
                    </a:lnTo>
                    <a:lnTo>
                      <a:pt x="0" y="4497"/>
                    </a:lnTo>
                    <a:lnTo>
                      <a:pt x="28" y="4664"/>
                    </a:lnTo>
                    <a:lnTo>
                      <a:pt x="139" y="4775"/>
                    </a:lnTo>
                    <a:lnTo>
                      <a:pt x="250" y="4858"/>
                    </a:lnTo>
                    <a:lnTo>
                      <a:pt x="417" y="4886"/>
                    </a:lnTo>
                    <a:lnTo>
                      <a:pt x="555" y="4858"/>
                    </a:lnTo>
                    <a:lnTo>
                      <a:pt x="694" y="4775"/>
                    </a:lnTo>
                    <a:lnTo>
                      <a:pt x="777" y="4636"/>
                    </a:lnTo>
                    <a:lnTo>
                      <a:pt x="2304" y="528"/>
                    </a:lnTo>
                    <a:lnTo>
                      <a:pt x="2332" y="389"/>
                    </a:lnTo>
                    <a:lnTo>
                      <a:pt x="2304" y="222"/>
                    </a:lnTo>
                    <a:lnTo>
                      <a:pt x="2193" y="111"/>
                    </a:lnTo>
                    <a:lnTo>
                      <a:pt x="2082" y="28"/>
                    </a:lnTo>
                    <a:lnTo>
                      <a:pt x="191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3" name="Google Shape;3403;p45"/>
              <p:cNvSpPr/>
              <p:nvPr/>
            </p:nvSpPr>
            <p:spPr>
              <a:xfrm>
                <a:off x="-2526072" y="1333750"/>
                <a:ext cx="27706" cy="49308"/>
              </a:xfrm>
              <a:custGeom>
                <a:rect b="b" l="l" r="r" t="t"/>
                <a:pathLst>
                  <a:path extrusionOk="0" h="3360" w="1888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11"/>
                    </a:lnTo>
                    <a:lnTo>
                      <a:pt x="28" y="250"/>
                    </a:lnTo>
                    <a:lnTo>
                      <a:pt x="0" y="389"/>
                    </a:lnTo>
                    <a:lnTo>
                      <a:pt x="28" y="556"/>
                    </a:lnTo>
                    <a:lnTo>
                      <a:pt x="1138" y="3137"/>
                    </a:lnTo>
                    <a:lnTo>
                      <a:pt x="1222" y="3248"/>
                    </a:lnTo>
                    <a:lnTo>
                      <a:pt x="1360" y="3332"/>
                    </a:lnTo>
                    <a:lnTo>
                      <a:pt x="1499" y="3359"/>
                    </a:lnTo>
                    <a:lnTo>
                      <a:pt x="1666" y="3332"/>
                    </a:lnTo>
                    <a:lnTo>
                      <a:pt x="1777" y="3248"/>
                    </a:lnTo>
                    <a:lnTo>
                      <a:pt x="1860" y="3110"/>
                    </a:lnTo>
                    <a:lnTo>
                      <a:pt x="1888" y="2971"/>
                    </a:lnTo>
                    <a:lnTo>
                      <a:pt x="1860" y="2804"/>
                    </a:lnTo>
                    <a:lnTo>
                      <a:pt x="777" y="250"/>
                    </a:lnTo>
                    <a:lnTo>
                      <a:pt x="666" y="111"/>
                    </a:lnTo>
                    <a:lnTo>
                      <a:pt x="555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4" name="Google Shape;3404;p45"/>
              <p:cNvSpPr/>
              <p:nvPr/>
            </p:nvSpPr>
            <p:spPr>
              <a:xfrm>
                <a:off x="-2581073" y="1370011"/>
                <a:ext cx="41163" cy="40342"/>
              </a:xfrm>
              <a:custGeom>
                <a:rect b="b" l="l" r="r" t="t"/>
                <a:pathLst>
                  <a:path extrusionOk="0" h="2749" w="2805">
                    <a:moveTo>
                      <a:pt x="389" y="0"/>
                    </a:moveTo>
                    <a:lnTo>
                      <a:pt x="250" y="28"/>
                    </a:lnTo>
                    <a:lnTo>
                      <a:pt x="111" y="139"/>
                    </a:lnTo>
                    <a:lnTo>
                      <a:pt x="28" y="250"/>
                    </a:lnTo>
                    <a:lnTo>
                      <a:pt x="0" y="417"/>
                    </a:lnTo>
                    <a:lnTo>
                      <a:pt x="28" y="555"/>
                    </a:lnTo>
                    <a:lnTo>
                      <a:pt x="111" y="694"/>
                    </a:lnTo>
                    <a:lnTo>
                      <a:pt x="2138" y="2637"/>
                    </a:lnTo>
                    <a:lnTo>
                      <a:pt x="2277" y="2721"/>
                    </a:lnTo>
                    <a:lnTo>
                      <a:pt x="2415" y="2748"/>
                    </a:lnTo>
                    <a:lnTo>
                      <a:pt x="2554" y="2721"/>
                    </a:lnTo>
                    <a:lnTo>
                      <a:pt x="2693" y="2610"/>
                    </a:lnTo>
                    <a:lnTo>
                      <a:pt x="2776" y="2499"/>
                    </a:lnTo>
                    <a:lnTo>
                      <a:pt x="2804" y="2332"/>
                    </a:lnTo>
                    <a:lnTo>
                      <a:pt x="2776" y="2193"/>
                    </a:lnTo>
                    <a:lnTo>
                      <a:pt x="2693" y="2054"/>
                    </a:lnTo>
                    <a:lnTo>
                      <a:pt x="666" y="111"/>
                    </a:lnTo>
                    <a:lnTo>
                      <a:pt x="528" y="28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5" name="Google Shape;3405;p45"/>
              <p:cNvSpPr/>
              <p:nvPr/>
            </p:nvSpPr>
            <p:spPr>
              <a:xfrm>
                <a:off x="-2614487" y="1425408"/>
                <a:ext cx="50937" cy="24052"/>
              </a:xfrm>
              <a:custGeom>
                <a:rect b="b" l="l" r="r" t="t"/>
                <a:pathLst>
                  <a:path extrusionOk="0" h="1639" w="3471">
                    <a:moveTo>
                      <a:pt x="362" y="1"/>
                    </a:moveTo>
                    <a:lnTo>
                      <a:pt x="223" y="28"/>
                    </a:lnTo>
                    <a:lnTo>
                      <a:pt x="112" y="139"/>
                    </a:lnTo>
                    <a:lnTo>
                      <a:pt x="28" y="251"/>
                    </a:lnTo>
                    <a:lnTo>
                      <a:pt x="1" y="417"/>
                    </a:lnTo>
                    <a:lnTo>
                      <a:pt x="56" y="556"/>
                    </a:lnTo>
                    <a:lnTo>
                      <a:pt x="140" y="695"/>
                    </a:lnTo>
                    <a:lnTo>
                      <a:pt x="278" y="778"/>
                    </a:lnTo>
                    <a:lnTo>
                      <a:pt x="2943" y="1611"/>
                    </a:lnTo>
                    <a:lnTo>
                      <a:pt x="3110" y="1639"/>
                    </a:lnTo>
                    <a:lnTo>
                      <a:pt x="3249" y="1583"/>
                    </a:lnTo>
                    <a:lnTo>
                      <a:pt x="3360" y="1500"/>
                    </a:lnTo>
                    <a:lnTo>
                      <a:pt x="3443" y="1361"/>
                    </a:lnTo>
                    <a:lnTo>
                      <a:pt x="3471" y="1194"/>
                    </a:lnTo>
                    <a:lnTo>
                      <a:pt x="3415" y="1056"/>
                    </a:lnTo>
                    <a:lnTo>
                      <a:pt x="3332" y="945"/>
                    </a:lnTo>
                    <a:lnTo>
                      <a:pt x="3193" y="861"/>
                    </a:lnTo>
                    <a:lnTo>
                      <a:pt x="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6" name="Google Shape;3406;p45"/>
              <p:cNvSpPr/>
              <p:nvPr/>
            </p:nvSpPr>
            <p:spPr>
              <a:xfrm>
                <a:off x="-2621809" y="1474700"/>
                <a:ext cx="52566" cy="13457"/>
              </a:xfrm>
              <a:custGeom>
                <a:rect b="b" l="l" r="r" t="t"/>
                <a:pathLst>
                  <a:path extrusionOk="0" h="917" w="3582">
                    <a:moveTo>
                      <a:pt x="3165" y="1"/>
                    </a:moveTo>
                    <a:lnTo>
                      <a:pt x="389" y="112"/>
                    </a:lnTo>
                    <a:lnTo>
                      <a:pt x="222" y="140"/>
                    </a:lnTo>
                    <a:lnTo>
                      <a:pt x="111" y="251"/>
                    </a:lnTo>
                    <a:lnTo>
                      <a:pt x="28" y="362"/>
                    </a:lnTo>
                    <a:lnTo>
                      <a:pt x="0" y="528"/>
                    </a:lnTo>
                    <a:lnTo>
                      <a:pt x="28" y="667"/>
                    </a:lnTo>
                    <a:lnTo>
                      <a:pt x="111" y="806"/>
                    </a:lnTo>
                    <a:lnTo>
                      <a:pt x="250" y="889"/>
                    </a:lnTo>
                    <a:lnTo>
                      <a:pt x="416" y="917"/>
                    </a:lnTo>
                    <a:lnTo>
                      <a:pt x="3193" y="806"/>
                    </a:lnTo>
                    <a:lnTo>
                      <a:pt x="3359" y="778"/>
                    </a:lnTo>
                    <a:lnTo>
                      <a:pt x="3470" y="667"/>
                    </a:lnTo>
                    <a:lnTo>
                      <a:pt x="3554" y="556"/>
                    </a:lnTo>
                    <a:lnTo>
                      <a:pt x="3581" y="389"/>
                    </a:lnTo>
                    <a:lnTo>
                      <a:pt x="3554" y="223"/>
                    </a:lnTo>
                    <a:lnTo>
                      <a:pt x="3470" y="112"/>
                    </a:lnTo>
                    <a:lnTo>
                      <a:pt x="3331" y="29"/>
                    </a:lnTo>
                    <a:lnTo>
                      <a:pt x="316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7" name="Google Shape;3407;p45"/>
              <p:cNvSpPr/>
              <p:nvPr/>
            </p:nvSpPr>
            <p:spPr>
              <a:xfrm>
                <a:off x="-2601852" y="1526853"/>
                <a:ext cx="46857" cy="32608"/>
              </a:xfrm>
              <a:custGeom>
                <a:rect b="b" l="l" r="r" t="t"/>
                <a:pathLst>
                  <a:path extrusionOk="0" h="2222" w="3193">
                    <a:moveTo>
                      <a:pt x="2721" y="0"/>
                    </a:moveTo>
                    <a:lnTo>
                      <a:pt x="2582" y="56"/>
                    </a:lnTo>
                    <a:lnTo>
                      <a:pt x="167" y="1472"/>
                    </a:lnTo>
                    <a:lnTo>
                      <a:pt x="56" y="1583"/>
                    </a:lnTo>
                    <a:lnTo>
                      <a:pt x="0" y="1721"/>
                    </a:lnTo>
                    <a:lnTo>
                      <a:pt x="0" y="1888"/>
                    </a:lnTo>
                    <a:lnTo>
                      <a:pt x="28" y="2027"/>
                    </a:lnTo>
                    <a:lnTo>
                      <a:pt x="139" y="2138"/>
                    </a:lnTo>
                    <a:lnTo>
                      <a:pt x="278" y="2221"/>
                    </a:lnTo>
                    <a:lnTo>
                      <a:pt x="445" y="2221"/>
                    </a:lnTo>
                    <a:lnTo>
                      <a:pt x="583" y="2166"/>
                    </a:lnTo>
                    <a:lnTo>
                      <a:pt x="2999" y="750"/>
                    </a:lnTo>
                    <a:lnTo>
                      <a:pt x="3110" y="639"/>
                    </a:lnTo>
                    <a:lnTo>
                      <a:pt x="3165" y="500"/>
                    </a:lnTo>
                    <a:lnTo>
                      <a:pt x="3193" y="333"/>
                    </a:lnTo>
                    <a:lnTo>
                      <a:pt x="3137" y="195"/>
                    </a:lnTo>
                    <a:lnTo>
                      <a:pt x="3026" y="84"/>
                    </a:lnTo>
                    <a:lnTo>
                      <a:pt x="28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8" name="Google Shape;3408;p45"/>
              <p:cNvSpPr/>
              <p:nvPr/>
            </p:nvSpPr>
            <p:spPr>
              <a:xfrm>
                <a:off x="-2556639" y="1562703"/>
                <a:ext cx="34237" cy="45639"/>
              </a:xfrm>
              <a:custGeom>
                <a:rect b="b" l="l" r="r" t="t"/>
                <a:pathLst>
                  <a:path extrusionOk="0" h="3110" w="2333">
                    <a:moveTo>
                      <a:pt x="1861" y="0"/>
                    </a:moveTo>
                    <a:lnTo>
                      <a:pt x="1722" y="56"/>
                    </a:lnTo>
                    <a:lnTo>
                      <a:pt x="1583" y="167"/>
                    </a:lnTo>
                    <a:lnTo>
                      <a:pt x="56" y="2499"/>
                    </a:lnTo>
                    <a:lnTo>
                      <a:pt x="1" y="2665"/>
                    </a:lnTo>
                    <a:lnTo>
                      <a:pt x="1" y="2804"/>
                    </a:lnTo>
                    <a:lnTo>
                      <a:pt x="56" y="2943"/>
                    </a:lnTo>
                    <a:lnTo>
                      <a:pt x="167" y="3054"/>
                    </a:lnTo>
                    <a:lnTo>
                      <a:pt x="306" y="3110"/>
                    </a:lnTo>
                    <a:lnTo>
                      <a:pt x="473" y="3110"/>
                    </a:lnTo>
                    <a:lnTo>
                      <a:pt x="612" y="3054"/>
                    </a:lnTo>
                    <a:lnTo>
                      <a:pt x="723" y="2943"/>
                    </a:lnTo>
                    <a:lnTo>
                      <a:pt x="2250" y="611"/>
                    </a:lnTo>
                    <a:lnTo>
                      <a:pt x="2333" y="472"/>
                    </a:lnTo>
                    <a:lnTo>
                      <a:pt x="2333" y="306"/>
                    </a:lnTo>
                    <a:lnTo>
                      <a:pt x="2250" y="167"/>
                    </a:lnTo>
                    <a:lnTo>
                      <a:pt x="2139" y="56"/>
                    </a:lnTo>
                    <a:lnTo>
                      <a:pt x="200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9" name="Google Shape;3409;p45"/>
              <p:cNvSpPr/>
              <p:nvPr/>
            </p:nvSpPr>
            <p:spPr>
              <a:xfrm>
                <a:off x="-2494713" y="1581032"/>
                <a:ext cx="17126" cy="52170"/>
              </a:xfrm>
              <a:custGeom>
                <a:rect b="b" l="l" r="r" t="t"/>
                <a:pathLst>
                  <a:path extrusionOk="0" h="3555" w="1167">
                    <a:moveTo>
                      <a:pt x="667" y="1"/>
                    </a:moveTo>
                    <a:lnTo>
                      <a:pt x="528" y="56"/>
                    </a:lnTo>
                    <a:lnTo>
                      <a:pt x="445" y="195"/>
                    </a:lnTo>
                    <a:lnTo>
                      <a:pt x="389" y="334"/>
                    </a:lnTo>
                    <a:lnTo>
                      <a:pt x="1" y="3110"/>
                    </a:lnTo>
                    <a:lnTo>
                      <a:pt x="1" y="3276"/>
                    </a:lnTo>
                    <a:lnTo>
                      <a:pt x="84" y="3387"/>
                    </a:lnTo>
                    <a:lnTo>
                      <a:pt x="195" y="3498"/>
                    </a:lnTo>
                    <a:lnTo>
                      <a:pt x="334" y="3554"/>
                    </a:lnTo>
                    <a:lnTo>
                      <a:pt x="500" y="3554"/>
                    </a:lnTo>
                    <a:lnTo>
                      <a:pt x="639" y="3471"/>
                    </a:lnTo>
                    <a:lnTo>
                      <a:pt x="750" y="3360"/>
                    </a:lnTo>
                    <a:lnTo>
                      <a:pt x="778" y="3221"/>
                    </a:lnTo>
                    <a:lnTo>
                      <a:pt x="1167" y="445"/>
                    </a:lnTo>
                    <a:lnTo>
                      <a:pt x="1167" y="278"/>
                    </a:lnTo>
                    <a:lnTo>
                      <a:pt x="1083" y="139"/>
                    </a:lnTo>
                    <a:lnTo>
                      <a:pt x="972" y="56"/>
                    </a:lnTo>
                    <a:lnTo>
                      <a:pt x="8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0" name="Google Shape;3410;p45"/>
              <p:cNvSpPr/>
              <p:nvPr/>
            </p:nvSpPr>
            <p:spPr>
              <a:xfrm>
                <a:off x="-2447050" y="1579814"/>
                <a:ext cx="21616" cy="51348"/>
              </a:xfrm>
              <a:custGeom>
                <a:rect b="b" l="l" r="r" t="t"/>
                <a:pathLst>
                  <a:path extrusionOk="0" h="3499" w="1473">
                    <a:moveTo>
                      <a:pt x="278" y="0"/>
                    </a:moveTo>
                    <a:lnTo>
                      <a:pt x="140" y="56"/>
                    </a:lnTo>
                    <a:lnTo>
                      <a:pt x="56" y="195"/>
                    </a:lnTo>
                    <a:lnTo>
                      <a:pt x="1" y="333"/>
                    </a:lnTo>
                    <a:lnTo>
                      <a:pt x="1" y="472"/>
                    </a:lnTo>
                    <a:lnTo>
                      <a:pt x="695" y="3193"/>
                    </a:lnTo>
                    <a:lnTo>
                      <a:pt x="778" y="3332"/>
                    </a:lnTo>
                    <a:lnTo>
                      <a:pt x="889" y="3443"/>
                    </a:lnTo>
                    <a:lnTo>
                      <a:pt x="1028" y="3498"/>
                    </a:lnTo>
                    <a:lnTo>
                      <a:pt x="1194" y="3470"/>
                    </a:lnTo>
                    <a:lnTo>
                      <a:pt x="1333" y="3415"/>
                    </a:lnTo>
                    <a:lnTo>
                      <a:pt x="1417" y="3304"/>
                    </a:lnTo>
                    <a:lnTo>
                      <a:pt x="1472" y="3165"/>
                    </a:lnTo>
                    <a:lnTo>
                      <a:pt x="1472" y="2998"/>
                    </a:lnTo>
                    <a:lnTo>
                      <a:pt x="778" y="278"/>
                    </a:lnTo>
                    <a:lnTo>
                      <a:pt x="695" y="139"/>
                    </a:lnTo>
                    <a:lnTo>
                      <a:pt x="584" y="28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1" name="Google Shape;3411;p45"/>
              <p:cNvSpPr/>
              <p:nvPr/>
            </p:nvSpPr>
            <p:spPr>
              <a:xfrm>
                <a:off x="-2406313" y="1559445"/>
                <a:ext cx="37098" cy="44010"/>
              </a:xfrm>
              <a:custGeom>
                <a:rect b="b" l="l" r="r" t="t"/>
                <a:pathLst>
                  <a:path extrusionOk="0" h="2999" w="2528">
                    <a:moveTo>
                      <a:pt x="445" y="0"/>
                    </a:moveTo>
                    <a:lnTo>
                      <a:pt x="279" y="28"/>
                    </a:lnTo>
                    <a:lnTo>
                      <a:pt x="140" y="83"/>
                    </a:lnTo>
                    <a:lnTo>
                      <a:pt x="56" y="222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805" y="2860"/>
                    </a:lnTo>
                    <a:lnTo>
                      <a:pt x="1916" y="2943"/>
                    </a:lnTo>
                    <a:lnTo>
                      <a:pt x="2083" y="2998"/>
                    </a:lnTo>
                    <a:lnTo>
                      <a:pt x="2222" y="2998"/>
                    </a:lnTo>
                    <a:lnTo>
                      <a:pt x="2361" y="2915"/>
                    </a:lnTo>
                    <a:lnTo>
                      <a:pt x="2472" y="2804"/>
                    </a:lnTo>
                    <a:lnTo>
                      <a:pt x="2527" y="2665"/>
                    </a:lnTo>
                    <a:lnTo>
                      <a:pt x="2499" y="2499"/>
                    </a:lnTo>
                    <a:lnTo>
                      <a:pt x="2444" y="2360"/>
                    </a:lnTo>
                    <a:lnTo>
                      <a:pt x="695" y="167"/>
                    </a:lnTo>
                    <a:lnTo>
                      <a:pt x="584" y="56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2" name="Google Shape;3412;p45"/>
              <p:cNvSpPr/>
              <p:nvPr/>
            </p:nvSpPr>
            <p:spPr>
              <a:xfrm>
                <a:off x="-2376979" y="1524813"/>
                <a:ext cx="47679" cy="30979"/>
              </a:xfrm>
              <a:custGeom>
                <a:rect b="b" l="l" r="r" t="t"/>
                <a:pathLst>
                  <a:path extrusionOk="0" h="2111" w="3249">
                    <a:moveTo>
                      <a:pt x="278" y="0"/>
                    </a:moveTo>
                    <a:lnTo>
                      <a:pt x="140" y="84"/>
                    </a:lnTo>
                    <a:lnTo>
                      <a:pt x="29" y="195"/>
                    </a:lnTo>
                    <a:lnTo>
                      <a:pt x="1" y="361"/>
                    </a:lnTo>
                    <a:lnTo>
                      <a:pt x="1" y="500"/>
                    </a:lnTo>
                    <a:lnTo>
                      <a:pt x="84" y="639"/>
                    </a:lnTo>
                    <a:lnTo>
                      <a:pt x="195" y="750"/>
                    </a:lnTo>
                    <a:lnTo>
                      <a:pt x="2666" y="2083"/>
                    </a:lnTo>
                    <a:lnTo>
                      <a:pt x="2805" y="2110"/>
                    </a:lnTo>
                    <a:lnTo>
                      <a:pt x="2971" y="2110"/>
                    </a:lnTo>
                    <a:lnTo>
                      <a:pt x="3110" y="2027"/>
                    </a:lnTo>
                    <a:lnTo>
                      <a:pt x="3221" y="1916"/>
                    </a:lnTo>
                    <a:lnTo>
                      <a:pt x="3249" y="1749"/>
                    </a:lnTo>
                    <a:lnTo>
                      <a:pt x="3249" y="1611"/>
                    </a:lnTo>
                    <a:lnTo>
                      <a:pt x="3166" y="1472"/>
                    </a:lnTo>
                    <a:lnTo>
                      <a:pt x="3055" y="1361"/>
                    </a:lnTo>
                    <a:lnTo>
                      <a:pt x="584" y="56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3" name="Google Shape;3413;p45"/>
              <p:cNvSpPr/>
              <p:nvPr/>
            </p:nvSpPr>
            <p:spPr>
              <a:xfrm>
                <a:off x="-2364344" y="1481215"/>
                <a:ext cx="52977" cy="15101"/>
              </a:xfrm>
              <a:custGeom>
                <a:rect b="b" l="l" r="r" t="t"/>
                <a:pathLst>
                  <a:path extrusionOk="0" h="1029" w="3610">
                    <a:moveTo>
                      <a:pt x="445" y="1"/>
                    </a:moveTo>
                    <a:lnTo>
                      <a:pt x="278" y="29"/>
                    </a:lnTo>
                    <a:lnTo>
                      <a:pt x="139" y="84"/>
                    </a:lnTo>
                    <a:lnTo>
                      <a:pt x="56" y="223"/>
                    </a:lnTo>
                    <a:lnTo>
                      <a:pt x="0" y="362"/>
                    </a:lnTo>
                    <a:lnTo>
                      <a:pt x="28" y="528"/>
                    </a:lnTo>
                    <a:lnTo>
                      <a:pt x="111" y="639"/>
                    </a:lnTo>
                    <a:lnTo>
                      <a:pt x="222" y="751"/>
                    </a:lnTo>
                    <a:lnTo>
                      <a:pt x="389" y="806"/>
                    </a:lnTo>
                    <a:lnTo>
                      <a:pt x="3165" y="1028"/>
                    </a:lnTo>
                    <a:lnTo>
                      <a:pt x="3332" y="1000"/>
                    </a:lnTo>
                    <a:lnTo>
                      <a:pt x="3471" y="917"/>
                    </a:lnTo>
                    <a:lnTo>
                      <a:pt x="3554" y="806"/>
                    </a:lnTo>
                    <a:lnTo>
                      <a:pt x="3609" y="639"/>
                    </a:lnTo>
                    <a:lnTo>
                      <a:pt x="3582" y="501"/>
                    </a:lnTo>
                    <a:lnTo>
                      <a:pt x="3498" y="362"/>
                    </a:lnTo>
                    <a:lnTo>
                      <a:pt x="3387" y="251"/>
                    </a:lnTo>
                    <a:lnTo>
                      <a:pt x="3221" y="223"/>
                    </a:lnTo>
                    <a:lnTo>
                      <a:pt x="44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4" name="Google Shape;3414;p45"/>
              <p:cNvSpPr/>
              <p:nvPr/>
            </p:nvSpPr>
            <p:spPr>
              <a:xfrm>
                <a:off x="-2370052" y="1422561"/>
                <a:ext cx="50541" cy="25270"/>
              </a:xfrm>
              <a:custGeom>
                <a:rect b="b" l="l" r="r" t="t"/>
                <a:pathLst>
                  <a:path extrusionOk="0" h="1722" w="3444">
                    <a:moveTo>
                      <a:pt x="3082" y="0"/>
                    </a:moveTo>
                    <a:lnTo>
                      <a:pt x="2916" y="28"/>
                    </a:lnTo>
                    <a:lnTo>
                      <a:pt x="278" y="944"/>
                    </a:lnTo>
                    <a:lnTo>
                      <a:pt x="139" y="1028"/>
                    </a:lnTo>
                    <a:lnTo>
                      <a:pt x="56" y="1139"/>
                    </a:lnTo>
                    <a:lnTo>
                      <a:pt x="1" y="1277"/>
                    </a:lnTo>
                    <a:lnTo>
                      <a:pt x="28" y="1444"/>
                    </a:lnTo>
                    <a:lnTo>
                      <a:pt x="112" y="1583"/>
                    </a:lnTo>
                    <a:lnTo>
                      <a:pt x="251" y="1666"/>
                    </a:lnTo>
                    <a:lnTo>
                      <a:pt x="389" y="1722"/>
                    </a:lnTo>
                    <a:lnTo>
                      <a:pt x="528" y="1694"/>
                    </a:lnTo>
                    <a:lnTo>
                      <a:pt x="3193" y="778"/>
                    </a:lnTo>
                    <a:lnTo>
                      <a:pt x="3332" y="694"/>
                    </a:lnTo>
                    <a:lnTo>
                      <a:pt x="3415" y="583"/>
                    </a:lnTo>
                    <a:lnTo>
                      <a:pt x="3443" y="417"/>
                    </a:lnTo>
                    <a:lnTo>
                      <a:pt x="3443" y="278"/>
                    </a:lnTo>
                    <a:lnTo>
                      <a:pt x="3360" y="139"/>
                    </a:lnTo>
                    <a:lnTo>
                      <a:pt x="3221" y="56"/>
                    </a:lnTo>
                    <a:lnTo>
                      <a:pt x="308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5" name="Google Shape;3415;p45"/>
              <p:cNvSpPr/>
              <p:nvPr/>
            </p:nvSpPr>
            <p:spPr>
              <a:xfrm>
                <a:off x="-2393267" y="1369189"/>
                <a:ext cx="41971" cy="39534"/>
              </a:xfrm>
              <a:custGeom>
                <a:rect b="b" l="l" r="r" t="t"/>
                <a:pathLst>
                  <a:path extrusionOk="0" h="2694" w="2860">
                    <a:moveTo>
                      <a:pt x="2471" y="1"/>
                    </a:moveTo>
                    <a:lnTo>
                      <a:pt x="2332" y="28"/>
                    </a:lnTo>
                    <a:lnTo>
                      <a:pt x="2193" y="112"/>
                    </a:lnTo>
                    <a:lnTo>
                      <a:pt x="139" y="1999"/>
                    </a:lnTo>
                    <a:lnTo>
                      <a:pt x="28" y="2138"/>
                    </a:lnTo>
                    <a:lnTo>
                      <a:pt x="0" y="2277"/>
                    </a:lnTo>
                    <a:lnTo>
                      <a:pt x="28" y="2416"/>
                    </a:lnTo>
                    <a:lnTo>
                      <a:pt x="111" y="2555"/>
                    </a:lnTo>
                    <a:lnTo>
                      <a:pt x="250" y="2666"/>
                    </a:lnTo>
                    <a:lnTo>
                      <a:pt x="389" y="2693"/>
                    </a:lnTo>
                    <a:lnTo>
                      <a:pt x="528" y="2666"/>
                    </a:lnTo>
                    <a:lnTo>
                      <a:pt x="667" y="2582"/>
                    </a:lnTo>
                    <a:lnTo>
                      <a:pt x="2721" y="695"/>
                    </a:lnTo>
                    <a:lnTo>
                      <a:pt x="2832" y="556"/>
                    </a:lnTo>
                    <a:lnTo>
                      <a:pt x="2860" y="417"/>
                    </a:lnTo>
                    <a:lnTo>
                      <a:pt x="2832" y="250"/>
                    </a:lnTo>
                    <a:lnTo>
                      <a:pt x="2749" y="112"/>
                    </a:lnTo>
                    <a:lnTo>
                      <a:pt x="2638" y="28"/>
                    </a:lnTo>
                    <a:lnTo>
                      <a:pt x="247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6" name="Google Shape;3416;p45"/>
              <p:cNvSpPr/>
              <p:nvPr/>
            </p:nvSpPr>
            <p:spPr>
              <a:xfrm>
                <a:off x="-2430350" y="1332929"/>
                <a:ext cx="28132" cy="49308"/>
              </a:xfrm>
              <a:custGeom>
                <a:rect b="b" l="l" r="r" t="t"/>
                <a:pathLst>
                  <a:path extrusionOk="0" h="3360" w="1917">
                    <a:moveTo>
                      <a:pt x="1528" y="1"/>
                    </a:moveTo>
                    <a:lnTo>
                      <a:pt x="1389" y="29"/>
                    </a:lnTo>
                    <a:lnTo>
                      <a:pt x="1250" y="112"/>
                    </a:lnTo>
                    <a:lnTo>
                      <a:pt x="1167" y="251"/>
                    </a:lnTo>
                    <a:lnTo>
                      <a:pt x="29" y="2805"/>
                    </a:lnTo>
                    <a:lnTo>
                      <a:pt x="1" y="2971"/>
                    </a:lnTo>
                    <a:lnTo>
                      <a:pt x="29" y="3110"/>
                    </a:lnTo>
                    <a:lnTo>
                      <a:pt x="112" y="3249"/>
                    </a:lnTo>
                    <a:lnTo>
                      <a:pt x="251" y="3332"/>
                    </a:lnTo>
                    <a:lnTo>
                      <a:pt x="390" y="3360"/>
                    </a:lnTo>
                    <a:lnTo>
                      <a:pt x="556" y="3332"/>
                    </a:lnTo>
                    <a:lnTo>
                      <a:pt x="695" y="3249"/>
                    </a:lnTo>
                    <a:lnTo>
                      <a:pt x="778" y="3138"/>
                    </a:lnTo>
                    <a:lnTo>
                      <a:pt x="1889" y="556"/>
                    </a:lnTo>
                    <a:lnTo>
                      <a:pt x="1917" y="417"/>
                    </a:lnTo>
                    <a:lnTo>
                      <a:pt x="1889" y="251"/>
                    </a:lnTo>
                    <a:lnTo>
                      <a:pt x="1805" y="140"/>
                    </a:lnTo>
                    <a:lnTo>
                      <a:pt x="1694" y="29"/>
                    </a:ln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7" name="Google Shape;3417;p45"/>
              <p:cNvSpPr/>
              <p:nvPr/>
            </p:nvSpPr>
            <p:spPr>
              <a:xfrm>
                <a:off x="-2497149" y="1580621"/>
                <a:ext cx="17933" cy="52170"/>
              </a:xfrm>
              <a:custGeom>
                <a:rect b="b" l="l" r="r" t="t"/>
                <a:pathLst>
                  <a:path extrusionOk="0" h="3555" w="1222">
                    <a:moveTo>
                      <a:pt x="722" y="1"/>
                    </a:moveTo>
                    <a:lnTo>
                      <a:pt x="583" y="84"/>
                    </a:lnTo>
                    <a:lnTo>
                      <a:pt x="472" y="195"/>
                    </a:lnTo>
                    <a:lnTo>
                      <a:pt x="416" y="334"/>
                    </a:lnTo>
                    <a:lnTo>
                      <a:pt x="0" y="3110"/>
                    </a:lnTo>
                    <a:lnTo>
                      <a:pt x="0" y="3249"/>
                    </a:lnTo>
                    <a:lnTo>
                      <a:pt x="56" y="3388"/>
                    </a:lnTo>
                    <a:lnTo>
                      <a:pt x="167" y="3499"/>
                    </a:lnTo>
                    <a:lnTo>
                      <a:pt x="333" y="3554"/>
                    </a:lnTo>
                    <a:lnTo>
                      <a:pt x="472" y="3554"/>
                    </a:lnTo>
                    <a:lnTo>
                      <a:pt x="611" y="3471"/>
                    </a:lnTo>
                    <a:lnTo>
                      <a:pt x="722" y="3360"/>
                    </a:lnTo>
                    <a:lnTo>
                      <a:pt x="777" y="3221"/>
                    </a:lnTo>
                    <a:lnTo>
                      <a:pt x="1222" y="445"/>
                    </a:lnTo>
                    <a:lnTo>
                      <a:pt x="1194" y="306"/>
                    </a:lnTo>
                    <a:lnTo>
                      <a:pt x="1138" y="167"/>
                    </a:lnTo>
                    <a:lnTo>
                      <a:pt x="1027" y="56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8" name="Google Shape;3418;p45"/>
              <p:cNvSpPr/>
              <p:nvPr/>
            </p:nvSpPr>
            <p:spPr>
              <a:xfrm>
                <a:off x="-2679260" y="2915641"/>
                <a:ext cx="330422" cy="529225"/>
              </a:xfrm>
              <a:custGeom>
                <a:rect b="b" l="l" r="r" t="t"/>
                <a:pathLst>
                  <a:path extrusionOk="0" h="36063" w="22516">
                    <a:moveTo>
                      <a:pt x="14464" y="0"/>
                    </a:moveTo>
                    <a:lnTo>
                      <a:pt x="14076" y="472"/>
                    </a:lnTo>
                    <a:lnTo>
                      <a:pt x="13659" y="916"/>
                    </a:lnTo>
                    <a:lnTo>
                      <a:pt x="13243" y="1360"/>
                    </a:lnTo>
                    <a:lnTo>
                      <a:pt x="12799" y="1805"/>
                    </a:lnTo>
                    <a:lnTo>
                      <a:pt x="11883" y="2610"/>
                    </a:lnTo>
                    <a:lnTo>
                      <a:pt x="10939" y="3387"/>
                    </a:lnTo>
                    <a:lnTo>
                      <a:pt x="9967" y="4137"/>
                    </a:lnTo>
                    <a:lnTo>
                      <a:pt x="8968" y="4858"/>
                    </a:lnTo>
                    <a:lnTo>
                      <a:pt x="7940" y="5552"/>
                    </a:lnTo>
                    <a:lnTo>
                      <a:pt x="6913" y="6246"/>
                    </a:lnTo>
                    <a:lnTo>
                      <a:pt x="7024" y="6691"/>
                    </a:lnTo>
                    <a:lnTo>
                      <a:pt x="7163" y="7468"/>
                    </a:lnTo>
                    <a:lnTo>
                      <a:pt x="7330" y="8245"/>
                    </a:lnTo>
                    <a:lnTo>
                      <a:pt x="7441" y="9023"/>
                    </a:lnTo>
                    <a:lnTo>
                      <a:pt x="7552" y="9800"/>
                    </a:lnTo>
                    <a:lnTo>
                      <a:pt x="7635" y="10549"/>
                    </a:lnTo>
                    <a:lnTo>
                      <a:pt x="7691" y="11299"/>
                    </a:lnTo>
                    <a:lnTo>
                      <a:pt x="7746" y="12049"/>
                    </a:lnTo>
                    <a:lnTo>
                      <a:pt x="7774" y="12798"/>
                    </a:lnTo>
                    <a:lnTo>
                      <a:pt x="7774" y="14242"/>
                    </a:lnTo>
                    <a:lnTo>
                      <a:pt x="7746" y="15658"/>
                    </a:lnTo>
                    <a:lnTo>
                      <a:pt x="7635" y="17046"/>
                    </a:lnTo>
                    <a:lnTo>
                      <a:pt x="7469" y="18378"/>
                    </a:lnTo>
                    <a:lnTo>
                      <a:pt x="7274" y="19711"/>
                    </a:lnTo>
                    <a:lnTo>
                      <a:pt x="7024" y="20960"/>
                    </a:lnTo>
                    <a:lnTo>
                      <a:pt x="6747" y="22209"/>
                    </a:lnTo>
                    <a:lnTo>
                      <a:pt x="6414" y="23375"/>
                    </a:lnTo>
                    <a:lnTo>
                      <a:pt x="6053" y="24541"/>
                    </a:lnTo>
                    <a:lnTo>
                      <a:pt x="5692" y="25624"/>
                    </a:lnTo>
                    <a:lnTo>
                      <a:pt x="5303" y="26679"/>
                    </a:lnTo>
                    <a:lnTo>
                      <a:pt x="4887" y="27706"/>
                    </a:lnTo>
                    <a:lnTo>
                      <a:pt x="4470" y="28650"/>
                    </a:lnTo>
                    <a:lnTo>
                      <a:pt x="4054" y="29566"/>
                    </a:lnTo>
                    <a:lnTo>
                      <a:pt x="3610" y="30399"/>
                    </a:lnTo>
                    <a:lnTo>
                      <a:pt x="3193" y="31204"/>
                    </a:lnTo>
                    <a:lnTo>
                      <a:pt x="2777" y="31954"/>
                    </a:lnTo>
                    <a:lnTo>
                      <a:pt x="2360" y="32648"/>
                    </a:lnTo>
                    <a:lnTo>
                      <a:pt x="1611" y="33841"/>
                    </a:lnTo>
                    <a:lnTo>
                      <a:pt x="945" y="34785"/>
                    </a:lnTo>
                    <a:lnTo>
                      <a:pt x="445" y="35479"/>
                    </a:lnTo>
                    <a:lnTo>
                      <a:pt x="1" y="36062"/>
                    </a:lnTo>
                    <a:lnTo>
                      <a:pt x="1333" y="35146"/>
                    </a:lnTo>
                    <a:lnTo>
                      <a:pt x="2610" y="34230"/>
                    </a:lnTo>
                    <a:lnTo>
                      <a:pt x="3832" y="33342"/>
                    </a:lnTo>
                    <a:lnTo>
                      <a:pt x="5025" y="32481"/>
                    </a:lnTo>
                    <a:lnTo>
                      <a:pt x="6164" y="31593"/>
                    </a:lnTo>
                    <a:lnTo>
                      <a:pt x="7274" y="30760"/>
                    </a:lnTo>
                    <a:lnTo>
                      <a:pt x="8329" y="29899"/>
                    </a:lnTo>
                    <a:lnTo>
                      <a:pt x="9329" y="29066"/>
                    </a:lnTo>
                    <a:lnTo>
                      <a:pt x="10300" y="28261"/>
                    </a:lnTo>
                    <a:lnTo>
                      <a:pt x="11216" y="27456"/>
                    </a:lnTo>
                    <a:lnTo>
                      <a:pt x="12077" y="26651"/>
                    </a:lnTo>
                    <a:lnTo>
                      <a:pt x="12938" y="25874"/>
                    </a:lnTo>
                    <a:lnTo>
                      <a:pt x="13715" y="25096"/>
                    </a:lnTo>
                    <a:lnTo>
                      <a:pt x="14492" y="24319"/>
                    </a:lnTo>
                    <a:lnTo>
                      <a:pt x="15214" y="23570"/>
                    </a:lnTo>
                    <a:lnTo>
                      <a:pt x="15880" y="22848"/>
                    </a:lnTo>
                    <a:lnTo>
                      <a:pt x="16547" y="22126"/>
                    </a:lnTo>
                    <a:lnTo>
                      <a:pt x="17157" y="21404"/>
                    </a:lnTo>
                    <a:lnTo>
                      <a:pt x="17740" y="20710"/>
                    </a:lnTo>
                    <a:lnTo>
                      <a:pt x="18268" y="20016"/>
                    </a:lnTo>
                    <a:lnTo>
                      <a:pt x="18795" y="19322"/>
                    </a:lnTo>
                    <a:lnTo>
                      <a:pt x="19267" y="18684"/>
                    </a:lnTo>
                    <a:lnTo>
                      <a:pt x="19711" y="18017"/>
                    </a:lnTo>
                    <a:lnTo>
                      <a:pt x="20128" y="17379"/>
                    </a:lnTo>
                    <a:lnTo>
                      <a:pt x="20516" y="16768"/>
                    </a:lnTo>
                    <a:lnTo>
                      <a:pt x="20877" y="16130"/>
                    </a:lnTo>
                    <a:lnTo>
                      <a:pt x="21238" y="15547"/>
                    </a:lnTo>
                    <a:lnTo>
                      <a:pt x="21544" y="14964"/>
                    </a:lnTo>
                    <a:lnTo>
                      <a:pt x="21821" y="14381"/>
                    </a:lnTo>
                    <a:lnTo>
                      <a:pt x="22071" y="13825"/>
                    </a:lnTo>
                    <a:lnTo>
                      <a:pt x="22515" y="12715"/>
                    </a:lnTo>
                    <a:lnTo>
                      <a:pt x="21738" y="10994"/>
                    </a:lnTo>
                    <a:lnTo>
                      <a:pt x="20877" y="9300"/>
                    </a:lnTo>
                    <a:lnTo>
                      <a:pt x="20433" y="8440"/>
                    </a:lnTo>
                    <a:lnTo>
                      <a:pt x="19961" y="7607"/>
                    </a:lnTo>
                    <a:lnTo>
                      <a:pt x="19489" y="6802"/>
                    </a:lnTo>
                    <a:lnTo>
                      <a:pt x="18990" y="5997"/>
                    </a:lnTo>
                    <a:lnTo>
                      <a:pt x="18490" y="5191"/>
                    </a:lnTo>
                    <a:lnTo>
                      <a:pt x="17962" y="4414"/>
                    </a:lnTo>
                    <a:lnTo>
                      <a:pt x="17435" y="3637"/>
                    </a:lnTo>
                    <a:lnTo>
                      <a:pt x="16880" y="2860"/>
                    </a:lnTo>
                    <a:lnTo>
                      <a:pt x="16297" y="2138"/>
                    </a:lnTo>
                    <a:lnTo>
                      <a:pt x="15714" y="1416"/>
                    </a:lnTo>
                    <a:lnTo>
                      <a:pt x="15103" y="694"/>
                    </a:lnTo>
                    <a:lnTo>
                      <a:pt x="14464" y="0"/>
                    </a:lnTo>
                    <a:close/>
                    <a:moveTo>
                      <a:pt x="1" y="36062"/>
                    </a:moveTo>
                    <a:lnTo>
                      <a:pt x="1" y="36062"/>
                    </a:lnTo>
                    <a:lnTo>
                      <a:pt x="1" y="360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9" name="Google Shape;3419;p45"/>
              <p:cNvSpPr/>
              <p:nvPr/>
            </p:nvSpPr>
            <p:spPr>
              <a:xfrm>
                <a:off x="-2679260" y="2245482"/>
                <a:ext cx="255859" cy="1199402"/>
              </a:xfrm>
              <a:custGeom>
                <a:rect b="b" l="l" r="r" t="t"/>
                <a:pathLst>
                  <a:path extrusionOk="0" h="81731" w="17435">
                    <a:moveTo>
                      <a:pt x="15325" y="0"/>
                    </a:moveTo>
                    <a:lnTo>
                      <a:pt x="15381" y="611"/>
                    </a:lnTo>
                    <a:lnTo>
                      <a:pt x="15575" y="2388"/>
                    </a:lnTo>
                    <a:lnTo>
                      <a:pt x="15797" y="5220"/>
                    </a:lnTo>
                    <a:lnTo>
                      <a:pt x="15908" y="6969"/>
                    </a:lnTo>
                    <a:lnTo>
                      <a:pt x="16019" y="8967"/>
                    </a:lnTo>
                    <a:lnTo>
                      <a:pt x="16102" y="11133"/>
                    </a:lnTo>
                    <a:lnTo>
                      <a:pt x="16186" y="13493"/>
                    </a:lnTo>
                    <a:lnTo>
                      <a:pt x="16241" y="16019"/>
                    </a:lnTo>
                    <a:lnTo>
                      <a:pt x="16269" y="18712"/>
                    </a:lnTo>
                    <a:lnTo>
                      <a:pt x="16241" y="21516"/>
                    </a:lnTo>
                    <a:lnTo>
                      <a:pt x="16186" y="24486"/>
                    </a:lnTo>
                    <a:lnTo>
                      <a:pt x="16075" y="27540"/>
                    </a:lnTo>
                    <a:lnTo>
                      <a:pt x="15880" y="30677"/>
                    </a:lnTo>
                    <a:lnTo>
                      <a:pt x="15658" y="33925"/>
                    </a:lnTo>
                    <a:lnTo>
                      <a:pt x="15519" y="35563"/>
                    </a:lnTo>
                    <a:lnTo>
                      <a:pt x="15353" y="37201"/>
                    </a:lnTo>
                    <a:lnTo>
                      <a:pt x="15158" y="38867"/>
                    </a:lnTo>
                    <a:lnTo>
                      <a:pt x="14964" y="40560"/>
                    </a:lnTo>
                    <a:lnTo>
                      <a:pt x="14742" y="42253"/>
                    </a:lnTo>
                    <a:lnTo>
                      <a:pt x="14492" y="43947"/>
                    </a:lnTo>
                    <a:lnTo>
                      <a:pt x="14215" y="45640"/>
                    </a:lnTo>
                    <a:lnTo>
                      <a:pt x="13937" y="47334"/>
                    </a:lnTo>
                    <a:lnTo>
                      <a:pt x="13604" y="49027"/>
                    </a:lnTo>
                    <a:lnTo>
                      <a:pt x="13271" y="50748"/>
                    </a:lnTo>
                    <a:lnTo>
                      <a:pt x="12910" y="52442"/>
                    </a:lnTo>
                    <a:lnTo>
                      <a:pt x="12521" y="54135"/>
                    </a:lnTo>
                    <a:lnTo>
                      <a:pt x="12105" y="55829"/>
                    </a:lnTo>
                    <a:lnTo>
                      <a:pt x="11661" y="57494"/>
                    </a:lnTo>
                    <a:lnTo>
                      <a:pt x="11161" y="59160"/>
                    </a:lnTo>
                    <a:lnTo>
                      <a:pt x="10661" y="60826"/>
                    </a:lnTo>
                    <a:lnTo>
                      <a:pt x="10134" y="62464"/>
                    </a:lnTo>
                    <a:lnTo>
                      <a:pt x="9551" y="64102"/>
                    </a:lnTo>
                    <a:lnTo>
                      <a:pt x="8968" y="65712"/>
                    </a:lnTo>
                    <a:lnTo>
                      <a:pt x="8329" y="67294"/>
                    </a:lnTo>
                    <a:lnTo>
                      <a:pt x="7663" y="68877"/>
                    </a:lnTo>
                    <a:lnTo>
                      <a:pt x="6941" y="70404"/>
                    </a:lnTo>
                    <a:lnTo>
                      <a:pt x="6219" y="71930"/>
                    </a:lnTo>
                    <a:lnTo>
                      <a:pt x="5442" y="73430"/>
                    </a:lnTo>
                    <a:lnTo>
                      <a:pt x="4637" y="74901"/>
                    </a:lnTo>
                    <a:lnTo>
                      <a:pt x="3776" y="76317"/>
                    </a:lnTo>
                    <a:lnTo>
                      <a:pt x="2888" y="77733"/>
                    </a:lnTo>
                    <a:lnTo>
                      <a:pt x="1972" y="79093"/>
                    </a:lnTo>
                    <a:lnTo>
                      <a:pt x="1000" y="80425"/>
                    </a:lnTo>
                    <a:lnTo>
                      <a:pt x="1" y="81730"/>
                    </a:lnTo>
                    <a:lnTo>
                      <a:pt x="278" y="81425"/>
                    </a:lnTo>
                    <a:lnTo>
                      <a:pt x="1028" y="80509"/>
                    </a:lnTo>
                    <a:lnTo>
                      <a:pt x="1583" y="79815"/>
                    </a:lnTo>
                    <a:lnTo>
                      <a:pt x="2194" y="78982"/>
                    </a:lnTo>
                    <a:lnTo>
                      <a:pt x="2916" y="77982"/>
                    </a:lnTo>
                    <a:lnTo>
                      <a:pt x="3693" y="76816"/>
                    </a:lnTo>
                    <a:lnTo>
                      <a:pt x="4526" y="75512"/>
                    </a:lnTo>
                    <a:lnTo>
                      <a:pt x="5414" y="74013"/>
                    </a:lnTo>
                    <a:lnTo>
                      <a:pt x="6358" y="72402"/>
                    </a:lnTo>
                    <a:lnTo>
                      <a:pt x="7302" y="70598"/>
                    </a:lnTo>
                    <a:lnTo>
                      <a:pt x="8274" y="68655"/>
                    </a:lnTo>
                    <a:lnTo>
                      <a:pt x="8746" y="67627"/>
                    </a:lnTo>
                    <a:lnTo>
                      <a:pt x="9245" y="66545"/>
                    </a:lnTo>
                    <a:lnTo>
                      <a:pt x="9717" y="65434"/>
                    </a:lnTo>
                    <a:lnTo>
                      <a:pt x="10189" y="64268"/>
                    </a:lnTo>
                    <a:lnTo>
                      <a:pt x="10689" y="63075"/>
                    </a:lnTo>
                    <a:lnTo>
                      <a:pt x="11161" y="61825"/>
                    </a:lnTo>
                    <a:lnTo>
                      <a:pt x="11605" y="60548"/>
                    </a:lnTo>
                    <a:lnTo>
                      <a:pt x="12077" y="59216"/>
                    </a:lnTo>
                    <a:lnTo>
                      <a:pt x="12521" y="57855"/>
                    </a:lnTo>
                    <a:lnTo>
                      <a:pt x="12965" y="56467"/>
                    </a:lnTo>
                    <a:lnTo>
                      <a:pt x="13382" y="54996"/>
                    </a:lnTo>
                    <a:lnTo>
                      <a:pt x="13798" y="53525"/>
                    </a:lnTo>
                    <a:lnTo>
                      <a:pt x="14187" y="51998"/>
                    </a:lnTo>
                    <a:lnTo>
                      <a:pt x="14575" y="50415"/>
                    </a:lnTo>
                    <a:lnTo>
                      <a:pt x="14936" y="48805"/>
                    </a:lnTo>
                    <a:lnTo>
                      <a:pt x="15270" y="47167"/>
                    </a:lnTo>
                    <a:lnTo>
                      <a:pt x="15603" y="45474"/>
                    </a:lnTo>
                    <a:lnTo>
                      <a:pt x="15908" y="43725"/>
                    </a:lnTo>
                    <a:lnTo>
                      <a:pt x="16186" y="41948"/>
                    </a:lnTo>
                    <a:lnTo>
                      <a:pt x="16436" y="40116"/>
                    </a:lnTo>
                    <a:lnTo>
                      <a:pt x="16658" y="38256"/>
                    </a:lnTo>
                    <a:lnTo>
                      <a:pt x="16852" y="36368"/>
                    </a:lnTo>
                    <a:lnTo>
                      <a:pt x="17018" y="34397"/>
                    </a:lnTo>
                    <a:lnTo>
                      <a:pt x="17185" y="32426"/>
                    </a:lnTo>
                    <a:lnTo>
                      <a:pt x="17296" y="30372"/>
                    </a:lnTo>
                    <a:lnTo>
                      <a:pt x="17379" y="28289"/>
                    </a:lnTo>
                    <a:lnTo>
                      <a:pt x="17407" y="26180"/>
                    </a:lnTo>
                    <a:lnTo>
                      <a:pt x="17435" y="24014"/>
                    </a:lnTo>
                    <a:lnTo>
                      <a:pt x="17407" y="21821"/>
                    </a:lnTo>
                    <a:lnTo>
                      <a:pt x="17352" y="19572"/>
                    </a:lnTo>
                    <a:lnTo>
                      <a:pt x="17241" y="17268"/>
                    </a:lnTo>
                    <a:lnTo>
                      <a:pt x="17102" y="14936"/>
                    </a:lnTo>
                    <a:lnTo>
                      <a:pt x="16907" y="12549"/>
                    </a:lnTo>
                    <a:lnTo>
                      <a:pt x="16685" y="10133"/>
                    </a:lnTo>
                    <a:lnTo>
                      <a:pt x="16408" y="7663"/>
                    </a:lnTo>
                    <a:lnTo>
                      <a:pt x="16102" y="5164"/>
                    </a:lnTo>
                    <a:lnTo>
                      <a:pt x="15741" y="2610"/>
                    </a:lnTo>
                    <a:lnTo>
                      <a:pt x="15325" y="0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0" name="Google Shape;3420;p45"/>
              <p:cNvSpPr/>
              <p:nvPr/>
            </p:nvSpPr>
            <p:spPr>
              <a:xfrm>
                <a:off x="-3043865" y="2068272"/>
                <a:ext cx="46446" cy="859221"/>
              </a:xfrm>
              <a:custGeom>
                <a:rect b="b" l="l" r="r" t="t"/>
                <a:pathLst>
                  <a:path extrusionOk="0" h="58550" w="3165">
                    <a:moveTo>
                      <a:pt x="3165" y="0"/>
                    </a:moveTo>
                    <a:lnTo>
                      <a:pt x="2804" y="2749"/>
                    </a:lnTo>
                    <a:lnTo>
                      <a:pt x="2471" y="5469"/>
                    </a:lnTo>
                    <a:lnTo>
                      <a:pt x="2165" y="8190"/>
                    </a:lnTo>
                    <a:lnTo>
                      <a:pt x="1888" y="10883"/>
                    </a:lnTo>
                    <a:lnTo>
                      <a:pt x="1610" y="13576"/>
                    </a:lnTo>
                    <a:lnTo>
                      <a:pt x="1388" y="16241"/>
                    </a:lnTo>
                    <a:lnTo>
                      <a:pt x="1194" y="18878"/>
                    </a:lnTo>
                    <a:lnTo>
                      <a:pt x="999" y="21460"/>
                    </a:lnTo>
                    <a:lnTo>
                      <a:pt x="833" y="24014"/>
                    </a:lnTo>
                    <a:lnTo>
                      <a:pt x="694" y="26512"/>
                    </a:lnTo>
                    <a:lnTo>
                      <a:pt x="444" y="31343"/>
                    </a:lnTo>
                    <a:lnTo>
                      <a:pt x="278" y="35924"/>
                    </a:lnTo>
                    <a:lnTo>
                      <a:pt x="139" y="40227"/>
                    </a:lnTo>
                    <a:lnTo>
                      <a:pt x="83" y="44169"/>
                    </a:lnTo>
                    <a:lnTo>
                      <a:pt x="28" y="47722"/>
                    </a:lnTo>
                    <a:lnTo>
                      <a:pt x="28" y="50859"/>
                    </a:lnTo>
                    <a:lnTo>
                      <a:pt x="52" y="53140"/>
                    </a:lnTo>
                    <a:lnTo>
                      <a:pt x="83" y="51942"/>
                    </a:lnTo>
                    <a:lnTo>
                      <a:pt x="222" y="48028"/>
                    </a:lnTo>
                    <a:lnTo>
                      <a:pt x="444" y="43530"/>
                    </a:lnTo>
                    <a:lnTo>
                      <a:pt x="694" y="38589"/>
                    </a:lnTo>
                    <a:lnTo>
                      <a:pt x="999" y="33397"/>
                    </a:lnTo>
                    <a:lnTo>
                      <a:pt x="1305" y="28067"/>
                    </a:lnTo>
                    <a:lnTo>
                      <a:pt x="1971" y="17684"/>
                    </a:lnTo>
                    <a:lnTo>
                      <a:pt x="2554" y="8690"/>
                    </a:lnTo>
                    <a:lnTo>
                      <a:pt x="3165" y="0"/>
                    </a:lnTo>
                    <a:close/>
                    <a:moveTo>
                      <a:pt x="52" y="53140"/>
                    </a:moveTo>
                    <a:lnTo>
                      <a:pt x="0" y="55107"/>
                    </a:lnTo>
                    <a:lnTo>
                      <a:pt x="0" y="56356"/>
                    </a:lnTo>
                    <a:lnTo>
                      <a:pt x="28" y="57355"/>
                    </a:lnTo>
                    <a:lnTo>
                      <a:pt x="56" y="58105"/>
                    </a:lnTo>
                    <a:lnTo>
                      <a:pt x="111" y="58355"/>
                    </a:lnTo>
                    <a:lnTo>
                      <a:pt x="139" y="58549"/>
                    </a:lnTo>
                    <a:lnTo>
                      <a:pt x="111" y="57244"/>
                    </a:lnTo>
                    <a:lnTo>
                      <a:pt x="56" y="53497"/>
                    </a:lnTo>
                    <a:lnTo>
                      <a:pt x="52" y="5314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1" name="Google Shape;3421;p45"/>
              <p:cNvSpPr/>
              <p:nvPr/>
            </p:nvSpPr>
            <p:spPr>
              <a:xfrm>
                <a:off x="-3030423" y="2026302"/>
                <a:ext cx="53784" cy="53388"/>
              </a:xfrm>
              <a:custGeom>
                <a:rect b="b" l="l" r="r" t="t"/>
                <a:pathLst>
                  <a:path extrusionOk="0" h="3638" w="3665">
                    <a:moveTo>
                      <a:pt x="1638" y="1"/>
                    </a:moveTo>
                    <a:lnTo>
                      <a:pt x="1472" y="29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72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7" y="667"/>
                    </a:lnTo>
                    <a:lnTo>
                      <a:pt x="306" y="806"/>
                    </a:lnTo>
                    <a:lnTo>
                      <a:pt x="222" y="945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56" y="1444"/>
                    </a:lnTo>
                    <a:lnTo>
                      <a:pt x="28" y="1639"/>
                    </a:lnTo>
                    <a:lnTo>
                      <a:pt x="0" y="1833"/>
                    </a:lnTo>
                    <a:lnTo>
                      <a:pt x="28" y="2000"/>
                    </a:lnTo>
                    <a:lnTo>
                      <a:pt x="56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6" y="2832"/>
                    </a:lnTo>
                    <a:lnTo>
                      <a:pt x="417" y="2971"/>
                    </a:lnTo>
                    <a:lnTo>
                      <a:pt x="528" y="3110"/>
                    </a:lnTo>
                    <a:lnTo>
                      <a:pt x="666" y="3221"/>
                    </a:lnTo>
                    <a:lnTo>
                      <a:pt x="805" y="3332"/>
                    </a:lnTo>
                    <a:lnTo>
                      <a:pt x="972" y="3415"/>
                    </a:lnTo>
                    <a:lnTo>
                      <a:pt x="1111" y="3499"/>
                    </a:lnTo>
                    <a:lnTo>
                      <a:pt x="1277" y="3554"/>
                    </a:lnTo>
                    <a:lnTo>
                      <a:pt x="1472" y="3610"/>
                    </a:lnTo>
                    <a:lnTo>
                      <a:pt x="1638" y="3638"/>
                    </a:lnTo>
                    <a:lnTo>
                      <a:pt x="2027" y="3638"/>
                    </a:lnTo>
                    <a:lnTo>
                      <a:pt x="2193" y="3610"/>
                    </a:lnTo>
                    <a:lnTo>
                      <a:pt x="2360" y="3554"/>
                    </a:lnTo>
                    <a:lnTo>
                      <a:pt x="2526" y="3499"/>
                    </a:lnTo>
                    <a:lnTo>
                      <a:pt x="2693" y="3415"/>
                    </a:lnTo>
                    <a:lnTo>
                      <a:pt x="2860" y="3332"/>
                    </a:lnTo>
                    <a:lnTo>
                      <a:pt x="2998" y="3221"/>
                    </a:lnTo>
                    <a:lnTo>
                      <a:pt x="3109" y="3110"/>
                    </a:lnTo>
                    <a:lnTo>
                      <a:pt x="3248" y="2971"/>
                    </a:lnTo>
                    <a:lnTo>
                      <a:pt x="3332" y="2832"/>
                    </a:lnTo>
                    <a:lnTo>
                      <a:pt x="3443" y="2694"/>
                    </a:lnTo>
                    <a:lnTo>
                      <a:pt x="3498" y="2527"/>
                    </a:lnTo>
                    <a:lnTo>
                      <a:pt x="3581" y="2361"/>
                    </a:lnTo>
                    <a:lnTo>
                      <a:pt x="3609" y="2194"/>
                    </a:lnTo>
                    <a:lnTo>
                      <a:pt x="3637" y="2000"/>
                    </a:lnTo>
                    <a:lnTo>
                      <a:pt x="3665" y="1833"/>
                    </a:lnTo>
                    <a:lnTo>
                      <a:pt x="3637" y="1639"/>
                    </a:lnTo>
                    <a:lnTo>
                      <a:pt x="3609" y="1444"/>
                    </a:lnTo>
                    <a:lnTo>
                      <a:pt x="3581" y="1278"/>
                    </a:lnTo>
                    <a:lnTo>
                      <a:pt x="3498" y="1111"/>
                    </a:lnTo>
                    <a:lnTo>
                      <a:pt x="3443" y="945"/>
                    </a:lnTo>
                    <a:lnTo>
                      <a:pt x="3332" y="806"/>
                    </a:lnTo>
                    <a:lnTo>
                      <a:pt x="3248" y="667"/>
                    </a:lnTo>
                    <a:lnTo>
                      <a:pt x="3109" y="528"/>
                    </a:lnTo>
                    <a:lnTo>
                      <a:pt x="2998" y="417"/>
                    </a:lnTo>
                    <a:lnTo>
                      <a:pt x="2860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29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2" name="Google Shape;3422;p45"/>
              <p:cNvSpPr/>
              <p:nvPr/>
            </p:nvSpPr>
            <p:spPr>
              <a:xfrm>
                <a:off x="-1963478" y="2072337"/>
                <a:ext cx="39534" cy="844150"/>
              </a:xfrm>
              <a:custGeom>
                <a:rect b="b" l="l" r="r" t="t"/>
                <a:pathLst>
                  <a:path extrusionOk="0" h="57523" w="2694">
                    <a:moveTo>
                      <a:pt x="1" y="1"/>
                    </a:moveTo>
                    <a:lnTo>
                      <a:pt x="167" y="2222"/>
                    </a:lnTo>
                    <a:lnTo>
                      <a:pt x="584" y="8107"/>
                    </a:lnTo>
                    <a:lnTo>
                      <a:pt x="1167" y="16574"/>
                    </a:lnTo>
                    <a:lnTo>
                      <a:pt x="1472" y="21405"/>
                    </a:lnTo>
                    <a:lnTo>
                      <a:pt x="1778" y="26458"/>
                    </a:lnTo>
                    <a:lnTo>
                      <a:pt x="2055" y="31593"/>
                    </a:lnTo>
                    <a:lnTo>
                      <a:pt x="2253" y="35591"/>
                    </a:lnTo>
                    <a:lnTo>
                      <a:pt x="2222" y="32898"/>
                    </a:lnTo>
                    <a:lnTo>
                      <a:pt x="2138" y="27984"/>
                    </a:lnTo>
                    <a:lnTo>
                      <a:pt x="2000" y="23043"/>
                    </a:lnTo>
                    <a:lnTo>
                      <a:pt x="1805" y="18240"/>
                    </a:lnTo>
                    <a:lnTo>
                      <a:pt x="1694" y="15908"/>
                    </a:lnTo>
                    <a:lnTo>
                      <a:pt x="1583" y="13660"/>
                    </a:lnTo>
                    <a:lnTo>
                      <a:pt x="1444" y="11466"/>
                    </a:lnTo>
                    <a:lnTo>
                      <a:pt x="1278" y="9412"/>
                    </a:lnTo>
                    <a:lnTo>
                      <a:pt x="1111" y="7469"/>
                    </a:lnTo>
                    <a:lnTo>
                      <a:pt x="917" y="5636"/>
                    </a:lnTo>
                    <a:lnTo>
                      <a:pt x="723" y="3971"/>
                    </a:lnTo>
                    <a:lnTo>
                      <a:pt x="500" y="2472"/>
                    </a:lnTo>
                    <a:lnTo>
                      <a:pt x="251" y="1139"/>
                    </a:lnTo>
                    <a:lnTo>
                      <a:pt x="1" y="1"/>
                    </a:lnTo>
                    <a:close/>
                    <a:moveTo>
                      <a:pt x="2253" y="35591"/>
                    </a:moveTo>
                    <a:lnTo>
                      <a:pt x="2277" y="37701"/>
                    </a:lnTo>
                    <a:lnTo>
                      <a:pt x="2305" y="42254"/>
                    </a:lnTo>
                    <a:lnTo>
                      <a:pt x="2333" y="46418"/>
                    </a:lnTo>
                    <a:lnTo>
                      <a:pt x="2305" y="50083"/>
                    </a:lnTo>
                    <a:lnTo>
                      <a:pt x="2277" y="55524"/>
                    </a:lnTo>
                    <a:lnTo>
                      <a:pt x="2249" y="57523"/>
                    </a:lnTo>
                    <a:lnTo>
                      <a:pt x="2333" y="57217"/>
                    </a:lnTo>
                    <a:lnTo>
                      <a:pt x="2388" y="56829"/>
                    </a:lnTo>
                    <a:lnTo>
                      <a:pt x="2527" y="55885"/>
                    </a:lnTo>
                    <a:lnTo>
                      <a:pt x="2610" y="54691"/>
                    </a:lnTo>
                    <a:lnTo>
                      <a:pt x="2666" y="53303"/>
                    </a:lnTo>
                    <a:lnTo>
                      <a:pt x="2694" y="51720"/>
                    </a:lnTo>
                    <a:lnTo>
                      <a:pt x="2694" y="49944"/>
                    </a:lnTo>
                    <a:lnTo>
                      <a:pt x="2666" y="48028"/>
                    </a:lnTo>
                    <a:lnTo>
                      <a:pt x="2638" y="45946"/>
                    </a:lnTo>
                    <a:lnTo>
                      <a:pt x="2499" y="41476"/>
                    </a:lnTo>
                    <a:lnTo>
                      <a:pt x="2305" y="36646"/>
                    </a:lnTo>
                    <a:lnTo>
                      <a:pt x="2253" y="3559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3" name="Google Shape;3423;p45"/>
              <p:cNvSpPr/>
              <p:nvPr/>
            </p:nvSpPr>
            <p:spPr>
              <a:xfrm>
                <a:off x="-2466596" y="2243442"/>
                <a:ext cx="281525" cy="322674"/>
              </a:xfrm>
              <a:custGeom>
                <a:rect b="b" l="l" r="r" t="t"/>
                <a:pathLst>
                  <a:path extrusionOk="0" h="21988" w="19184">
                    <a:moveTo>
                      <a:pt x="2027" y="1"/>
                    </a:moveTo>
                    <a:lnTo>
                      <a:pt x="1777" y="28"/>
                    </a:lnTo>
                    <a:lnTo>
                      <a:pt x="1527" y="28"/>
                    </a:lnTo>
                    <a:lnTo>
                      <a:pt x="1249" y="84"/>
                    </a:lnTo>
                    <a:lnTo>
                      <a:pt x="1000" y="139"/>
                    </a:lnTo>
                    <a:lnTo>
                      <a:pt x="750" y="223"/>
                    </a:lnTo>
                    <a:lnTo>
                      <a:pt x="500" y="334"/>
                    </a:lnTo>
                    <a:lnTo>
                      <a:pt x="250" y="445"/>
                    </a:lnTo>
                    <a:lnTo>
                      <a:pt x="0" y="584"/>
                    </a:lnTo>
                    <a:lnTo>
                      <a:pt x="28" y="917"/>
                    </a:lnTo>
                    <a:lnTo>
                      <a:pt x="111" y="1361"/>
                    </a:lnTo>
                    <a:lnTo>
                      <a:pt x="222" y="1916"/>
                    </a:lnTo>
                    <a:lnTo>
                      <a:pt x="389" y="2638"/>
                    </a:lnTo>
                    <a:lnTo>
                      <a:pt x="666" y="3471"/>
                    </a:lnTo>
                    <a:lnTo>
                      <a:pt x="1000" y="4387"/>
                    </a:lnTo>
                    <a:lnTo>
                      <a:pt x="1222" y="4914"/>
                    </a:lnTo>
                    <a:lnTo>
                      <a:pt x="1472" y="5442"/>
                    </a:lnTo>
                    <a:lnTo>
                      <a:pt x="1749" y="5997"/>
                    </a:lnTo>
                    <a:lnTo>
                      <a:pt x="2055" y="6580"/>
                    </a:lnTo>
                    <a:lnTo>
                      <a:pt x="2388" y="7163"/>
                    </a:lnTo>
                    <a:lnTo>
                      <a:pt x="2776" y="7774"/>
                    </a:lnTo>
                    <a:lnTo>
                      <a:pt x="3193" y="8412"/>
                    </a:lnTo>
                    <a:lnTo>
                      <a:pt x="3637" y="9051"/>
                    </a:lnTo>
                    <a:lnTo>
                      <a:pt x="4137" y="9717"/>
                    </a:lnTo>
                    <a:lnTo>
                      <a:pt x="4664" y="10383"/>
                    </a:lnTo>
                    <a:lnTo>
                      <a:pt x="5247" y="11050"/>
                    </a:lnTo>
                    <a:lnTo>
                      <a:pt x="5886" y="11744"/>
                    </a:lnTo>
                    <a:lnTo>
                      <a:pt x="6552" y="12438"/>
                    </a:lnTo>
                    <a:lnTo>
                      <a:pt x="7274" y="13132"/>
                    </a:lnTo>
                    <a:lnTo>
                      <a:pt x="8051" y="13826"/>
                    </a:lnTo>
                    <a:lnTo>
                      <a:pt x="8884" y="14520"/>
                    </a:lnTo>
                    <a:lnTo>
                      <a:pt x="9772" y="15242"/>
                    </a:lnTo>
                    <a:lnTo>
                      <a:pt x="10744" y="15936"/>
                    </a:lnTo>
                    <a:lnTo>
                      <a:pt x="10744" y="15936"/>
                    </a:lnTo>
                    <a:lnTo>
                      <a:pt x="10494" y="14437"/>
                    </a:lnTo>
                    <a:lnTo>
                      <a:pt x="11133" y="16602"/>
                    </a:lnTo>
                    <a:lnTo>
                      <a:pt x="11688" y="16935"/>
                    </a:lnTo>
                    <a:lnTo>
                      <a:pt x="11577" y="15547"/>
                    </a:lnTo>
                    <a:lnTo>
                      <a:pt x="11854" y="17102"/>
                    </a:lnTo>
                    <a:lnTo>
                      <a:pt x="12743" y="17796"/>
                    </a:lnTo>
                    <a:lnTo>
                      <a:pt x="13714" y="18518"/>
                    </a:lnTo>
                    <a:lnTo>
                      <a:pt x="14853" y="19350"/>
                    </a:lnTo>
                    <a:lnTo>
                      <a:pt x="16102" y="20239"/>
                    </a:lnTo>
                    <a:lnTo>
                      <a:pt x="17296" y="21016"/>
                    </a:lnTo>
                    <a:lnTo>
                      <a:pt x="17851" y="21349"/>
                    </a:lnTo>
                    <a:lnTo>
                      <a:pt x="18351" y="21655"/>
                    </a:lnTo>
                    <a:lnTo>
                      <a:pt x="18795" y="21849"/>
                    </a:lnTo>
                    <a:lnTo>
                      <a:pt x="19183" y="21988"/>
                    </a:lnTo>
                    <a:lnTo>
                      <a:pt x="19183" y="21988"/>
                    </a:lnTo>
                    <a:lnTo>
                      <a:pt x="15880" y="15769"/>
                    </a:lnTo>
                    <a:lnTo>
                      <a:pt x="15075" y="15519"/>
                    </a:lnTo>
                    <a:lnTo>
                      <a:pt x="15880" y="15436"/>
                    </a:lnTo>
                    <a:lnTo>
                      <a:pt x="12271" y="9329"/>
                    </a:lnTo>
                    <a:lnTo>
                      <a:pt x="11077" y="8773"/>
                    </a:lnTo>
                    <a:lnTo>
                      <a:pt x="11854" y="8607"/>
                    </a:lnTo>
                    <a:lnTo>
                      <a:pt x="11549" y="8135"/>
                    </a:lnTo>
                    <a:lnTo>
                      <a:pt x="11216" y="7607"/>
                    </a:lnTo>
                    <a:lnTo>
                      <a:pt x="10744" y="6913"/>
                    </a:lnTo>
                    <a:lnTo>
                      <a:pt x="10161" y="6108"/>
                    </a:lnTo>
                    <a:lnTo>
                      <a:pt x="9495" y="5220"/>
                    </a:lnTo>
                    <a:lnTo>
                      <a:pt x="8745" y="4304"/>
                    </a:lnTo>
                    <a:lnTo>
                      <a:pt x="7912" y="3388"/>
                    </a:lnTo>
                    <a:lnTo>
                      <a:pt x="7468" y="2943"/>
                    </a:lnTo>
                    <a:lnTo>
                      <a:pt x="7024" y="2527"/>
                    </a:lnTo>
                    <a:lnTo>
                      <a:pt x="6552" y="2111"/>
                    </a:lnTo>
                    <a:lnTo>
                      <a:pt x="6080" y="1722"/>
                    </a:lnTo>
                    <a:lnTo>
                      <a:pt x="5580" y="1361"/>
                    </a:lnTo>
                    <a:lnTo>
                      <a:pt x="5081" y="1028"/>
                    </a:lnTo>
                    <a:lnTo>
                      <a:pt x="4581" y="750"/>
                    </a:lnTo>
                    <a:lnTo>
                      <a:pt x="4081" y="500"/>
                    </a:lnTo>
                    <a:lnTo>
                      <a:pt x="3581" y="278"/>
                    </a:lnTo>
                    <a:lnTo>
                      <a:pt x="3054" y="139"/>
                    </a:lnTo>
                    <a:lnTo>
                      <a:pt x="2554" y="28"/>
                    </a:lnTo>
                    <a:lnTo>
                      <a:pt x="2027" y="1"/>
                    </a:lnTo>
                    <a:close/>
                  </a:path>
                </a:pathLst>
              </a:custGeom>
              <a:solidFill>
                <a:srgbClr val="A8C5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4" name="Google Shape;3424;p45"/>
              <p:cNvSpPr/>
              <p:nvPr/>
            </p:nvSpPr>
            <p:spPr>
              <a:xfrm>
                <a:off x="-2366384" y="2364038"/>
                <a:ext cx="181310" cy="202075"/>
              </a:xfrm>
              <a:custGeom>
                <a:rect b="b" l="l" r="r" t="t"/>
                <a:pathLst>
                  <a:path extrusionOk="0" h="13770" w="12355">
                    <a:moveTo>
                      <a:pt x="833" y="0"/>
                    </a:moveTo>
                    <a:lnTo>
                      <a:pt x="584" y="28"/>
                    </a:lnTo>
                    <a:lnTo>
                      <a:pt x="500" y="56"/>
                    </a:lnTo>
                    <a:lnTo>
                      <a:pt x="445" y="83"/>
                    </a:lnTo>
                    <a:lnTo>
                      <a:pt x="417" y="250"/>
                    </a:lnTo>
                    <a:lnTo>
                      <a:pt x="334" y="639"/>
                    </a:lnTo>
                    <a:lnTo>
                      <a:pt x="223" y="1194"/>
                    </a:lnTo>
                    <a:lnTo>
                      <a:pt x="112" y="1888"/>
                    </a:lnTo>
                    <a:lnTo>
                      <a:pt x="28" y="2637"/>
                    </a:lnTo>
                    <a:lnTo>
                      <a:pt x="1" y="3359"/>
                    </a:lnTo>
                    <a:lnTo>
                      <a:pt x="1" y="3720"/>
                    </a:lnTo>
                    <a:lnTo>
                      <a:pt x="28" y="4053"/>
                    </a:lnTo>
                    <a:lnTo>
                      <a:pt x="84" y="4359"/>
                    </a:lnTo>
                    <a:lnTo>
                      <a:pt x="167" y="4636"/>
                    </a:lnTo>
                    <a:lnTo>
                      <a:pt x="1000" y="5414"/>
                    </a:lnTo>
                    <a:lnTo>
                      <a:pt x="1916" y="6191"/>
                    </a:lnTo>
                    <a:lnTo>
                      <a:pt x="2860" y="6940"/>
                    </a:lnTo>
                    <a:lnTo>
                      <a:pt x="3915" y="7718"/>
                    </a:lnTo>
                    <a:lnTo>
                      <a:pt x="3665" y="6219"/>
                    </a:lnTo>
                    <a:lnTo>
                      <a:pt x="4304" y="8384"/>
                    </a:lnTo>
                    <a:lnTo>
                      <a:pt x="4859" y="8717"/>
                    </a:lnTo>
                    <a:lnTo>
                      <a:pt x="4748" y="7329"/>
                    </a:lnTo>
                    <a:lnTo>
                      <a:pt x="5025" y="8884"/>
                    </a:lnTo>
                    <a:lnTo>
                      <a:pt x="5914" y="9578"/>
                    </a:lnTo>
                    <a:lnTo>
                      <a:pt x="6885" y="10300"/>
                    </a:lnTo>
                    <a:lnTo>
                      <a:pt x="8024" y="11132"/>
                    </a:lnTo>
                    <a:lnTo>
                      <a:pt x="9273" y="12021"/>
                    </a:lnTo>
                    <a:lnTo>
                      <a:pt x="10467" y="12798"/>
                    </a:lnTo>
                    <a:lnTo>
                      <a:pt x="11022" y="13131"/>
                    </a:lnTo>
                    <a:lnTo>
                      <a:pt x="11522" y="13437"/>
                    </a:lnTo>
                    <a:lnTo>
                      <a:pt x="11966" y="13631"/>
                    </a:lnTo>
                    <a:lnTo>
                      <a:pt x="12354" y="13770"/>
                    </a:lnTo>
                    <a:lnTo>
                      <a:pt x="12354" y="13770"/>
                    </a:lnTo>
                    <a:lnTo>
                      <a:pt x="9051" y="7551"/>
                    </a:lnTo>
                    <a:lnTo>
                      <a:pt x="8246" y="7301"/>
                    </a:lnTo>
                    <a:lnTo>
                      <a:pt x="9051" y="7218"/>
                    </a:lnTo>
                    <a:lnTo>
                      <a:pt x="5442" y="1111"/>
                    </a:lnTo>
                    <a:lnTo>
                      <a:pt x="4248" y="555"/>
                    </a:lnTo>
                    <a:lnTo>
                      <a:pt x="4304" y="555"/>
                    </a:lnTo>
                    <a:lnTo>
                      <a:pt x="3637" y="361"/>
                    </a:lnTo>
                    <a:lnTo>
                      <a:pt x="2943" y="222"/>
                    </a:lnTo>
                    <a:lnTo>
                      <a:pt x="2916" y="222"/>
                    </a:lnTo>
                    <a:lnTo>
                      <a:pt x="2305" y="139"/>
                    </a:lnTo>
                    <a:lnTo>
                      <a:pt x="1555" y="28"/>
                    </a:lnTo>
                    <a:lnTo>
                      <a:pt x="1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5" name="Google Shape;3425;p45"/>
              <p:cNvSpPr/>
              <p:nvPr/>
            </p:nvSpPr>
            <p:spPr>
              <a:xfrm>
                <a:off x="-2466596" y="2251997"/>
                <a:ext cx="281525" cy="314118"/>
              </a:xfrm>
              <a:custGeom>
                <a:rect b="b" l="l" r="r" t="t"/>
                <a:pathLst>
                  <a:path extrusionOk="0" h="21405" w="19184">
                    <a:moveTo>
                      <a:pt x="0" y="1"/>
                    </a:moveTo>
                    <a:lnTo>
                      <a:pt x="2610" y="2805"/>
                    </a:lnTo>
                    <a:lnTo>
                      <a:pt x="8551" y="9301"/>
                    </a:lnTo>
                    <a:lnTo>
                      <a:pt x="11882" y="12993"/>
                    </a:lnTo>
                    <a:lnTo>
                      <a:pt x="13866" y="15224"/>
                    </a:lnTo>
                    <a:lnTo>
                      <a:pt x="13354" y="14631"/>
                    </a:lnTo>
                    <a:lnTo>
                      <a:pt x="9967" y="10689"/>
                    </a:lnTo>
                    <a:lnTo>
                      <a:pt x="6496" y="6747"/>
                    </a:lnTo>
                    <a:lnTo>
                      <a:pt x="4886" y="4942"/>
                    </a:lnTo>
                    <a:lnTo>
                      <a:pt x="3415" y="3332"/>
                    </a:lnTo>
                    <a:lnTo>
                      <a:pt x="2138" y="1944"/>
                    </a:lnTo>
                    <a:lnTo>
                      <a:pt x="1111" y="917"/>
                    </a:lnTo>
                    <a:lnTo>
                      <a:pt x="694" y="528"/>
                    </a:lnTo>
                    <a:lnTo>
                      <a:pt x="389" y="223"/>
                    </a:lnTo>
                    <a:lnTo>
                      <a:pt x="139" y="56"/>
                    </a:lnTo>
                    <a:lnTo>
                      <a:pt x="56" y="1"/>
                    </a:lnTo>
                    <a:close/>
                    <a:moveTo>
                      <a:pt x="13866" y="15224"/>
                    </a:moveTo>
                    <a:lnTo>
                      <a:pt x="16324" y="18073"/>
                    </a:lnTo>
                    <a:lnTo>
                      <a:pt x="19183" y="21405"/>
                    </a:lnTo>
                    <a:lnTo>
                      <a:pt x="18489" y="20572"/>
                    </a:lnTo>
                    <a:lnTo>
                      <a:pt x="17546" y="19434"/>
                    </a:lnTo>
                    <a:lnTo>
                      <a:pt x="16380" y="18046"/>
                    </a:lnTo>
                    <a:lnTo>
                      <a:pt x="14991" y="16491"/>
                    </a:lnTo>
                    <a:lnTo>
                      <a:pt x="13866" y="1522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6" name="Google Shape;3426;p45"/>
              <p:cNvSpPr/>
              <p:nvPr/>
            </p:nvSpPr>
            <p:spPr>
              <a:xfrm>
                <a:off x="-2732221" y="2239774"/>
                <a:ext cx="281129" cy="322674"/>
              </a:xfrm>
              <a:custGeom>
                <a:rect b="b" l="l" r="r" t="t"/>
                <a:pathLst>
                  <a:path extrusionOk="0" h="21988" w="19157">
                    <a:moveTo>
                      <a:pt x="17130" y="1"/>
                    </a:moveTo>
                    <a:lnTo>
                      <a:pt x="16630" y="29"/>
                    </a:lnTo>
                    <a:lnTo>
                      <a:pt x="16102" y="112"/>
                    </a:lnTo>
                    <a:lnTo>
                      <a:pt x="15603" y="278"/>
                    </a:lnTo>
                    <a:lnTo>
                      <a:pt x="15075" y="473"/>
                    </a:lnTo>
                    <a:lnTo>
                      <a:pt x="14575" y="723"/>
                    </a:lnTo>
                    <a:lnTo>
                      <a:pt x="14076" y="1000"/>
                    </a:lnTo>
                    <a:lnTo>
                      <a:pt x="13576" y="1333"/>
                    </a:lnTo>
                    <a:lnTo>
                      <a:pt x="13076" y="1694"/>
                    </a:lnTo>
                    <a:lnTo>
                      <a:pt x="12604" y="2083"/>
                    </a:lnTo>
                    <a:lnTo>
                      <a:pt x="12160" y="2499"/>
                    </a:lnTo>
                    <a:lnTo>
                      <a:pt x="11688" y="2944"/>
                    </a:lnTo>
                    <a:lnTo>
                      <a:pt x="11244" y="3388"/>
                    </a:lnTo>
                    <a:lnTo>
                      <a:pt x="10439" y="4304"/>
                    </a:lnTo>
                    <a:lnTo>
                      <a:pt x="9662" y="5220"/>
                    </a:lnTo>
                    <a:lnTo>
                      <a:pt x="8995" y="6081"/>
                    </a:lnTo>
                    <a:lnTo>
                      <a:pt x="8412" y="6886"/>
                    </a:lnTo>
                    <a:lnTo>
                      <a:pt x="7968" y="7580"/>
                    </a:lnTo>
                    <a:lnTo>
                      <a:pt x="7607" y="8107"/>
                    </a:lnTo>
                    <a:lnTo>
                      <a:pt x="7330" y="8607"/>
                    </a:lnTo>
                    <a:lnTo>
                      <a:pt x="8079" y="8773"/>
                    </a:lnTo>
                    <a:lnTo>
                      <a:pt x="6913" y="9329"/>
                    </a:lnTo>
                    <a:lnTo>
                      <a:pt x="3277" y="15408"/>
                    </a:lnTo>
                    <a:lnTo>
                      <a:pt x="4082" y="15519"/>
                    </a:lnTo>
                    <a:lnTo>
                      <a:pt x="3277" y="15769"/>
                    </a:lnTo>
                    <a:lnTo>
                      <a:pt x="1" y="21988"/>
                    </a:lnTo>
                    <a:lnTo>
                      <a:pt x="362" y="21849"/>
                    </a:lnTo>
                    <a:lnTo>
                      <a:pt x="806" y="21627"/>
                    </a:lnTo>
                    <a:lnTo>
                      <a:pt x="1305" y="21349"/>
                    </a:lnTo>
                    <a:lnTo>
                      <a:pt x="1861" y="21016"/>
                    </a:lnTo>
                    <a:lnTo>
                      <a:pt x="3082" y="20211"/>
                    </a:lnTo>
                    <a:lnTo>
                      <a:pt x="4304" y="19351"/>
                    </a:lnTo>
                    <a:lnTo>
                      <a:pt x="5442" y="18490"/>
                    </a:lnTo>
                    <a:lnTo>
                      <a:pt x="6414" y="17768"/>
                    </a:lnTo>
                    <a:lnTo>
                      <a:pt x="7302" y="17074"/>
                    </a:lnTo>
                    <a:lnTo>
                      <a:pt x="7580" y="15547"/>
                    </a:lnTo>
                    <a:lnTo>
                      <a:pt x="7469" y="16908"/>
                    </a:lnTo>
                    <a:lnTo>
                      <a:pt x="8051" y="16574"/>
                    </a:lnTo>
                    <a:lnTo>
                      <a:pt x="8662" y="14437"/>
                    </a:lnTo>
                    <a:lnTo>
                      <a:pt x="8440" y="15936"/>
                    </a:lnTo>
                    <a:lnTo>
                      <a:pt x="9384" y="15214"/>
                    </a:lnTo>
                    <a:lnTo>
                      <a:pt x="10272" y="14520"/>
                    </a:lnTo>
                    <a:lnTo>
                      <a:pt x="11105" y="13798"/>
                    </a:lnTo>
                    <a:lnTo>
                      <a:pt x="11883" y="13104"/>
                    </a:lnTo>
                    <a:lnTo>
                      <a:pt x="12604" y="12410"/>
                    </a:lnTo>
                    <a:lnTo>
                      <a:pt x="13271" y="11716"/>
                    </a:lnTo>
                    <a:lnTo>
                      <a:pt x="13909" y="11022"/>
                    </a:lnTo>
                    <a:lnTo>
                      <a:pt x="14492" y="10356"/>
                    </a:lnTo>
                    <a:lnTo>
                      <a:pt x="15020" y="9690"/>
                    </a:lnTo>
                    <a:lnTo>
                      <a:pt x="15519" y="9023"/>
                    </a:lnTo>
                    <a:lnTo>
                      <a:pt x="15991" y="8385"/>
                    </a:lnTo>
                    <a:lnTo>
                      <a:pt x="16408" y="7774"/>
                    </a:lnTo>
                    <a:lnTo>
                      <a:pt x="16769" y="7163"/>
                    </a:lnTo>
                    <a:lnTo>
                      <a:pt x="17102" y="6553"/>
                    </a:lnTo>
                    <a:lnTo>
                      <a:pt x="17407" y="5970"/>
                    </a:lnTo>
                    <a:lnTo>
                      <a:pt x="17685" y="5414"/>
                    </a:lnTo>
                    <a:lnTo>
                      <a:pt x="17935" y="4887"/>
                    </a:lnTo>
                    <a:lnTo>
                      <a:pt x="18157" y="4387"/>
                    </a:lnTo>
                    <a:lnTo>
                      <a:pt x="18518" y="3443"/>
                    </a:lnTo>
                    <a:lnTo>
                      <a:pt x="18767" y="2610"/>
                    </a:lnTo>
                    <a:lnTo>
                      <a:pt x="18934" y="1916"/>
                    </a:lnTo>
                    <a:lnTo>
                      <a:pt x="19073" y="1333"/>
                    </a:lnTo>
                    <a:lnTo>
                      <a:pt x="19128" y="917"/>
                    </a:lnTo>
                    <a:lnTo>
                      <a:pt x="19156" y="556"/>
                    </a:lnTo>
                    <a:lnTo>
                      <a:pt x="18906" y="417"/>
                    </a:lnTo>
                    <a:lnTo>
                      <a:pt x="18656" y="306"/>
                    </a:lnTo>
                    <a:lnTo>
                      <a:pt x="18407" y="195"/>
                    </a:lnTo>
                    <a:lnTo>
                      <a:pt x="18157" y="140"/>
                    </a:lnTo>
                    <a:lnTo>
                      <a:pt x="17907" y="56"/>
                    </a:lnTo>
                    <a:lnTo>
                      <a:pt x="17657" y="29"/>
                    </a:lnTo>
                    <a:lnTo>
                      <a:pt x="173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7" name="Google Shape;3427;p45"/>
              <p:cNvSpPr/>
              <p:nvPr/>
            </p:nvSpPr>
            <p:spPr>
              <a:xfrm>
                <a:off x="-2732221" y="2359958"/>
                <a:ext cx="180899" cy="202486"/>
              </a:xfrm>
              <a:custGeom>
                <a:rect b="b" l="l" r="r" t="t"/>
                <a:pathLst>
                  <a:path extrusionOk="0" h="13798" w="12327">
                    <a:moveTo>
                      <a:pt x="11161" y="0"/>
                    </a:moveTo>
                    <a:lnTo>
                      <a:pt x="10800" y="28"/>
                    </a:lnTo>
                    <a:lnTo>
                      <a:pt x="10023" y="139"/>
                    </a:lnTo>
                    <a:lnTo>
                      <a:pt x="9412" y="250"/>
                    </a:lnTo>
                    <a:lnTo>
                      <a:pt x="9384" y="250"/>
                    </a:lnTo>
                    <a:lnTo>
                      <a:pt x="8718" y="389"/>
                    </a:lnTo>
                    <a:lnTo>
                      <a:pt x="8024" y="556"/>
                    </a:lnTo>
                    <a:lnTo>
                      <a:pt x="8079" y="583"/>
                    </a:lnTo>
                    <a:lnTo>
                      <a:pt x="6913" y="1139"/>
                    </a:lnTo>
                    <a:lnTo>
                      <a:pt x="3277" y="7218"/>
                    </a:lnTo>
                    <a:lnTo>
                      <a:pt x="4082" y="7329"/>
                    </a:lnTo>
                    <a:lnTo>
                      <a:pt x="3277" y="7579"/>
                    </a:lnTo>
                    <a:lnTo>
                      <a:pt x="1" y="13798"/>
                    </a:lnTo>
                    <a:lnTo>
                      <a:pt x="362" y="13659"/>
                    </a:lnTo>
                    <a:lnTo>
                      <a:pt x="806" y="13437"/>
                    </a:lnTo>
                    <a:lnTo>
                      <a:pt x="1305" y="13159"/>
                    </a:lnTo>
                    <a:lnTo>
                      <a:pt x="1861" y="12826"/>
                    </a:lnTo>
                    <a:lnTo>
                      <a:pt x="3082" y="12021"/>
                    </a:lnTo>
                    <a:lnTo>
                      <a:pt x="4304" y="11161"/>
                    </a:lnTo>
                    <a:lnTo>
                      <a:pt x="5442" y="10300"/>
                    </a:lnTo>
                    <a:lnTo>
                      <a:pt x="6414" y="9578"/>
                    </a:lnTo>
                    <a:lnTo>
                      <a:pt x="7302" y="8884"/>
                    </a:lnTo>
                    <a:lnTo>
                      <a:pt x="7580" y="7357"/>
                    </a:lnTo>
                    <a:lnTo>
                      <a:pt x="7469" y="8718"/>
                    </a:lnTo>
                    <a:lnTo>
                      <a:pt x="8051" y="8384"/>
                    </a:lnTo>
                    <a:lnTo>
                      <a:pt x="8662" y="6247"/>
                    </a:lnTo>
                    <a:lnTo>
                      <a:pt x="8440" y="7746"/>
                    </a:lnTo>
                    <a:lnTo>
                      <a:pt x="8440" y="7746"/>
                    </a:lnTo>
                    <a:lnTo>
                      <a:pt x="9467" y="6969"/>
                    </a:lnTo>
                    <a:lnTo>
                      <a:pt x="10439" y="6191"/>
                    </a:lnTo>
                    <a:lnTo>
                      <a:pt x="11327" y="5414"/>
                    </a:lnTo>
                    <a:lnTo>
                      <a:pt x="12160" y="4637"/>
                    </a:lnTo>
                    <a:lnTo>
                      <a:pt x="12243" y="4387"/>
                    </a:lnTo>
                    <a:lnTo>
                      <a:pt x="12299" y="4081"/>
                    </a:lnTo>
                    <a:lnTo>
                      <a:pt x="12327" y="3748"/>
                    </a:lnTo>
                    <a:lnTo>
                      <a:pt x="12327" y="3387"/>
                    </a:lnTo>
                    <a:lnTo>
                      <a:pt x="12299" y="2638"/>
                    </a:lnTo>
                    <a:lnTo>
                      <a:pt x="12216" y="1888"/>
                    </a:lnTo>
                    <a:lnTo>
                      <a:pt x="12132" y="1222"/>
                    </a:lnTo>
                    <a:lnTo>
                      <a:pt x="12021" y="639"/>
                    </a:lnTo>
                    <a:lnTo>
                      <a:pt x="11910" y="250"/>
                    </a:lnTo>
                    <a:lnTo>
                      <a:pt x="11883" y="112"/>
                    </a:lnTo>
                    <a:lnTo>
                      <a:pt x="11827" y="56"/>
                    </a:lnTo>
                    <a:lnTo>
                      <a:pt x="11744" y="28"/>
                    </a:lnTo>
                    <a:lnTo>
                      <a:pt x="11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8" name="Google Shape;3428;p45"/>
              <p:cNvSpPr/>
              <p:nvPr/>
            </p:nvSpPr>
            <p:spPr>
              <a:xfrm>
                <a:off x="-2732221" y="2247933"/>
                <a:ext cx="281129" cy="314515"/>
              </a:xfrm>
              <a:custGeom>
                <a:rect b="b" l="l" r="r" t="t"/>
                <a:pathLst>
                  <a:path extrusionOk="0" h="21432" w="19157">
                    <a:moveTo>
                      <a:pt x="19156" y="0"/>
                    </a:moveTo>
                    <a:lnTo>
                      <a:pt x="19101" y="28"/>
                    </a:lnTo>
                    <a:lnTo>
                      <a:pt x="19017" y="56"/>
                    </a:lnTo>
                    <a:lnTo>
                      <a:pt x="18795" y="250"/>
                    </a:lnTo>
                    <a:lnTo>
                      <a:pt x="18462" y="528"/>
                    </a:lnTo>
                    <a:lnTo>
                      <a:pt x="18046" y="916"/>
                    </a:lnTo>
                    <a:lnTo>
                      <a:pt x="17018" y="1971"/>
                    </a:lnTo>
                    <a:lnTo>
                      <a:pt x="15741" y="3331"/>
                    </a:lnTo>
                    <a:lnTo>
                      <a:pt x="14270" y="4942"/>
                    </a:lnTo>
                    <a:lnTo>
                      <a:pt x="12660" y="6774"/>
                    </a:lnTo>
                    <a:lnTo>
                      <a:pt x="9217" y="10688"/>
                    </a:lnTo>
                    <a:lnTo>
                      <a:pt x="5803" y="14630"/>
                    </a:lnTo>
                    <a:lnTo>
                      <a:pt x="4471" y="16174"/>
                    </a:lnTo>
                    <a:lnTo>
                      <a:pt x="7274" y="13020"/>
                    </a:lnTo>
                    <a:lnTo>
                      <a:pt x="10633" y="9328"/>
                    </a:lnTo>
                    <a:lnTo>
                      <a:pt x="16547" y="2832"/>
                    </a:lnTo>
                    <a:lnTo>
                      <a:pt x="19156" y="0"/>
                    </a:lnTo>
                    <a:close/>
                    <a:moveTo>
                      <a:pt x="4471" y="16174"/>
                    </a:moveTo>
                    <a:lnTo>
                      <a:pt x="4165" y="16518"/>
                    </a:lnTo>
                    <a:lnTo>
                      <a:pt x="2805" y="18073"/>
                    </a:lnTo>
                    <a:lnTo>
                      <a:pt x="1611" y="19433"/>
                    </a:lnTo>
                    <a:lnTo>
                      <a:pt x="667" y="20571"/>
                    </a:lnTo>
                    <a:lnTo>
                      <a:pt x="1" y="21432"/>
                    </a:lnTo>
                    <a:lnTo>
                      <a:pt x="1" y="21432"/>
                    </a:lnTo>
                    <a:lnTo>
                      <a:pt x="2832" y="18073"/>
                    </a:lnTo>
                    <a:lnTo>
                      <a:pt x="4471" y="16174"/>
                    </a:lnTo>
                    <a:close/>
                  </a:path>
                </a:pathLst>
              </a:custGeom>
              <a:solidFill>
                <a:srgbClr val="2727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9" name="Google Shape;3429;p45"/>
              <p:cNvSpPr/>
              <p:nvPr/>
            </p:nvSpPr>
            <p:spPr>
              <a:xfrm>
                <a:off x="-2488593" y="2217365"/>
                <a:ext cx="53373" cy="53799"/>
              </a:xfrm>
              <a:custGeom>
                <a:rect b="b" l="l" r="r" t="t"/>
                <a:pathLst>
                  <a:path extrusionOk="0" h="3666" w="3637">
                    <a:moveTo>
                      <a:pt x="1805" y="1"/>
                    </a:moveTo>
                    <a:lnTo>
                      <a:pt x="1638" y="29"/>
                    </a:lnTo>
                    <a:lnTo>
                      <a:pt x="1444" y="56"/>
                    </a:lnTo>
                    <a:lnTo>
                      <a:pt x="1277" y="84"/>
                    </a:lnTo>
                    <a:lnTo>
                      <a:pt x="1111" y="140"/>
                    </a:lnTo>
                    <a:lnTo>
                      <a:pt x="944" y="223"/>
                    </a:lnTo>
                    <a:lnTo>
                      <a:pt x="805" y="306"/>
                    </a:lnTo>
                    <a:lnTo>
                      <a:pt x="666" y="417"/>
                    </a:lnTo>
                    <a:lnTo>
                      <a:pt x="528" y="528"/>
                    </a:lnTo>
                    <a:lnTo>
                      <a:pt x="416" y="667"/>
                    </a:lnTo>
                    <a:lnTo>
                      <a:pt x="305" y="806"/>
                    </a:lnTo>
                    <a:lnTo>
                      <a:pt x="222" y="973"/>
                    </a:lnTo>
                    <a:lnTo>
                      <a:pt x="139" y="1111"/>
                    </a:lnTo>
                    <a:lnTo>
                      <a:pt x="83" y="1278"/>
                    </a:lnTo>
                    <a:lnTo>
                      <a:pt x="28" y="1472"/>
                    </a:lnTo>
                    <a:lnTo>
                      <a:pt x="0" y="1639"/>
                    </a:lnTo>
                    <a:lnTo>
                      <a:pt x="0" y="1833"/>
                    </a:lnTo>
                    <a:lnTo>
                      <a:pt x="0" y="2028"/>
                    </a:lnTo>
                    <a:lnTo>
                      <a:pt x="28" y="2194"/>
                    </a:lnTo>
                    <a:lnTo>
                      <a:pt x="83" y="2361"/>
                    </a:lnTo>
                    <a:lnTo>
                      <a:pt x="139" y="2527"/>
                    </a:lnTo>
                    <a:lnTo>
                      <a:pt x="222" y="2694"/>
                    </a:lnTo>
                    <a:lnTo>
                      <a:pt x="305" y="2860"/>
                    </a:lnTo>
                    <a:lnTo>
                      <a:pt x="416" y="2999"/>
                    </a:lnTo>
                    <a:lnTo>
                      <a:pt x="528" y="3110"/>
                    </a:lnTo>
                    <a:lnTo>
                      <a:pt x="666" y="3249"/>
                    </a:lnTo>
                    <a:lnTo>
                      <a:pt x="805" y="3332"/>
                    </a:lnTo>
                    <a:lnTo>
                      <a:pt x="944" y="3443"/>
                    </a:lnTo>
                    <a:lnTo>
                      <a:pt x="1111" y="3499"/>
                    </a:lnTo>
                    <a:lnTo>
                      <a:pt x="1277" y="3582"/>
                    </a:lnTo>
                    <a:lnTo>
                      <a:pt x="1444" y="3610"/>
                    </a:lnTo>
                    <a:lnTo>
                      <a:pt x="1638" y="3638"/>
                    </a:lnTo>
                    <a:lnTo>
                      <a:pt x="1805" y="3665"/>
                    </a:lnTo>
                    <a:lnTo>
                      <a:pt x="1999" y="3638"/>
                    </a:lnTo>
                    <a:lnTo>
                      <a:pt x="2193" y="3610"/>
                    </a:lnTo>
                    <a:lnTo>
                      <a:pt x="2360" y="3582"/>
                    </a:lnTo>
                    <a:lnTo>
                      <a:pt x="2526" y="3499"/>
                    </a:lnTo>
                    <a:lnTo>
                      <a:pt x="2693" y="3443"/>
                    </a:lnTo>
                    <a:lnTo>
                      <a:pt x="2832" y="3332"/>
                    </a:lnTo>
                    <a:lnTo>
                      <a:pt x="2971" y="3249"/>
                    </a:lnTo>
                    <a:lnTo>
                      <a:pt x="3109" y="3110"/>
                    </a:lnTo>
                    <a:lnTo>
                      <a:pt x="3220" y="2999"/>
                    </a:lnTo>
                    <a:lnTo>
                      <a:pt x="3331" y="2860"/>
                    </a:lnTo>
                    <a:lnTo>
                      <a:pt x="3415" y="2694"/>
                    </a:lnTo>
                    <a:lnTo>
                      <a:pt x="3498" y="2527"/>
                    </a:lnTo>
                    <a:lnTo>
                      <a:pt x="3554" y="2361"/>
                    </a:lnTo>
                    <a:lnTo>
                      <a:pt x="3609" y="2194"/>
                    </a:lnTo>
                    <a:lnTo>
                      <a:pt x="3637" y="2028"/>
                    </a:lnTo>
                    <a:lnTo>
                      <a:pt x="3637" y="1833"/>
                    </a:lnTo>
                    <a:lnTo>
                      <a:pt x="3637" y="1639"/>
                    </a:lnTo>
                    <a:lnTo>
                      <a:pt x="3609" y="1472"/>
                    </a:lnTo>
                    <a:lnTo>
                      <a:pt x="3554" y="1278"/>
                    </a:lnTo>
                    <a:lnTo>
                      <a:pt x="3498" y="1111"/>
                    </a:lnTo>
                    <a:lnTo>
                      <a:pt x="3415" y="973"/>
                    </a:lnTo>
                    <a:lnTo>
                      <a:pt x="3331" y="806"/>
                    </a:lnTo>
                    <a:lnTo>
                      <a:pt x="3220" y="667"/>
                    </a:lnTo>
                    <a:lnTo>
                      <a:pt x="3109" y="528"/>
                    </a:lnTo>
                    <a:lnTo>
                      <a:pt x="2971" y="417"/>
                    </a:lnTo>
                    <a:lnTo>
                      <a:pt x="2832" y="306"/>
                    </a:lnTo>
                    <a:lnTo>
                      <a:pt x="2693" y="223"/>
                    </a:lnTo>
                    <a:lnTo>
                      <a:pt x="2526" y="140"/>
                    </a:lnTo>
                    <a:lnTo>
                      <a:pt x="2360" y="84"/>
                    </a:lnTo>
                    <a:lnTo>
                      <a:pt x="2193" y="56"/>
                    </a:lnTo>
                    <a:lnTo>
                      <a:pt x="1999" y="29"/>
                    </a:lnTo>
                    <a:lnTo>
                      <a:pt x="180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dk1"/>
        </a:solidFill>
      </p:bgPr>
    </p:bg>
    <p:spTree>
      <p:nvGrpSpPr>
        <p:cNvPr id="3434" name="Shape 3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5" name="Google Shape;3435;p47"/>
          <p:cNvSpPr/>
          <p:nvPr/>
        </p:nvSpPr>
        <p:spPr>
          <a:xfrm>
            <a:off x="4286250" y="0"/>
            <a:ext cx="72300" cy="51435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6" name="Google Shape;3436;p47"/>
          <p:cNvSpPr/>
          <p:nvPr/>
        </p:nvSpPr>
        <p:spPr>
          <a:xfrm>
            <a:off x="4358475" y="0"/>
            <a:ext cx="3853200" cy="514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7" name="Google Shape;3437;p47"/>
          <p:cNvSpPr txBox="1"/>
          <p:nvPr>
            <p:ph type="ctrTitle"/>
          </p:nvPr>
        </p:nvSpPr>
        <p:spPr>
          <a:xfrm>
            <a:off x="344250" y="1403850"/>
            <a:ext cx="8455500" cy="2146800"/>
          </a:xfrm>
          <a:prstGeom prst="rect">
            <a:avLst/>
          </a:prstGeom>
          <a:solidFill>
            <a:srgbClr val="FFFFFF"/>
          </a:solidFill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800"/>
              <a:buFont typeface="Playfair Display"/>
              <a:buNone/>
              <a:defRPr b="1" sz="6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800"/>
              <a:buFont typeface="Playfair Display"/>
              <a:buNone/>
              <a:defRPr b="1" sz="6800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800"/>
              <a:buFont typeface="Playfair Display"/>
              <a:buNone/>
              <a:defRPr b="1" sz="6800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800"/>
              <a:buFont typeface="Playfair Display"/>
              <a:buNone/>
              <a:defRPr b="1" sz="6800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800"/>
              <a:buFont typeface="Playfair Display"/>
              <a:buNone/>
              <a:defRPr b="1" sz="6800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800"/>
              <a:buFont typeface="Playfair Display"/>
              <a:buNone/>
              <a:defRPr b="1" sz="6800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800"/>
              <a:buFont typeface="Playfair Display"/>
              <a:buNone/>
              <a:defRPr b="1" sz="6800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800"/>
              <a:buFont typeface="Playfair Display"/>
              <a:buNone/>
              <a:defRPr b="1" sz="6800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800"/>
              <a:buFont typeface="Playfair Display"/>
              <a:buNone/>
              <a:defRPr b="1" sz="6800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3438" name="Google Shape;3438;p47"/>
          <p:cNvSpPr txBox="1"/>
          <p:nvPr>
            <p:ph idx="1" type="subTitle"/>
          </p:nvPr>
        </p:nvSpPr>
        <p:spPr>
          <a:xfrm>
            <a:off x="344250" y="3550650"/>
            <a:ext cx="4910100" cy="577800"/>
          </a:xfrm>
          <a:prstGeom prst="rect">
            <a:avLst/>
          </a:prstGeom>
          <a:solidFill>
            <a:schemeClr val="dk2"/>
          </a:solidFill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Montserrat"/>
              <a:buNone/>
              <a:defRPr b="1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Montserrat"/>
              <a:buNone/>
              <a:defRPr b="1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Montserrat"/>
              <a:buNone/>
              <a:defRPr b="1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Montserrat"/>
              <a:buNone/>
              <a:defRPr b="1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Montserrat"/>
              <a:buNone/>
              <a:defRPr b="1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Montserrat"/>
              <a:buNone/>
              <a:defRPr b="1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Montserrat"/>
              <a:buNone/>
              <a:defRPr b="1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Montserrat"/>
              <a:buNone/>
              <a:defRPr b="1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Montserrat"/>
              <a:buNone/>
              <a:defRPr b="1" sz="24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/>
        </p:txBody>
      </p:sp>
      <p:sp>
        <p:nvSpPr>
          <p:cNvPr id="3439" name="Google Shape;3439;p47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chemeClr val="accent4"/>
        </a:solidFill>
      </p:bgPr>
    </p:bg>
    <p:spTree>
      <p:nvGrpSpPr>
        <p:cNvPr id="3440" name="Shape 3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1" name="Google Shape;3441;p48"/>
          <p:cNvSpPr/>
          <p:nvPr/>
        </p:nvSpPr>
        <p:spPr>
          <a:xfrm rot="5400000">
            <a:off x="4550700" y="-498600"/>
            <a:ext cx="42600" cy="84558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42" name="Google Shape;3442;p48"/>
          <p:cNvSpPr txBox="1"/>
          <p:nvPr>
            <p:ph type="title"/>
          </p:nvPr>
        </p:nvSpPr>
        <p:spPr>
          <a:xfrm>
            <a:off x="344250" y="1403850"/>
            <a:ext cx="8455500" cy="2146800"/>
          </a:xfrm>
          <a:prstGeom prst="rect">
            <a:avLst/>
          </a:prstGeom>
          <a:solidFill>
            <a:srgbClr val="FFFFFF"/>
          </a:solidFill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Font typeface="Playfair Display"/>
              <a:buNone/>
              <a:defRPr b="1" sz="4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Font typeface="Playfair Display"/>
              <a:buNone/>
              <a:defRPr b="1" sz="4800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Font typeface="Playfair Display"/>
              <a:buNone/>
              <a:defRPr b="1" sz="4800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Font typeface="Playfair Display"/>
              <a:buNone/>
              <a:defRPr b="1" sz="4800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Font typeface="Playfair Display"/>
              <a:buNone/>
              <a:defRPr b="1" sz="4800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Font typeface="Playfair Display"/>
              <a:buNone/>
              <a:defRPr b="1" sz="4800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Font typeface="Playfair Display"/>
              <a:buNone/>
              <a:defRPr b="1" sz="4800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Font typeface="Playfair Display"/>
              <a:buNone/>
              <a:defRPr b="1" sz="4800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Font typeface="Playfair Display"/>
              <a:buNone/>
              <a:defRPr b="1" sz="4800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3443" name="Google Shape;3443;p48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3444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49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446" name="Google Shape;3446;p49"/>
          <p:cNvSpPr txBox="1"/>
          <p:nvPr>
            <p:ph idx="1" type="body"/>
          </p:nvPr>
        </p:nvSpPr>
        <p:spPr>
          <a:xfrm>
            <a:off x="311700" y="1234075"/>
            <a:ext cx="8520600" cy="333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447" name="Google Shape;3447;p49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3448" name="Shape 3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9" name="Google Shape;3449;p50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450" name="Google Shape;3450;p50"/>
          <p:cNvSpPr txBox="1"/>
          <p:nvPr>
            <p:ph idx="1" type="body"/>
          </p:nvPr>
        </p:nvSpPr>
        <p:spPr>
          <a:xfrm>
            <a:off x="311700" y="1234050"/>
            <a:ext cx="3999900" cy="333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451" name="Google Shape;3451;p50"/>
          <p:cNvSpPr txBox="1"/>
          <p:nvPr>
            <p:ph idx="2" type="body"/>
          </p:nvPr>
        </p:nvSpPr>
        <p:spPr>
          <a:xfrm>
            <a:off x="4832400" y="1234050"/>
            <a:ext cx="3999900" cy="333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452" name="Google Shape;3452;p50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453" name="Shape 3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4" name="Google Shape;3454;p5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455" name="Google Shape;3455;p51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3456" name="Shape 3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7" name="Google Shape;3457;p52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458" name="Google Shape;3458;p52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459" name="Google Shape;3459;p52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chemeClr val="accent3"/>
        </a:solidFill>
      </p:bgPr>
    </p:bg>
    <p:spTree>
      <p:nvGrpSpPr>
        <p:cNvPr id="3460" name="Shape 3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" name="Google Shape;3461;p53"/>
          <p:cNvSpPr txBox="1"/>
          <p:nvPr>
            <p:ph type="title"/>
          </p:nvPr>
        </p:nvSpPr>
        <p:spPr>
          <a:xfrm>
            <a:off x="490250" y="526350"/>
            <a:ext cx="56187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Playfair Display"/>
              <a:buNone/>
              <a:defRPr sz="54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Playfair Display"/>
              <a:buNone/>
              <a:defRPr sz="54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Playfair Display"/>
              <a:buNone/>
              <a:defRPr sz="54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Playfair Display"/>
              <a:buNone/>
              <a:defRPr sz="54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Playfair Display"/>
              <a:buNone/>
              <a:defRPr sz="54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Playfair Display"/>
              <a:buNone/>
              <a:defRPr sz="54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Playfair Display"/>
              <a:buNone/>
              <a:defRPr sz="54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Playfair Display"/>
              <a:buNone/>
              <a:defRPr sz="54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Playfair Display"/>
              <a:buNone/>
              <a:defRPr sz="5400">
                <a:solidFill>
                  <a:schemeClr val="l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3462" name="Google Shape;3462;p53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463" name="Shape 3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4" name="Google Shape;3464;p54"/>
          <p:cNvSpPr/>
          <p:nvPr/>
        </p:nvSpPr>
        <p:spPr>
          <a:xfrm>
            <a:off x="4572000" y="-75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3465" name="Google Shape;3465;p54"/>
          <p:cNvCxnSpPr/>
          <p:nvPr/>
        </p:nvCxnSpPr>
        <p:spPr>
          <a:xfrm>
            <a:off x="5029675" y="4495500"/>
            <a:ext cx="4683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3466" name="Google Shape;3466;p54"/>
          <p:cNvSpPr txBox="1"/>
          <p:nvPr>
            <p:ph type="title"/>
          </p:nvPr>
        </p:nvSpPr>
        <p:spPr>
          <a:xfrm>
            <a:off x="265500" y="1081675"/>
            <a:ext cx="4045200" cy="178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467" name="Google Shape;3467;p54"/>
          <p:cNvSpPr txBox="1"/>
          <p:nvPr>
            <p:ph idx="1" type="subTitle"/>
          </p:nvPr>
        </p:nvSpPr>
        <p:spPr>
          <a:xfrm>
            <a:off x="265500" y="2921401"/>
            <a:ext cx="4045200" cy="134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468" name="Google Shape;3468;p54"/>
          <p:cNvSpPr txBox="1"/>
          <p:nvPr>
            <p:ph idx="2" type="body"/>
          </p:nvPr>
        </p:nvSpPr>
        <p:spPr>
          <a:xfrm>
            <a:off x="4939500" y="724200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highlight>
                  <a:schemeClr val="lt1"/>
                </a:highlight>
              </a:defRPr>
            </a:lvl1pPr>
            <a:lvl2pPr indent="-317500" lvl="1" marL="9144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highlight>
                  <a:schemeClr val="lt1"/>
                </a:highlight>
              </a:defRPr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highlight>
                  <a:schemeClr val="lt1"/>
                </a:highlight>
              </a:defRPr>
            </a:lvl3pPr>
            <a:lvl4pPr indent="-317500" lvl="3" marL="18288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highlight>
                  <a:schemeClr val="lt1"/>
                </a:highlight>
              </a:defRPr>
            </a:lvl4pPr>
            <a:lvl5pPr indent="-317500" lvl="4" marL="22860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highlight>
                  <a:schemeClr val="lt1"/>
                </a:highlight>
              </a:defRPr>
            </a:lvl5pPr>
            <a:lvl6pPr indent="-317500" lvl="5" marL="27432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highlight>
                  <a:schemeClr val="lt1"/>
                </a:highlight>
              </a:defRPr>
            </a:lvl6pPr>
            <a:lvl7pPr indent="-317500" lvl="6" marL="32004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highlight>
                  <a:schemeClr val="lt1"/>
                </a:highlight>
              </a:defRPr>
            </a:lvl7pPr>
            <a:lvl8pPr indent="-317500" lvl="7" marL="36576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highlight>
                  <a:schemeClr val="lt1"/>
                </a:highlight>
              </a:defRPr>
            </a:lvl8pPr>
            <a:lvl9pPr indent="-317500" lvl="8" marL="41148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highlight>
                  <a:schemeClr val="lt1"/>
                </a:highlight>
              </a:defRPr>
            </a:lvl9pPr>
          </a:lstStyle>
          <a:p/>
        </p:txBody>
      </p:sp>
      <p:sp>
        <p:nvSpPr>
          <p:cNvPr id="3469" name="Google Shape;3469;p54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470" name="Shape 3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" name="Google Shape;3471;p55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highlight>
                  <a:schemeClr val="dk1"/>
                </a:highlight>
              </a:defRPr>
            </a:lvl1pPr>
          </a:lstStyle>
          <a:p/>
        </p:txBody>
      </p:sp>
      <p:sp>
        <p:nvSpPr>
          <p:cNvPr id="3472" name="Google Shape;3472;p55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473" name="Shape 3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4" name="Google Shape;3474;p56"/>
          <p:cNvSpPr txBox="1"/>
          <p:nvPr>
            <p:ph hasCustomPrompt="1" type="title"/>
          </p:nvPr>
        </p:nvSpPr>
        <p:spPr>
          <a:xfrm>
            <a:off x="311700" y="999925"/>
            <a:ext cx="8520600" cy="2146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0"/>
              <a:buFont typeface="Montserrat"/>
              <a:buNone/>
              <a:defRPr sz="14000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4000"/>
              <a:buFont typeface="Montserrat"/>
              <a:buNone/>
              <a:defRPr sz="14000">
                <a:latin typeface="Montserrat"/>
                <a:ea typeface="Montserrat"/>
                <a:cs typeface="Montserrat"/>
                <a:sym typeface="Montserrat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4000"/>
              <a:buFont typeface="Montserrat"/>
              <a:buNone/>
              <a:defRPr sz="14000">
                <a:latin typeface="Montserrat"/>
                <a:ea typeface="Montserrat"/>
                <a:cs typeface="Montserrat"/>
                <a:sym typeface="Montserrat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4000"/>
              <a:buFont typeface="Montserrat"/>
              <a:buNone/>
              <a:defRPr sz="14000">
                <a:latin typeface="Montserrat"/>
                <a:ea typeface="Montserrat"/>
                <a:cs typeface="Montserrat"/>
                <a:sym typeface="Montserrat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4000"/>
              <a:buFont typeface="Montserrat"/>
              <a:buNone/>
              <a:defRPr sz="14000">
                <a:latin typeface="Montserrat"/>
                <a:ea typeface="Montserrat"/>
                <a:cs typeface="Montserrat"/>
                <a:sym typeface="Montserrat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4000"/>
              <a:buFont typeface="Montserrat"/>
              <a:buNone/>
              <a:defRPr sz="14000">
                <a:latin typeface="Montserrat"/>
                <a:ea typeface="Montserrat"/>
                <a:cs typeface="Montserrat"/>
                <a:sym typeface="Montserrat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4000"/>
              <a:buFont typeface="Montserrat"/>
              <a:buNone/>
              <a:defRPr sz="14000">
                <a:latin typeface="Montserrat"/>
                <a:ea typeface="Montserrat"/>
                <a:cs typeface="Montserrat"/>
                <a:sym typeface="Montserrat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4000"/>
              <a:buFont typeface="Montserrat"/>
              <a:buNone/>
              <a:defRPr sz="14000">
                <a:latin typeface="Montserrat"/>
                <a:ea typeface="Montserrat"/>
                <a:cs typeface="Montserrat"/>
                <a:sym typeface="Montserrat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4000"/>
              <a:buFont typeface="Montserrat"/>
              <a:buNone/>
              <a:defRPr sz="14000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t>xx%</a:t>
            </a:r>
          </a:p>
        </p:txBody>
      </p:sp>
      <p:sp>
        <p:nvSpPr>
          <p:cNvPr id="3475" name="Google Shape;3475;p56"/>
          <p:cNvSpPr txBox="1"/>
          <p:nvPr>
            <p:ph idx="1" type="body"/>
          </p:nvPr>
        </p:nvSpPr>
        <p:spPr>
          <a:xfrm>
            <a:off x="311700" y="32284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highlight>
                  <a:schemeClr val="dk1"/>
                </a:highlight>
              </a:defRPr>
            </a:lvl1pPr>
            <a:lvl2pPr indent="-317500" lvl="1" marL="9144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highlight>
                  <a:schemeClr val="dk1"/>
                </a:highlight>
              </a:defRPr>
            </a:lvl2pPr>
            <a:lvl3pPr indent="-317500" lvl="2" marL="13716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highlight>
                  <a:schemeClr val="dk1"/>
                </a:highlight>
              </a:defRPr>
            </a:lvl3pPr>
            <a:lvl4pPr indent="-317500" lvl="3" marL="18288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highlight>
                  <a:schemeClr val="dk1"/>
                </a:highlight>
              </a:defRPr>
            </a:lvl4pPr>
            <a:lvl5pPr indent="-317500" lvl="4" marL="22860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highlight>
                  <a:schemeClr val="dk1"/>
                </a:highlight>
              </a:defRPr>
            </a:lvl5pPr>
            <a:lvl6pPr indent="-317500" lvl="5" marL="27432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highlight>
                  <a:schemeClr val="dk1"/>
                </a:highlight>
              </a:defRPr>
            </a:lvl6pPr>
            <a:lvl7pPr indent="-317500" lvl="6" marL="3200400" rtl="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highlight>
                  <a:schemeClr val="dk1"/>
                </a:highlight>
              </a:defRPr>
            </a:lvl7pPr>
            <a:lvl8pPr indent="-317500" lvl="7" marL="3657600" rtl="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highlight>
                  <a:schemeClr val="dk1"/>
                </a:highlight>
              </a:defRPr>
            </a:lvl8pPr>
            <a:lvl9pPr indent="-317500" lvl="8" marL="4114800" rtl="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highlight>
                  <a:schemeClr val="dk1"/>
                </a:highlight>
              </a:defRPr>
            </a:lvl9pPr>
          </a:lstStyle>
          <a:p/>
        </p:txBody>
      </p:sp>
      <p:sp>
        <p:nvSpPr>
          <p:cNvPr id="3476" name="Google Shape;3476;p56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3477" name="Shape 3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8" name="Google Shape;3478;p57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" name="Google Shape;30;p7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1" name="Google Shape;3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4" name="Google Shape;34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8" name="Google Shape;38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" name="Google Shape;39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3" name="Google Shape;43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2" Type="http://schemas.openxmlformats.org/officeDocument/2006/relationships/theme" Target="../theme/theme1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1.xml"/><Relationship Id="rId22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34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37.xml"/><Relationship Id="rId25" Type="http://schemas.openxmlformats.org/officeDocument/2006/relationships/slideLayout" Target="../slideLayouts/slideLayout36.xml"/><Relationship Id="rId28" Type="http://schemas.openxmlformats.org/officeDocument/2006/relationships/slideLayout" Target="../slideLayouts/slideLayout39.xml"/><Relationship Id="rId27" Type="http://schemas.openxmlformats.org/officeDocument/2006/relationships/slideLayout" Target="../slideLayouts/slideLayout38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29" Type="http://schemas.openxmlformats.org/officeDocument/2006/relationships/slideLayout" Target="../slideLayouts/slideLayout40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22.xml"/><Relationship Id="rId33" Type="http://schemas.openxmlformats.org/officeDocument/2006/relationships/theme" Target="../theme/theme4.xml"/><Relationship Id="rId10" Type="http://schemas.openxmlformats.org/officeDocument/2006/relationships/slideLayout" Target="../slideLayouts/slideLayout21.xml"/><Relationship Id="rId32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25.xml"/><Relationship Id="rId17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27.xml"/><Relationship Id="rId19" Type="http://schemas.openxmlformats.org/officeDocument/2006/relationships/slideLayout" Target="../slideLayouts/slideLayout30.xml"/><Relationship Id="rId18" Type="http://schemas.openxmlformats.org/officeDocument/2006/relationships/slideLayout" Target="../slideLayouts/slideLayout29.xml"/></Relationships>
</file>

<file path=ppt/slideMasters/_rels/slideMaster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8.xml"/><Relationship Id="rId6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0.xml"/><Relationship Id="rId8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3.xml"/><Relationship Id="rId12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dk2"/>
        </a:solidFill>
      </p:bgPr>
    </p:bg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/>
          <p:nvPr>
            <p:ph type="title"/>
          </p:nvPr>
        </p:nvSpPr>
        <p:spPr>
          <a:xfrm>
            <a:off x="713225" y="612648"/>
            <a:ext cx="77175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Chicle"/>
              <a:buNone/>
              <a:defRPr sz="3000">
                <a:solidFill>
                  <a:schemeClr val="lt1"/>
                </a:solidFill>
                <a:latin typeface="Chicle"/>
                <a:ea typeface="Chicle"/>
                <a:cs typeface="Chicle"/>
                <a:sym typeface="Chicl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52" name="Google Shape;52;p13"/>
          <p:cNvSpPr txBox="1"/>
          <p:nvPr>
            <p:ph idx="1" type="body"/>
          </p:nvPr>
        </p:nvSpPr>
        <p:spPr>
          <a:xfrm>
            <a:off x="713225" y="1152475"/>
            <a:ext cx="7717500" cy="344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Quicksand"/>
              <a:buChar char="●"/>
              <a:defRPr sz="1600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indent="-3302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Quicksand"/>
              <a:buChar char="○"/>
              <a:defRPr sz="1600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indent="-3302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Quicksand"/>
              <a:buChar char="■"/>
              <a:defRPr sz="1600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indent="-3302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Quicksand"/>
              <a:buChar char="●"/>
              <a:defRPr sz="1600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indent="-3302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Quicksand"/>
              <a:buChar char="○"/>
              <a:defRPr sz="1600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indent="-3302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Quicksand"/>
              <a:buChar char="■"/>
              <a:defRPr sz="1600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indent="-3302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Quicksand"/>
              <a:buChar char="●"/>
              <a:defRPr sz="1600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indent="-3302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Quicksand"/>
              <a:buChar char="○"/>
              <a:defRPr sz="1600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indent="-3302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Quicksand"/>
              <a:buChar char="■"/>
              <a:defRPr sz="1600">
                <a:solidFill>
                  <a:schemeClr val="lt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  <p:sldLayoutId id="2147483679" r:id="rId21"/>
    <p:sldLayoutId id="2147483680" r:id="rId22"/>
    <p:sldLayoutId id="2147483681" r:id="rId23"/>
    <p:sldLayoutId id="2147483682" r:id="rId24"/>
    <p:sldLayoutId id="2147483683" r:id="rId25"/>
    <p:sldLayoutId id="2147483684" r:id="rId26"/>
    <p:sldLayoutId id="2147483685" r:id="rId27"/>
    <p:sldLayoutId id="2147483686" r:id="rId28"/>
    <p:sldLayoutId id="2147483687" r:id="rId29"/>
    <p:sldLayoutId id="2147483688" r:id="rId30"/>
    <p:sldLayoutId id="2147483689" r:id="rId31"/>
    <p:sldLayoutId id="2147483690" r:id="rId3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pop">
    <p:bg>
      <p:bgPr>
        <a:solidFill>
          <a:schemeClr val="lt1"/>
        </a:solidFill>
      </p:bgPr>
    </p:bg>
    <p:spTree>
      <p:nvGrpSpPr>
        <p:cNvPr id="3430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1" name="Google Shape;3431;p4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swald"/>
              <a:buNone/>
              <a:defRPr sz="3000">
                <a:solidFill>
                  <a:schemeClr val="dk2"/>
                </a:solidFill>
                <a:highlight>
                  <a:schemeClr val="dk1"/>
                </a:highlight>
                <a:latin typeface="Oswald"/>
                <a:ea typeface="Oswald"/>
                <a:cs typeface="Oswald"/>
                <a:sym typeface="Oswa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swald"/>
              <a:buNone/>
              <a:defRPr sz="3000">
                <a:solidFill>
                  <a:schemeClr val="dk2"/>
                </a:solidFill>
                <a:highlight>
                  <a:schemeClr val="dk1"/>
                </a:highlight>
                <a:latin typeface="Oswald"/>
                <a:ea typeface="Oswald"/>
                <a:cs typeface="Oswald"/>
                <a:sym typeface="Oswa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swald"/>
              <a:buNone/>
              <a:defRPr sz="3000">
                <a:solidFill>
                  <a:schemeClr val="dk2"/>
                </a:solidFill>
                <a:highlight>
                  <a:schemeClr val="dk1"/>
                </a:highlight>
                <a:latin typeface="Oswald"/>
                <a:ea typeface="Oswald"/>
                <a:cs typeface="Oswald"/>
                <a:sym typeface="Oswa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swald"/>
              <a:buNone/>
              <a:defRPr sz="3000">
                <a:solidFill>
                  <a:schemeClr val="dk2"/>
                </a:solidFill>
                <a:highlight>
                  <a:schemeClr val="dk1"/>
                </a:highlight>
                <a:latin typeface="Oswald"/>
                <a:ea typeface="Oswald"/>
                <a:cs typeface="Oswald"/>
                <a:sym typeface="Oswa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swald"/>
              <a:buNone/>
              <a:defRPr sz="3000">
                <a:solidFill>
                  <a:schemeClr val="dk2"/>
                </a:solidFill>
                <a:highlight>
                  <a:schemeClr val="dk1"/>
                </a:highlight>
                <a:latin typeface="Oswald"/>
                <a:ea typeface="Oswald"/>
                <a:cs typeface="Oswald"/>
                <a:sym typeface="Oswa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swald"/>
              <a:buNone/>
              <a:defRPr sz="3000">
                <a:solidFill>
                  <a:schemeClr val="dk2"/>
                </a:solidFill>
                <a:highlight>
                  <a:schemeClr val="dk1"/>
                </a:highlight>
                <a:latin typeface="Oswald"/>
                <a:ea typeface="Oswald"/>
                <a:cs typeface="Oswald"/>
                <a:sym typeface="Oswa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swald"/>
              <a:buNone/>
              <a:defRPr sz="3000">
                <a:solidFill>
                  <a:schemeClr val="dk2"/>
                </a:solidFill>
                <a:highlight>
                  <a:schemeClr val="dk1"/>
                </a:highlight>
                <a:latin typeface="Oswald"/>
                <a:ea typeface="Oswald"/>
                <a:cs typeface="Oswald"/>
                <a:sym typeface="Oswa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swald"/>
              <a:buNone/>
              <a:defRPr sz="3000">
                <a:solidFill>
                  <a:schemeClr val="dk2"/>
                </a:solidFill>
                <a:highlight>
                  <a:schemeClr val="dk1"/>
                </a:highlight>
                <a:latin typeface="Oswald"/>
                <a:ea typeface="Oswald"/>
                <a:cs typeface="Oswald"/>
                <a:sym typeface="Oswa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swald"/>
              <a:buNone/>
              <a:defRPr sz="3000">
                <a:solidFill>
                  <a:schemeClr val="dk2"/>
                </a:solidFill>
                <a:highlight>
                  <a:schemeClr val="dk1"/>
                </a:highlight>
                <a:latin typeface="Oswald"/>
                <a:ea typeface="Oswald"/>
                <a:cs typeface="Oswald"/>
                <a:sym typeface="Oswald"/>
              </a:defRPr>
            </a:lvl9pPr>
          </a:lstStyle>
          <a:p/>
        </p:txBody>
      </p:sp>
      <p:sp>
        <p:nvSpPr>
          <p:cNvPr id="3432" name="Google Shape;3432;p46"/>
          <p:cNvSpPr txBox="1"/>
          <p:nvPr>
            <p:ph idx="1" type="body"/>
          </p:nvPr>
        </p:nvSpPr>
        <p:spPr>
          <a:xfrm>
            <a:off x="311700" y="1234075"/>
            <a:ext cx="8520600" cy="333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layfair Display"/>
              <a:buChar char="●"/>
              <a:defRPr sz="18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indent="-3175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layfair Display"/>
              <a:buChar char="○"/>
              <a:defRPr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indent="-3175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layfair Display"/>
              <a:buChar char="■"/>
              <a:defRPr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indent="-3175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layfair Display"/>
              <a:buChar char="●"/>
              <a:defRPr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indent="-3175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layfair Display"/>
              <a:buChar char="○"/>
              <a:defRPr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indent="-3175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layfair Display"/>
              <a:buChar char="■"/>
              <a:defRPr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indent="-3175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layfair Display"/>
              <a:buChar char="●"/>
              <a:defRPr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indent="-3175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layfair Display"/>
              <a:buChar char="○"/>
              <a:defRPr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indent="-3175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layfair Display"/>
              <a:buChar char="■"/>
              <a:defRPr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3433" name="Google Shape;3433;p46"/>
          <p:cNvSpPr txBox="1"/>
          <p:nvPr>
            <p:ph idx="12" type="sldNum"/>
          </p:nvPr>
        </p:nvSpPr>
        <p:spPr>
          <a:xfrm>
            <a:off x="8497999" y="4688759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r">
              <a:buNone/>
              <a:defRPr sz="10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 algn="r">
              <a:buNone/>
              <a:defRPr sz="10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 algn="r">
              <a:buNone/>
              <a:defRPr sz="10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 algn="r">
              <a:buNone/>
              <a:defRPr sz="10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 algn="r">
              <a:buNone/>
              <a:defRPr sz="10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 algn="r">
              <a:buNone/>
              <a:defRPr sz="10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 algn="r">
              <a:buNone/>
              <a:defRPr sz="10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 algn="r">
              <a:buNone/>
              <a:defRPr sz="10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 algn="r">
              <a:buNone/>
              <a:defRPr sz="1000">
                <a:solidFill>
                  <a:schemeClr val="dk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</p:sldLayoutIdLst>
  <mc:AlternateContent>
    <mc:Choice Requires="p14">
      <p:transition spd="slow" p14:dur="2400">
        <p:fade thruBlk="1"/>
      </p:transition>
    </mc:Choice>
    <mc:Fallback>
      <p:transition spd="slow">
        <p:fade/>
      </p:transition>
    </mc:Fallback>
  </mc:AlternateConten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4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4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.jp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9.xml"/><Relationship Id="rId3" Type="http://schemas.openxmlformats.org/officeDocument/2006/relationships/hyperlink" Target="https://www.responsibility.org/alcohol-statistics/underage-drinking-statistics" TargetMode="External"/><Relationship Id="rId4" Type="http://schemas.openxmlformats.org/officeDocument/2006/relationships/hyperlink" Target="https://www.psychologicalscience.org/news/were-only-human/is-drinking-alone-an-early-warning-sign.html" TargetMode="External"/><Relationship Id="rId5" Type="http://schemas.openxmlformats.org/officeDocument/2006/relationships/hyperlink" Target="https://www.cdc.gov/alcohol/fact-sheets/underage-drinking.htm" TargetMode="External"/><Relationship Id="rId6" Type="http://schemas.openxmlformats.org/officeDocument/2006/relationships/hyperlink" Target="https://www.niaaa.nih.gov/publications/brochures-and-fact-sheets/underage-drinking" TargetMode="External"/><Relationship Id="rId7" Type="http://schemas.openxmlformats.org/officeDocument/2006/relationships/hyperlink" Target="https://www.niaaa.nih.gov/publications/brochures-and-fact-sheets/underage-drinking" TargetMode="Externa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482" name="Shape 3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" name="Google Shape;3483;p58"/>
          <p:cNvSpPr txBox="1"/>
          <p:nvPr/>
        </p:nvSpPr>
        <p:spPr>
          <a:xfrm>
            <a:off x="2537250" y="1833000"/>
            <a:ext cx="4069500" cy="147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rPr>
              <a:t>Archimedes Academy </a:t>
            </a:r>
            <a:endParaRPr b="1">
              <a:latin typeface="Oswald"/>
              <a:ea typeface="Oswald"/>
              <a:cs typeface="Oswald"/>
              <a:sym typeface="Oswal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latin typeface="Oswald"/>
              <a:ea typeface="Oswald"/>
              <a:cs typeface="Oswald"/>
              <a:sym typeface="Oswal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Oswald"/>
                <a:ea typeface="Oswald"/>
                <a:cs typeface="Oswald"/>
                <a:sym typeface="Oswald"/>
              </a:rPr>
              <a:t>Jeremiah Ledesma (Student)</a:t>
            </a:r>
            <a:endParaRPr b="1">
              <a:latin typeface="Oswald"/>
              <a:ea typeface="Oswald"/>
              <a:cs typeface="Oswald"/>
              <a:sym typeface="Oswal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Oswald"/>
                <a:ea typeface="Oswald"/>
                <a:cs typeface="Oswald"/>
                <a:sym typeface="Oswald"/>
              </a:rPr>
              <a:t>Wilma Lebron (Student)</a:t>
            </a:r>
            <a:endParaRPr b="1">
              <a:latin typeface="Oswald"/>
              <a:ea typeface="Oswald"/>
              <a:cs typeface="Oswald"/>
              <a:sym typeface="Oswal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Oswald"/>
                <a:ea typeface="Oswald"/>
                <a:cs typeface="Oswald"/>
                <a:sym typeface="Oswald"/>
              </a:rPr>
              <a:t>Yazmin Walker (Student)</a:t>
            </a:r>
            <a:endParaRPr b="1">
              <a:latin typeface="Oswald"/>
              <a:ea typeface="Oswald"/>
              <a:cs typeface="Oswald"/>
              <a:sym typeface="Oswal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Oswald"/>
                <a:ea typeface="Oswald"/>
                <a:cs typeface="Oswald"/>
                <a:sym typeface="Oswald"/>
              </a:rPr>
              <a:t>Luz Acevedo (Facilitator) </a:t>
            </a:r>
            <a:endParaRPr b="1">
              <a:latin typeface="Oswald"/>
              <a:ea typeface="Oswald"/>
              <a:cs typeface="Oswald"/>
              <a:sym typeface="Oswald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1"/>
        </a:solidFill>
      </p:bgPr>
    </p:bg>
    <p:spTree>
      <p:nvGrpSpPr>
        <p:cNvPr id="3487" name="Shape 3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8" name="Google Shape;3488;p59"/>
          <p:cNvGrpSpPr/>
          <p:nvPr/>
        </p:nvGrpSpPr>
        <p:grpSpPr>
          <a:xfrm>
            <a:off x="452300" y="1283425"/>
            <a:ext cx="3198000" cy="2576650"/>
            <a:chOff x="257625" y="1199250"/>
            <a:chExt cx="3198000" cy="2576650"/>
          </a:xfrm>
        </p:grpSpPr>
        <p:sp>
          <p:nvSpPr>
            <p:cNvPr id="3489" name="Google Shape;3489;p59"/>
            <p:cNvSpPr txBox="1"/>
            <p:nvPr/>
          </p:nvSpPr>
          <p:spPr>
            <a:xfrm>
              <a:off x="266325" y="1199250"/>
              <a:ext cx="3189300" cy="477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i="1" lang="en" sz="1900">
                  <a:latin typeface="Playfair Display"/>
                  <a:ea typeface="Playfair Display"/>
                  <a:cs typeface="Playfair Display"/>
                  <a:sym typeface="Playfair Display"/>
                </a:rPr>
                <a:t>Jeremiah Ledesma</a:t>
              </a:r>
              <a:endParaRPr b="1" i="1" sz="1900">
                <a:latin typeface="Playfair Display"/>
                <a:ea typeface="Playfair Display"/>
                <a:cs typeface="Playfair Display"/>
                <a:sym typeface="Playfair Display"/>
              </a:endParaRPr>
            </a:p>
          </p:txBody>
        </p:sp>
        <p:sp>
          <p:nvSpPr>
            <p:cNvPr id="3490" name="Google Shape;3490;p59"/>
            <p:cNvSpPr txBox="1"/>
            <p:nvPr/>
          </p:nvSpPr>
          <p:spPr>
            <a:xfrm>
              <a:off x="257625" y="1838875"/>
              <a:ext cx="3198000" cy="400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latin typeface="Playfair Display"/>
                  <a:ea typeface="Playfair Display"/>
                  <a:cs typeface="Playfair Display"/>
                  <a:sym typeface="Playfair Display"/>
                </a:rPr>
                <a:t>Grade: Junior/11th</a:t>
              </a:r>
              <a:endParaRPr>
                <a:latin typeface="Playfair Display"/>
                <a:ea typeface="Playfair Display"/>
                <a:cs typeface="Playfair Display"/>
                <a:sym typeface="Playfair Display"/>
              </a:endParaRPr>
            </a:p>
          </p:txBody>
        </p:sp>
        <p:sp>
          <p:nvSpPr>
            <p:cNvPr id="3491" name="Google Shape;3491;p59"/>
            <p:cNvSpPr txBox="1"/>
            <p:nvPr/>
          </p:nvSpPr>
          <p:spPr>
            <a:xfrm>
              <a:off x="257625" y="2571750"/>
              <a:ext cx="3198000" cy="400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latin typeface="Playfair Display"/>
                  <a:ea typeface="Playfair Display"/>
                  <a:cs typeface="Playfair Display"/>
                  <a:sym typeface="Playfair Display"/>
                </a:rPr>
                <a:t>Sapis/Leader: Luz Acevedo </a:t>
              </a:r>
              <a:endParaRPr>
                <a:latin typeface="Playfair Display"/>
                <a:ea typeface="Playfair Display"/>
                <a:cs typeface="Playfair Display"/>
                <a:sym typeface="Playfair Display"/>
              </a:endParaRPr>
            </a:p>
          </p:txBody>
        </p:sp>
        <p:sp>
          <p:nvSpPr>
            <p:cNvPr id="3492" name="Google Shape;3492;p59"/>
            <p:cNvSpPr txBox="1"/>
            <p:nvPr/>
          </p:nvSpPr>
          <p:spPr>
            <a:xfrm>
              <a:off x="257625" y="3375700"/>
              <a:ext cx="3198000" cy="400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latin typeface="Playfair Display"/>
                  <a:ea typeface="Playfair Display"/>
                  <a:cs typeface="Playfair Display"/>
                  <a:sym typeface="Playfair Display"/>
                </a:rPr>
                <a:t>Main Message: Influence</a:t>
              </a:r>
              <a:endParaRPr>
                <a:latin typeface="Playfair Display"/>
                <a:ea typeface="Playfair Display"/>
                <a:cs typeface="Playfair Display"/>
                <a:sym typeface="Playfair Display"/>
              </a:endParaRPr>
            </a:p>
          </p:txBody>
        </p:sp>
      </p:grpSp>
      <p:grpSp>
        <p:nvGrpSpPr>
          <p:cNvPr id="3493" name="Google Shape;3493;p59"/>
          <p:cNvGrpSpPr/>
          <p:nvPr/>
        </p:nvGrpSpPr>
        <p:grpSpPr>
          <a:xfrm>
            <a:off x="4572000" y="1247950"/>
            <a:ext cx="3215425" cy="2576650"/>
            <a:chOff x="4886050" y="1199250"/>
            <a:chExt cx="3215425" cy="2576650"/>
          </a:xfrm>
        </p:grpSpPr>
        <p:sp>
          <p:nvSpPr>
            <p:cNvPr id="3494" name="Google Shape;3494;p59"/>
            <p:cNvSpPr txBox="1"/>
            <p:nvPr/>
          </p:nvSpPr>
          <p:spPr>
            <a:xfrm>
              <a:off x="4886050" y="1199250"/>
              <a:ext cx="3198000" cy="507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i="1" lang="en" sz="2100">
                  <a:latin typeface="Playfair Display"/>
                  <a:ea typeface="Playfair Display"/>
                  <a:cs typeface="Playfair Display"/>
                  <a:sym typeface="Playfair Display"/>
                </a:rPr>
                <a:t>Wilma Lebron</a:t>
              </a:r>
              <a:endParaRPr b="1" i="1" sz="2100">
                <a:latin typeface="Playfair Display"/>
                <a:ea typeface="Playfair Display"/>
                <a:cs typeface="Playfair Display"/>
                <a:sym typeface="Playfair Display"/>
              </a:endParaRPr>
            </a:p>
          </p:txBody>
        </p:sp>
        <p:sp>
          <p:nvSpPr>
            <p:cNvPr id="3495" name="Google Shape;3495;p59"/>
            <p:cNvSpPr txBox="1"/>
            <p:nvPr/>
          </p:nvSpPr>
          <p:spPr>
            <a:xfrm>
              <a:off x="4894775" y="1838875"/>
              <a:ext cx="3198000" cy="400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latin typeface="Playfair Display"/>
                  <a:ea typeface="Playfair Display"/>
                  <a:cs typeface="Playfair Display"/>
                  <a:sym typeface="Playfair Display"/>
                </a:rPr>
                <a:t>Grade: Junior/11th</a:t>
              </a:r>
              <a:endParaRPr>
                <a:latin typeface="Playfair Display"/>
                <a:ea typeface="Playfair Display"/>
                <a:cs typeface="Playfair Display"/>
                <a:sym typeface="Playfair Display"/>
              </a:endParaRPr>
            </a:p>
          </p:txBody>
        </p:sp>
        <p:sp>
          <p:nvSpPr>
            <p:cNvPr id="3496" name="Google Shape;3496;p59"/>
            <p:cNvSpPr txBox="1"/>
            <p:nvPr/>
          </p:nvSpPr>
          <p:spPr>
            <a:xfrm>
              <a:off x="4894775" y="2571750"/>
              <a:ext cx="3206700" cy="400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latin typeface="Playfair Display"/>
                  <a:ea typeface="Playfair Display"/>
                  <a:cs typeface="Playfair Display"/>
                  <a:sym typeface="Playfair Display"/>
                </a:rPr>
                <a:t>Sapis/Leader: Luz Acevedo</a:t>
              </a:r>
              <a:endParaRPr>
                <a:latin typeface="Playfair Display"/>
                <a:ea typeface="Playfair Display"/>
                <a:cs typeface="Playfair Display"/>
                <a:sym typeface="Playfair Display"/>
              </a:endParaRPr>
            </a:p>
          </p:txBody>
        </p:sp>
        <p:sp>
          <p:nvSpPr>
            <p:cNvPr id="3497" name="Google Shape;3497;p59"/>
            <p:cNvSpPr txBox="1"/>
            <p:nvPr/>
          </p:nvSpPr>
          <p:spPr>
            <a:xfrm>
              <a:off x="4894775" y="3375700"/>
              <a:ext cx="3198000" cy="400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latin typeface="Playfair Display"/>
                  <a:ea typeface="Playfair Display"/>
                  <a:cs typeface="Playfair Display"/>
                  <a:sym typeface="Playfair Display"/>
                </a:rPr>
                <a:t>Main Message: Effects</a:t>
              </a:r>
              <a:endParaRPr>
                <a:latin typeface="Playfair Display"/>
                <a:ea typeface="Playfair Display"/>
                <a:cs typeface="Playfair Display"/>
                <a:sym typeface="Playfair Display"/>
              </a:endParaRPr>
            </a:p>
          </p:txBody>
        </p:sp>
      </p:grpSp>
      <p:sp>
        <p:nvSpPr>
          <p:cNvPr id="3498" name="Google Shape;3498;p59"/>
          <p:cNvSpPr txBox="1"/>
          <p:nvPr/>
        </p:nvSpPr>
        <p:spPr>
          <a:xfrm rot="5400000">
            <a:off x="6079025" y="2254650"/>
            <a:ext cx="5187900" cy="78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900">
                <a:solidFill>
                  <a:schemeClr val="dk2"/>
                </a:solidFill>
                <a:latin typeface="Trebuchet MS"/>
                <a:ea typeface="Trebuchet MS"/>
                <a:cs typeface="Trebuchet MS"/>
                <a:sym typeface="Trebuchet MS"/>
              </a:rPr>
              <a:t>Archimedes Academy</a:t>
            </a:r>
            <a:endParaRPr b="1" sz="3900">
              <a:solidFill>
                <a:schemeClr val="dk2"/>
              </a:solidFill>
              <a:latin typeface="Trebuchet MS"/>
              <a:ea typeface="Trebuchet MS"/>
              <a:cs typeface="Trebuchet MS"/>
              <a:sym typeface="Trebuchet M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4"/>
        </a:solidFill>
      </p:bgPr>
    </p:bg>
    <p:spTree>
      <p:nvGrpSpPr>
        <p:cNvPr id="3502" name="Shape 3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3" name="Google Shape;3503;p60"/>
          <p:cNvSpPr txBox="1"/>
          <p:nvPr/>
        </p:nvSpPr>
        <p:spPr>
          <a:xfrm>
            <a:off x="5798125" y="106575"/>
            <a:ext cx="2581800" cy="49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 u="sng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Jeremiah Ledesma</a:t>
            </a:r>
            <a:r>
              <a:rPr b="1" lang="en">
                <a:latin typeface="Playfair Display"/>
                <a:ea typeface="Playfair Display"/>
                <a:cs typeface="Playfair Display"/>
                <a:sym typeface="Playfair Display"/>
              </a:rPr>
              <a:t>  </a:t>
            </a:r>
            <a:endParaRPr b="1" sz="2000" u="sng">
              <a:solidFill>
                <a:srgbClr val="337AB7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504" name="Google Shape;3504;p60"/>
          <p:cNvSpPr/>
          <p:nvPr/>
        </p:nvSpPr>
        <p:spPr>
          <a:xfrm>
            <a:off x="424616" y="365475"/>
            <a:ext cx="2069700" cy="1536900"/>
          </a:xfrm>
          <a:prstGeom prst="wedgeRoundRectCallout">
            <a:avLst>
              <a:gd fmla="val -23731" name="adj1"/>
              <a:gd fmla="val 83439" name="adj2"/>
              <a:gd fmla="val 0" name="adj3"/>
            </a:avLst>
          </a:prstGeom>
          <a:solidFill>
            <a:schemeClr val="dk1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8820000" dist="333375">
              <a:schemeClr val="dk2">
                <a:alpha val="50000"/>
              </a:scheme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5" name="Google Shape;3505;p60"/>
          <p:cNvSpPr/>
          <p:nvPr/>
        </p:nvSpPr>
        <p:spPr>
          <a:xfrm>
            <a:off x="2766750" y="1475313"/>
            <a:ext cx="2118000" cy="1443300"/>
          </a:xfrm>
          <a:prstGeom prst="wedgeRoundRectCallout">
            <a:avLst>
              <a:gd fmla="val -78291" name="adj1"/>
              <a:gd fmla="val 40431" name="adj2"/>
              <a:gd fmla="val 0" name="adj3"/>
            </a:avLst>
          </a:prstGeom>
          <a:solidFill>
            <a:schemeClr val="dk1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8460000" dist="247650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6" name="Google Shape;3506;p60"/>
          <p:cNvSpPr/>
          <p:nvPr/>
        </p:nvSpPr>
        <p:spPr>
          <a:xfrm>
            <a:off x="2502300" y="3364250"/>
            <a:ext cx="2069700" cy="1443300"/>
          </a:xfrm>
          <a:prstGeom prst="wedgeRoundRectCallout">
            <a:avLst>
              <a:gd fmla="val -78909" name="adj1"/>
              <a:gd fmla="val -33692" name="adj2"/>
              <a:gd fmla="val 0" name="adj3"/>
            </a:avLst>
          </a:prstGeom>
          <a:solidFill>
            <a:schemeClr val="dk1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8100000" dist="361950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507" name="Google Shape;3507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4625" y="2840937"/>
            <a:ext cx="1075775" cy="2151526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9120000" dist="304800">
              <a:srgbClr val="000000">
                <a:alpha val="50000"/>
              </a:srgbClr>
            </a:outerShdw>
          </a:effectLst>
        </p:spPr>
      </p:pic>
      <p:sp>
        <p:nvSpPr>
          <p:cNvPr id="3508" name="Google Shape;3508;p60"/>
          <p:cNvSpPr/>
          <p:nvPr/>
        </p:nvSpPr>
        <p:spPr>
          <a:xfrm>
            <a:off x="5392225" y="746200"/>
            <a:ext cx="3393600" cy="4130700"/>
          </a:xfrm>
          <a:prstGeom prst="flowChartAlternateProcess">
            <a:avLst/>
          </a:prstGeom>
          <a:solidFill>
            <a:schemeClr val="dk1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8040000" dist="381000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9" name="Google Shape;3509;p60"/>
          <p:cNvSpPr txBox="1"/>
          <p:nvPr/>
        </p:nvSpPr>
        <p:spPr>
          <a:xfrm>
            <a:off x="5303850" y="887500"/>
            <a:ext cx="3482100" cy="4063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Char char="●"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Many believe that teenagers are at fault for underage drinking but most don't realize that teenagers are at an age where they are the most influenced.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Char char="●"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You might be thinking friends or family, but it is mostly from commercials and ads!!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Char char="●"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Companies are very creative when it comes to advertisement!!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Char char="●"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Almost everywhere you look, there is some form of advertisement. 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  Next time, think to yourself, is my teen really to blame?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510" name="Google Shape;3510;p60"/>
          <p:cNvSpPr txBox="1"/>
          <p:nvPr/>
        </p:nvSpPr>
        <p:spPr>
          <a:xfrm>
            <a:off x="2766750" y="1575750"/>
            <a:ext cx="1983600" cy="114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Teens want to drink more alcohol after watching a commercial with younger actors!!!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511" name="Google Shape;3511;p60"/>
          <p:cNvSpPr txBox="1"/>
          <p:nvPr/>
        </p:nvSpPr>
        <p:spPr>
          <a:xfrm>
            <a:off x="500075" y="502875"/>
            <a:ext cx="1918800" cy="104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Most Ads make drinking alcohol look fun for everyone, including teens!!!!!!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512" name="Google Shape;3512;p60"/>
          <p:cNvSpPr txBox="1"/>
          <p:nvPr/>
        </p:nvSpPr>
        <p:spPr>
          <a:xfrm>
            <a:off x="2653200" y="3562550"/>
            <a:ext cx="17679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Most companies use social media to captivate teens!!!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grpSp>
        <p:nvGrpSpPr>
          <p:cNvPr id="3513" name="Google Shape;3513;p60"/>
          <p:cNvGrpSpPr/>
          <p:nvPr/>
        </p:nvGrpSpPr>
        <p:grpSpPr>
          <a:xfrm>
            <a:off x="2582698" y="293156"/>
            <a:ext cx="2721151" cy="834292"/>
            <a:chOff x="2620600" y="266500"/>
            <a:chExt cx="2709500" cy="772850"/>
          </a:xfrm>
        </p:grpSpPr>
        <p:pic>
          <p:nvPicPr>
            <p:cNvPr id="3514" name="Google Shape;3514;p60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2632063" y="291768"/>
              <a:ext cx="2675824" cy="737931"/>
            </a:xfrm>
            <a:prstGeom prst="rect">
              <a:avLst/>
            </a:prstGeom>
            <a:noFill/>
            <a:ln cap="flat" cmpd="sng" w="3810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</p:pic>
        <p:cxnSp>
          <p:nvCxnSpPr>
            <p:cNvPr id="3515" name="Google Shape;3515;p60"/>
            <p:cNvCxnSpPr/>
            <p:nvPr/>
          </p:nvCxnSpPr>
          <p:spPr>
            <a:xfrm>
              <a:off x="2620600" y="266500"/>
              <a:ext cx="2700600" cy="737400"/>
            </a:xfrm>
            <a:prstGeom prst="straightConnector1">
              <a:avLst/>
            </a:prstGeom>
            <a:noFill/>
            <a:ln cap="flat" cmpd="sng" w="28575">
              <a:solidFill>
                <a:srgbClr val="FF0000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516" name="Google Shape;3516;p60"/>
            <p:cNvCxnSpPr/>
            <p:nvPr/>
          </p:nvCxnSpPr>
          <p:spPr>
            <a:xfrm flipH="1" rot="10800000">
              <a:off x="2629500" y="293250"/>
              <a:ext cx="2700600" cy="746100"/>
            </a:xfrm>
            <a:prstGeom prst="straightConnector1">
              <a:avLst/>
            </a:prstGeom>
            <a:noFill/>
            <a:ln cap="flat" cmpd="sng" w="28575">
              <a:solidFill>
                <a:srgbClr val="FF0000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</p:spTree>
  </p:cSld>
  <p:clrMapOvr>
    <a:masterClrMapping/>
  </p:clrMapOvr>
  <mc:AlternateContent>
    <mc:Choice Requires="p14">
      <p:transition spd="slow" p14:dur="2400">
        <p:fade thruBlk="1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1"/>
        </a:solidFill>
      </p:bgPr>
    </p:bg>
    <p:spTree>
      <p:nvGrpSpPr>
        <p:cNvPr id="3520" name="Shape 3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21" name="Google Shape;3521;p6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540275" y="3317450"/>
            <a:ext cx="1821425" cy="18214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10320000" dist="333375">
              <a:srgbClr val="000000">
                <a:alpha val="50000"/>
              </a:srgbClr>
            </a:outerShdw>
          </a:effectLst>
        </p:spPr>
      </p:pic>
      <p:sp>
        <p:nvSpPr>
          <p:cNvPr id="3522" name="Google Shape;3522;p61"/>
          <p:cNvSpPr/>
          <p:nvPr/>
        </p:nvSpPr>
        <p:spPr>
          <a:xfrm flipH="1">
            <a:off x="4295238" y="1351425"/>
            <a:ext cx="2312400" cy="1821300"/>
          </a:xfrm>
          <a:prstGeom prst="wedgeRoundRectCallout">
            <a:avLst>
              <a:gd fmla="val -82133" name="adj1"/>
              <a:gd fmla="val 60223" name="adj2"/>
              <a:gd fmla="val 0" name="adj3"/>
            </a:avLst>
          </a:prstGeom>
          <a:solidFill>
            <a:schemeClr val="accent4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8940000" dist="314325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3" name="Google Shape;3523;p61"/>
          <p:cNvSpPr/>
          <p:nvPr/>
        </p:nvSpPr>
        <p:spPr>
          <a:xfrm flipH="1">
            <a:off x="6812350" y="750325"/>
            <a:ext cx="2242800" cy="1536900"/>
          </a:xfrm>
          <a:prstGeom prst="wedgeRoundRectCallout">
            <a:avLst>
              <a:gd fmla="val -17667" name="adj1"/>
              <a:gd fmla="val 94026" name="adj2"/>
              <a:gd fmla="val 0" name="adj3"/>
            </a:avLst>
          </a:prstGeom>
          <a:solidFill>
            <a:schemeClr val="accent4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7800000" dist="304800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4" name="Google Shape;3524;p61"/>
          <p:cNvSpPr/>
          <p:nvPr/>
        </p:nvSpPr>
        <p:spPr>
          <a:xfrm flipH="1">
            <a:off x="4796125" y="3437725"/>
            <a:ext cx="2242800" cy="1590600"/>
          </a:xfrm>
          <a:prstGeom prst="wedgeRoundRectCallout">
            <a:avLst>
              <a:gd fmla="val -71244" name="adj1"/>
              <a:gd fmla="val 7812" name="adj2"/>
              <a:gd fmla="val 0" name="adj3"/>
            </a:avLst>
          </a:prstGeom>
          <a:solidFill>
            <a:schemeClr val="accent4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8400000" dist="257175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5" name="Google Shape;3525;p61"/>
          <p:cNvSpPr txBox="1"/>
          <p:nvPr/>
        </p:nvSpPr>
        <p:spPr>
          <a:xfrm>
            <a:off x="1137100" y="97700"/>
            <a:ext cx="1865400" cy="49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 u="sng">
                <a:solidFill>
                  <a:srgbClr val="337AB7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Wilma Lebron</a:t>
            </a:r>
            <a:endParaRPr/>
          </a:p>
        </p:txBody>
      </p:sp>
      <p:sp>
        <p:nvSpPr>
          <p:cNvPr id="3526" name="Google Shape;3526;p61"/>
          <p:cNvSpPr/>
          <p:nvPr/>
        </p:nvSpPr>
        <p:spPr>
          <a:xfrm>
            <a:off x="266500" y="843925"/>
            <a:ext cx="3606600" cy="4130700"/>
          </a:xfrm>
          <a:prstGeom prst="flowChartAlternateProcess">
            <a:avLst/>
          </a:prstGeom>
          <a:solidFill>
            <a:schemeClr val="accent4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8520000" dist="304800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7" name="Google Shape;3527;p61"/>
          <p:cNvSpPr txBox="1"/>
          <p:nvPr/>
        </p:nvSpPr>
        <p:spPr>
          <a:xfrm>
            <a:off x="590675" y="985225"/>
            <a:ext cx="3064800" cy="384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There are many costs of underage drinking. Some of them being: 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Traffic crashes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Violence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Property crime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Suicide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Burns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Drownings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Fetal alcohol syndrome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High-risk sex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Poisonings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36550" lvl="0" marL="457200" rtl="0" algn="l">
              <a:spcBef>
                <a:spcPts val="0"/>
              </a:spcBef>
              <a:spcAft>
                <a:spcPts val="0"/>
              </a:spcAft>
              <a:buSzPts val="1700"/>
              <a:buFont typeface="Playfair Display"/>
              <a:buChar char="●"/>
            </a:pPr>
            <a:r>
              <a:rPr lang="en" sz="1700">
                <a:latin typeface="Playfair Display"/>
                <a:ea typeface="Playfair Display"/>
                <a:cs typeface="Playfair Display"/>
                <a:sym typeface="Playfair Display"/>
              </a:rPr>
              <a:t>Psychosis</a:t>
            </a:r>
            <a:endParaRPr sz="17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528" name="Google Shape;3528;p61"/>
          <p:cNvSpPr txBox="1"/>
          <p:nvPr/>
        </p:nvSpPr>
        <p:spPr>
          <a:xfrm>
            <a:off x="4571988" y="1307774"/>
            <a:ext cx="1758900" cy="190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Alcohol can also inflict permanent damage on the developing brain (learning and memory problems) which affects school life.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529" name="Google Shape;3529;p61"/>
          <p:cNvSpPr txBox="1"/>
          <p:nvPr/>
        </p:nvSpPr>
        <p:spPr>
          <a:xfrm>
            <a:off x="7093150" y="780025"/>
            <a:ext cx="1681200" cy="147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Teen drinkers don’t need to drink heavily to be at high risk of experiencing the consequences! 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530" name="Google Shape;3530;p61"/>
          <p:cNvSpPr txBox="1"/>
          <p:nvPr/>
        </p:nvSpPr>
        <p:spPr>
          <a:xfrm>
            <a:off x="5006884" y="3395063"/>
            <a:ext cx="1821300" cy="1693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Playfair Display"/>
                <a:ea typeface="Playfair Display"/>
                <a:cs typeface="Playfair Display"/>
                <a:sym typeface="Playfair Display"/>
              </a:rPr>
              <a:t>Alcohol does not only affect teens physically but also emotionally.  It causes depression and increases anxiety. </a:t>
            </a:r>
            <a:endParaRPr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3534" name="Shape 3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5" name="Google Shape;3535;p62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b="1" lang="en" sz="27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The conversation on alcohol </a:t>
            </a:r>
            <a:endParaRPr b="1" sz="2700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3536" name="Google Shape;3536;p62"/>
          <p:cNvSpPr txBox="1"/>
          <p:nvPr>
            <p:ph idx="1" type="body"/>
          </p:nvPr>
        </p:nvSpPr>
        <p:spPr>
          <a:xfrm>
            <a:off x="311700" y="1234075"/>
            <a:ext cx="8520600" cy="333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85000" lnSpcReduction="2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4900">
                <a:solidFill>
                  <a:srgbClr val="3367D6"/>
                </a:solidFill>
                <a:latin typeface="Comic Sans MS"/>
                <a:ea typeface="Comic Sans MS"/>
                <a:cs typeface="Comic Sans MS"/>
                <a:sym typeface="Comic Sans MS"/>
              </a:rPr>
              <a:t>Underage </a:t>
            </a:r>
            <a:endParaRPr sz="4900">
              <a:solidFill>
                <a:srgbClr val="3367D6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rPr lang="en" sz="5600">
                <a:solidFill>
                  <a:srgbClr val="3367D6"/>
                </a:solidFill>
                <a:latin typeface="Comic Sans MS"/>
                <a:ea typeface="Comic Sans MS"/>
                <a:cs typeface="Comic Sans MS"/>
                <a:sym typeface="Comic Sans MS"/>
              </a:rPr>
              <a:t>Drinking</a:t>
            </a:r>
            <a:endParaRPr sz="5600">
              <a:solidFill>
                <a:srgbClr val="3367D6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t/>
            </a:r>
            <a:endParaRPr sz="5600">
              <a:solidFill>
                <a:srgbClr val="3367D6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rtl="0" algn="ctr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b="1" lang="en" sz="1400">
                <a:latin typeface="Oswald"/>
                <a:ea typeface="Oswald"/>
                <a:cs typeface="Oswald"/>
                <a:sym typeface="Oswald"/>
              </a:rPr>
              <a:t>Yazmin Walke</a:t>
            </a:r>
            <a:endParaRPr sz="5600">
              <a:solidFill>
                <a:srgbClr val="3367D6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indent="0" lvl="0" marL="0" rtl="0" algn="l">
              <a:spcBef>
                <a:spcPts val="0"/>
              </a:spcBef>
              <a:spcAft>
                <a:spcPts val="1200"/>
              </a:spcAft>
              <a:buNone/>
            </a:pPr>
            <a:r>
              <a:rPr b="1" lang="en" sz="2971">
                <a:solidFill>
                  <a:schemeClr val="dk1"/>
                </a:solidFill>
                <a:highlight>
                  <a:schemeClr val="lt1"/>
                </a:highlight>
                <a:latin typeface="Comfortaa"/>
                <a:ea typeface="Comfortaa"/>
                <a:cs typeface="Comfortaa"/>
                <a:sym typeface="Comfortaa"/>
              </a:rPr>
              <a:t>Yazmin Walker</a:t>
            </a:r>
            <a:endParaRPr b="1" sz="6471">
              <a:solidFill>
                <a:schemeClr val="dk1"/>
              </a:solidFill>
              <a:highlight>
                <a:schemeClr val="lt1"/>
              </a:highlight>
              <a:latin typeface="Comfortaa"/>
              <a:ea typeface="Comfortaa"/>
              <a:cs typeface="Comfortaa"/>
              <a:sym typeface="Comfortaa"/>
            </a:endParaRPr>
          </a:p>
        </p:txBody>
      </p:sp>
      <p:pic>
        <p:nvPicPr>
          <p:cNvPr descr="The Simpsons | Watch Full Season 31 Episodes on FOX" id="3537" name="Google Shape;3537;p6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197650" y="1234075"/>
            <a:ext cx="5634650" cy="3636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6CA4F4"/>
        </a:solidFill>
      </p:bgPr>
    </p:bg>
    <p:spTree>
      <p:nvGrpSpPr>
        <p:cNvPr id="3541" name="Shape 3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2" name="Google Shape;3542;p63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ln cap="flat" cmpd="sng" w="9525">
            <a:solidFill>
              <a:srgbClr val="4A86E8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Underage drinking stats :  US?</a:t>
            </a:r>
            <a:endParaRPr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3543" name="Google Shape;3543;p63"/>
          <p:cNvSpPr txBox="1"/>
          <p:nvPr>
            <p:ph idx="1" type="body"/>
          </p:nvPr>
        </p:nvSpPr>
        <p:spPr>
          <a:xfrm>
            <a:off x="311700" y="1234075"/>
            <a:ext cx="8520600" cy="333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Comfortaa"/>
                <a:ea typeface="Comfortaa"/>
                <a:cs typeface="Comfortaa"/>
                <a:sym typeface="Comfortaa"/>
              </a:rPr>
              <a:t>About 24.6% of 14-15 year olds reported having at least 1 alcoholic beverage in 2019.</a:t>
            </a:r>
            <a:endParaRPr sz="2200"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rPr lang="en" sz="2200">
                <a:latin typeface="Comfortaa"/>
                <a:ea typeface="Comfortaa"/>
                <a:cs typeface="Comfortaa"/>
                <a:sym typeface="Comfortaa"/>
              </a:rPr>
              <a:t>7.0 million young people ages 12-20 reported that they drank alcohol beyond “just a few sips” in 2019. </a:t>
            </a:r>
            <a:endParaRPr sz="2200"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rPr lang="en" sz="2200">
                <a:latin typeface="Comfortaa"/>
                <a:ea typeface="Comfortaa"/>
                <a:cs typeface="Comfortaa"/>
                <a:sym typeface="Comfortaa"/>
              </a:rPr>
              <a:t>4.2 million young people reported binge drinking at least once in 2019. </a:t>
            </a:r>
            <a:endParaRPr sz="2200"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1200"/>
              </a:spcBef>
              <a:spcAft>
                <a:spcPts val="1200"/>
              </a:spcAft>
              <a:buNone/>
            </a:pPr>
            <a:r>
              <a:t/>
            </a:r>
            <a:endParaRPr sz="2200">
              <a:latin typeface="Comfortaa"/>
              <a:ea typeface="Comfortaa"/>
              <a:cs typeface="Comfortaa"/>
              <a:sym typeface="Comforta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0000"/>
        </a:solidFill>
      </p:bgPr>
    </p:bg>
    <p:spTree>
      <p:nvGrpSpPr>
        <p:cNvPr id="3547" name="Shape 3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8" name="Google Shape;3548;p6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Underage drinking risks and consequences :</a:t>
            </a:r>
            <a:endParaRPr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3549" name="Google Shape;3549;p64"/>
          <p:cNvSpPr txBox="1"/>
          <p:nvPr>
            <p:ph idx="1" type="body"/>
          </p:nvPr>
        </p:nvSpPr>
        <p:spPr>
          <a:xfrm>
            <a:off x="311700" y="1234075"/>
            <a:ext cx="8520600" cy="371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0677" lvl="0" marL="457200" rtl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SzPts val="1765"/>
              <a:buFont typeface="Comfortaa"/>
              <a:buChar char="●"/>
            </a:pPr>
            <a:r>
              <a:rPr b="1" lang="en" sz="1765">
                <a:latin typeface="Comfortaa"/>
                <a:ea typeface="Comfortaa"/>
                <a:cs typeface="Comfortaa"/>
                <a:sym typeface="Comfortaa"/>
              </a:rPr>
              <a:t>Alcohol has been a significant factor in the death and violence of people younger than 21 in the U.S each year ~ including car crashes, homicides, alcohol overdoses, falls, burns, drowning, suicide, sexual assult and rape. </a:t>
            </a:r>
            <a:endParaRPr b="1" sz="1765">
              <a:latin typeface="Comfortaa"/>
              <a:ea typeface="Comfortaa"/>
              <a:cs typeface="Comfortaa"/>
              <a:sym typeface="Comfortaa"/>
            </a:endParaRPr>
          </a:p>
          <a:p>
            <a:pPr indent="-340677" lvl="0" marL="457200" rtl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SzPts val="1765"/>
              <a:buFont typeface="Comfortaa"/>
              <a:buChar char="●"/>
            </a:pPr>
            <a:r>
              <a:rPr b="1" lang="en" sz="1765">
                <a:latin typeface="Comfortaa"/>
                <a:ea typeface="Comfortaa"/>
                <a:cs typeface="Comfortaa"/>
                <a:sym typeface="Comfortaa"/>
              </a:rPr>
              <a:t>Alcohol can alter the youth’s  development, potentially affecting both brain structure and function. This may cause cognitive or learning problems. </a:t>
            </a:r>
            <a:endParaRPr b="1" sz="1765">
              <a:latin typeface="Comfortaa"/>
              <a:ea typeface="Comfortaa"/>
              <a:cs typeface="Comfortaa"/>
              <a:sym typeface="Comfortaa"/>
            </a:endParaRPr>
          </a:p>
          <a:p>
            <a:pPr indent="-340677" lvl="0" marL="457200" rtl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SzPts val="1765"/>
              <a:buFont typeface="Comfortaa"/>
              <a:buChar char="●"/>
            </a:pPr>
            <a:r>
              <a:rPr b="1" lang="en" sz="1765">
                <a:solidFill>
                  <a:srgbClr val="202124"/>
                </a:solidFill>
                <a:latin typeface="Comfortaa"/>
                <a:ea typeface="Comfortaa"/>
                <a:cs typeface="Comfortaa"/>
                <a:sym typeface="Comfortaa"/>
              </a:rPr>
              <a:t>Drinking alcohol as a young person can affect memory function, reactions, attention span, mental health, disturbed sleep and liver damage.</a:t>
            </a:r>
            <a:endParaRPr b="1" sz="1765">
              <a:solidFill>
                <a:srgbClr val="202124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-340677" lvl="0" marL="457200" rtl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rgbClr val="202124"/>
              </a:buClr>
              <a:buSzPts val="1765"/>
              <a:buFont typeface="Comfortaa"/>
              <a:buChar char="●"/>
            </a:pPr>
            <a:r>
              <a:rPr b="1" lang="en" sz="1765">
                <a:solidFill>
                  <a:srgbClr val="202124"/>
                </a:solidFill>
                <a:latin typeface="Comfortaa"/>
                <a:ea typeface="Comfortaa"/>
                <a:cs typeface="Comfortaa"/>
                <a:sym typeface="Comfortaa"/>
              </a:rPr>
              <a:t>Charges against a minor in possession of alcohol include: Monetary fines, Possible jail time, Mandatory participation in a court-ordered rehabilitation or substance abuse educational program and Revocation of driver's license.</a:t>
            </a:r>
            <a:endParaRPr b="1" sz="1765">
              <a:solidFill>
                <a:srgbClr val="202124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A8C545"/>
        </a:solidFill>
      </p:bgPr>
    </p:bg>
    <p:spTree>
      <p:nvGrpSpPr>
        <p:cNvPr id="3553" name="Shape 3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4" name="Google Shape;3554;p6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Mental health :</a:t>
            </a:r>
            <a:endParaRPr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3555" name="Google Shape;3555;p65"/>
          <p:cNvSpPr txBox="1"/>
          <p:nvPr>
            <p:ph idx="1" type="body"/>
          </p:nvPr>
        </p:nvSpPr>
        <p:spPr>
          <a:xfrm>
            <a:off x="311700" y="1234075"/>
            <a:ext cx="8520600" cy="333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2500" lnSpcReduction="2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908">
                <a:latin typeface="Comfortaa"/>
                <a:ea typeface="Comfortaa"/>
                <a:cs typeface="Comfortaa"/>
                <a:sym typeface="Comfortaa"/>
              </a:rPr>
              <a:t>Young people with mental health issues that aren’t given a space to talk through their feelings and given a healthy environment may turn to substances including alcohol to suppress their emotions because they don’t want to hurt anymore.</a:t>
            </a:r>
            <a:endParaRPr b="1" sz="1908"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rPr b="1" lang="en" sz="1908">
                <a:latin typeface="Comfortaa"/>
                <a:ea typeface="Comfortaa"/>
                <a:cs typeface="Comfortaa"/>
                <a:sym typeface="Comfortaa"/>
              </a:rPr>
              <a:t>Drinking also creates a higher risk of depression, anxiety and low self-esteem with in our youth. </a:t>
            </a:r>
            <a:endParaRPr b="1" sz="1908"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1200"/>
              </a:spcBef>
              <a:spcAft>
                <a:spcPts val="1200"/>
              </a:spcAft>
              <a:buNone/>
            </a:pPr>
            <a:r>
              <a:rPr b="1" lang="en" sz="1908">
                <a:latin typeface="Comfortaa"/>
                <a:ea typeface="Comfortaa"/>
                <a:cs typeface="Comfortaa"/>
                <a:sym typeface="Comfortaa"/>
              </a:rPr>
              <a:t>Drinking has been used as a coping mechanism with our young people and it needs to stop. It’s not easy being a teenager in this day and age but adding alcohol in the mix won’t make it easier. Our youth need to know the risks and consequences and our adults/parents need to know prevention tactics so we can put an end to underage drinking. </a:t>
            </a:r>
            <a:endParaRPr b="1" sz="1908">
              <a:latin typeface="Comfortaa"/>
              <a:ea typeface="Comfortaa"/>
              <a:cs typeface="Comfortaa"/>
              <a:sym typeface="Comfortaa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000FF"/>
        </a:solidFill>
      </p:bgPr>
    </p:bg>
    <p:spTree>
      <p:nvGrpSpPr>
        <p:cNvPr id="3559" name="Shape 3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0" name="Google Shape;3560;p6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 fontScale="9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Sources:   </a:t>
            </a:r>
            <a:r>
              <a:rPr lang="en"/>
              <a:t> </a:t>
            </a:r>
            <a:endParaRPr/>
          </a:p>
        </p:txBody>
      </p:sp>
      <p:sp>
        <p:nvSpPr>
          <p:cNvPr id="3561" name="Google Shape;3561;p66"/>
          <p:cNvSpPr txBox="1"/>
          <p:nvPr>
            <p:ph idx="1" type="body"/>
          </p:nvPr>
        </p:nvSpPr>
        <p:spPr>
          <a:xfrm>
            <a:off x="311700" y="1248450"/>
            <a:ext cx="8520600" cy="333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600">
                <a:solidFill>
                  <a:schemeClr val="lt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https://www.responsibility.org/</a:t>
            </a:r>
            <a:endParaRPr b="1" sz="2600">
              <a:solidFill>
                <a:schemeClr val="lt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rPr b="1" lang="en" sz="2600">
                <a:solidFill>
                  <a:schemeClr val="lt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https://www.psychologicalscience.org </a:t>
            </a:r>
            <a:endParaRPr b="1" sz="2600">
              <a:solidFill>
                <a:schemeClr val="lt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None/>
            </a:pPr>
            <a:r>
              <a:rPr b="1" lang="en" sz="2600" u="sng">
                <a:solidFill>
                  <a:schemeClr val="lt1"/>
                </a:solidFill>
                <a:latin typeface="Comfortaa"/>
                <a:ea typeface="Comfortaa"/>
                <a:cs typeface="Comfortaa"/>
                <a:sym typeface="Comfortaa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https://www.cdc.gov › alcohol › fact-sheets › underage-...</a:t>
            </a:r>
            <a:endParaRPr b="1" sz="2600">
              <a:solidFill>
                <a:schemeClr val="lt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lnSpc>
                <a:spcPct val="158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b="1" lang="en" sz="2600">
                <a:solidFill>
                  <a:schemeClr val="lt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https://www.niaaa.nih.gov › brochures-and-fact-sheets</a:t>
            </a:r>
            <a:endParaRPr b="1" sz="2600">
              <a:solidFill>
                <a:schemeClr val="lt1"/>
              </a:solidFill>
              <a:uFill>
                <a:noFill/>
              </a:uFill>
              <a:latin typeface="Comfortaa"/>
              <a:ea typeface="Comfortaa"/>
              <a:cs typeface="Comfortaa"/>
              <a:sym typeface="Comfortaa"/>
              <a:hlinkClick r:id="rId7">
                <a:extLst>
                  <a:ext uri="{A12FA001-AC4F-418D-AE19-62706E023703}">
                    <ahyp:hlinkClr val="tx"/>
                  </a:ext>
                </a:extLst>
              </a:hlinkClick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t/>
            </a:r>
            <a:endParaRPr b="1" sz="2600">
              <a:solidFill>
                <a:schemeClr val="lt1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120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t/>
            </a:r>
            <a:endParaRPr b="1" sz="2600">
              <a:solidFill>
                <a:srgbClr val="1A0DAB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1200"/>
              </a:spcBef>
              <a:spcAft>
                <a:spcPts val="120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Pop">
  <a:themeElements>
    <a:clrScheme name="Pop">
      <a:dk1>
        <a:srgbClr val="F8E71C"/>
      </a:dk1>
      <a:lt1>
        <a:srgbClr val="FFFFFF"/>
      </a:lt1>
      <a:dk2>
        <a:srgbClr val="000000"/>
      </a:dk2>
      <a:lt2>
        <a:srgbClr val="D9D9D9"/>
      </a:lt2>
      <a:accent1>
        <a:srgbClr val="666666"/>
      </a:accent1>
      <a:accent2>
        <a:srgbClr val="483165"/>
      </a:accent2>
      <a:accent3>
        <a:srgbClr val="EB1E95"/>
      </a:accent3>
      <a:accent4>
        <a:srgbClr val="01AFD1"/>
      </a:accent4>
      <a:accent5>
        <a:srgbClr val="0F9D58"/>
      </a:accent5>
      <a:accent6>
        <a:srgbClr val="9C27B0"/>
      </a:accent6>
      <a:hlink>
        <a:srgbClr val="0F9D58"/>
      </a:hlink>
      <a:folHlink>
        <a:srgbClr val="0F9D58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 name="Hippie Style School Center by Slidesgo">
  <a:themeElements>
    <a:clrScheme name="Simple Light">
      <a:dk1>
        <a:srgbClr val="000000"/>
      </a:dk1>
      <a:lt1>
        <a:srgbClr val="FFFFFF"/>
      </a:lt1>
      <a:dk2>
        <a:srgbClr val="7E4DAA"/>
      </a:dk2>
      <a:lt2>
        <a:srgbClr val="6D3E97"/>
      </a:lt2>
      <a:accent1>
        <a:srgbClr val="719BEC"/>
      </a:accent1>
      <a:accent2>
        <a:srgbClr val="FF64AB"/>
      </a:accent2>
      <a:accent3>
        <a:srgbClr val="FFC62F"/>
      </a:accent3>
      <a:accent4>
        <a:srgbClr val="05BCFF"/>
      </a:accent4>
      <a:accent5>
        <a:srgbClr val="A3CC32"/>
      </a:accent5>
      <a:accent6>
        <a:srgbClr val="3F1174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